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49"/>
  </p:notesMasterIdLst>
  <p:sldIdLst>
    <p:sldId id="597" r:id="rId2"/>
    <p:sldId id="727" r:id="rId3"/>
    <p:sldId id="696" r:id="rId4"/>
    <p:sldId id="697" r:id="rId5"/>
    <p:sldId id="698" r:id="rId6"/>
    <p:sldId id="700" r:id="rId7"/>
    <p:sldId id="699" r:id="rId8"/>
    <p:sldId id="701" r:id="rId9"/>
    <p:sldId id="724" r:id="rId10"/>
    <p:sldId id="702" r:id="rId11"/>
    <p:sldId id="703" r:id="rId12"/>
    <p:sldId id="704" r:id="rId13"/>
    <p:sldId id="705" r:id="rId14"/>
    <p:sldId id="726" r:id="rId15"/>
    <p:sldId id="706" r:id="rId16"/>
    <p:sldId id="707" r:id="rId17"/>
    <p:sldId id="708" r:id="rId18"/>
    <p:sldId id="709" r:id="rId19"/>
    <p:sldId id="710" r:id="rId20"/>
    <p:sldId id="711" r:id="rId21"/>
    <p:sldId id="712" r:id="rId22"/>
    <p:sldId id="716" r:id="rId23"/>
    <p:sldId id="723" r:id="rId24"/>
    <p:sldId id="714" r:id="rId25"/>
    <p:sldId id="728" r:id="rId26"/>
    <p:sldId id="258" r:id="rId27"/>
    <p:sldId id="259" r:id="rId28"/>
    <p:sldId id="260" r:id="rId29"/>
    <p:sldId id="717" r:id="rId30"/>
    <p:sldId id="261" r:id="rId31"/>
    <p:sldId id="722" r:id="rId32"/>
    <p:sldId id="721" r:id="rId33"/>
    <p:sldId id="736" r:id="rId34"/>
    <p:sldId id="737" r:id="rId35"/>
    <p:sldId id="738" r:id="rId36"/>
    <p:sldId id="743" r:id="rId37"/>
    <p:sldId id="744" r:id="rId38"/>
    <p:sldId id="741" r:id="rId39"/>
    <p:sldId id="740" r:id="rId40"/>
    <p:sldId id="739" r:id="rId41"/>
    <p:sldId id="750" r:id="rId42"/>
    <p:sldId id="749" r:id="rId43"/>
    <p:sldId id="755" r:id="rId44"/>
    <p:sldId id="754" r:id="rId45"/>
    <p:sldId id="753" r:id="rId46"/>
    <p:sldId id="752" r:id="rId47"/>
    <p:sldId id="751" r:id="rId48"/>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F100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34" autoAdjust="0"/>
    <p:restoredTop sz="94624" autoAdjust="0"/>
  </p:normalViewPr>
  <p:slideViewPr>
    <p:cSldViewPr>
      <p:cViewPr varScale="1">
        <p:scale>
          <a:sx n="81" d="100"/>
          <a:sy n="81" d="100"/>
        </p:scale>
        <p:origin x="1498" y="62"/>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4C24B45-0270-4258-B9C9-00316C67812B}"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IN"/>
        </a:p>
      </dgm:t>
    </dgm:pt>
    <dgm:pt modelId="{51DF1F0C-6EC5-4C07-83D5-CCF5B94E5D70}">
      <dgm:prSet phldrT="[Text]"/>
      <dgm:spPr/>
      <dgm:t>
        <a:bodyPr/>
        <a:lstStyle/>
        <a:p>
          <a:r>
            <a:rPr lang="en-IN" dirty="0"/>
            <a:t>Reference Frame</a:t>
          </a:r>
        </a:p>
      </dgm:t>
    </dgm:pt>
    <dgm:pt modelId="{7FFDED28-D9EC-40D7-B71A-5109C0BCF3DE}" type="parTrans" cxnId="{0DCC45C5-72EB-4E0D-8E7F-705E18ECD33E}">
      <dgm:prSet/>
      <dgm:spPr/>
      <dgm:t>
        <a:bodyPr/>
        <a:lstStyle/>
        <a:p>
          <a:endParaRPr lang="en-IN"/>
        </a:p>
      </dgm:t>
    </dgm:pt>
    <dgm:pt modelId="{6A81046D-2FEB-4CB8-A551-3D4032E2C725}" type="sibTrans" cxnId="{0DCC45C5-72EB-4E0D-8E7F-705E18ECD33E}">
      <dgm:prSet/>
      <dgm:spPr/>
      <dgm:t>
        <a:bodyPr/>
        <a:lstStyle/>
        <a:p>
          <a:endParaRPr lang="en-IN"/>
        </a:p>
      </dgm:t>
    </dgm:pt>
    <dgm:pt modelId="{BFA5CE62-852F-431D-80D1-A7723B5EFD36}">
      <dgm:prSet phldrT="[Text]"/>
      <dgm:spPr/>
      <dgm:t>
        <a:bodyPr/>
        <a:lstStyle/>
        <a:p>
          <a:r>
            <a:rPr lang="en-IN" dirty="0"/>
            <a:t>Inertial Frame of Reference</a:t>
          </a:r>
        </a:p>
      </dgm:t>
    </dgm:pt>
    <dgm:pt modelId="{EA3C86DB-2667-4731-91C6-05566E48DF84}" type="parTrans" cxnId="{BF5DB3B9-5901-40D1-B9A2-3EADBBA1A180}">
      <dgm:prSet/>
      <dgm:spPr/>
      <dgm:t>
        <a:bodyPr/>
        <a:lstStyle/>
        <a:p>
          <a:endParaRPr lang="en-IN"/>
        </a:p>
      </dgm:t>
    </dgm:pt>
    <dgm:pt modelId="{1DE35667-3FAB-4C3C-9320-14A283379B5F}" type="sibTrans" cxnId="{BF5DB3B9-5901-40D1-B9A2-3EADBBA1A180}">
      <dgm:prSet/>
      <dgm:spPr/>
      <dgm:t>
        <a:bodyPr/>
        <a:lstStyle/>
        <a:p>
          <a:endParaRPr lang="en-IN"/>
        </a:p>
      </dgm:t>
    </dgm:pt>
    <dgm:pt modelId="{66A91880-3A09-4522-A442-165A43ED2BB7}">
      <dgm:prSet phldrT="[Text]"/>
      <dgm:spPr/>
      <dgm:t>
        <a:bodyPr/>
        <a:lstStyle/>
        <a:p>
          <a:r>
            <a:rPr lang="en-IN" dirty="0"/>
            <a:t>Non-Inertial Frame of Reference</a:t>
          </a:r>
        </a:p>
      </dgm:t>
    </dgm:pt>
    <dgm:pt modelId="{A2B69CAC-5655-4C16-A7AA-AB5BAA4469D7}" type="parTrans" cxnId="{94F5070C-DD74-41C9-9A1E-1D02DF178DEC}">
      <dgm:prSet/>
      <dgm:spPr/>
      <dgm:t>
        <a:bodyPr/>
        <a:lstStyle/>
        <a:p>
          <a:endParaRPr lang="en-IN"/>
        </a:p>
      </dgm:t>
    </dgm:pt>
    <dgm:pt modelId="{8354DA44-3B50-407E-BAA4-618216C4ED41}" type="sibTrans" cxnId="{94F5070C-DD74-41C9-9A1E-1D02DF178DEC}">
      <dgm:prSet/>
      <dgm:spPr/>
      <dgm:t>
        <a:bodyPr/>
        <a:lstStyle/>
        <a:p>
          <a:endParaRPr lang="en-IN"/>
        </a:p>
      </dgm:t>
    </dgm:pt>
    <dgm:pt modelId="{54AEC397-F6AC-46D7-9F6C-01676DF8AD4B}" type="pres">
      <dgm:prSet presAssocID="{94C24B45-0270-4258-B9C9-00316C67812B}" presName="hierChild1" presStyleCnt="0">
        <dgm:presLayoutVars>
          <dgm:orgChart val="1"/>
          <dgm:chPref val="1"/>
          <dgm:dir/>
          <dgm:animOne val="branch"/>
          <dgm:animLvl val="lvl"/>
          <dgm:resizeHandles/>
        </dgm:presLayoutVars>
      </dgm:prSet>
      <dgm:spPr/>
    </dgm:pt>
    <dgm:pt modelId="{046CEDB9-4CA1-452F-B882-D07B49202238}" type="pres">
      <dgm:prSet presAssocID="{51DF1F0C-6EC5-4C07-83D5-CCF5B94E5D70}" presName="hierRoot1" presStyleCnt="0">
        <dgm:presLayoutVars>
          <dgm:hierBranch val="init"/>
        </dgm:presLayoutVars>
      </dgm:prSet>
      <dgm:spPr/>
    </dgm:pt>
    <dgm:pt modelId="{90B6D15C-D156-4FFD-BA75-68F9105C54EE}" type="pres">
      <dgm:prSet presAssocID="{51DF1F0C-6EC5-4C07-83D5-CCF5B94E5D70}" presName="rootComposite1" presStyleCnt="0"/>
      <dgm:spPr/>
    </dgm:pt>
    <dgm:pt modelId="{78AF8DA6-3CF4-477E-B5C9-27BD8254D891}" type="pres">
      <dgm:prSet presAssocID="{51DF1F0C-6EC5-4C07-83D5-CCF5B94E5D70}" presName="rootText1" presStyleLbl="node0" presStyleIdx="0" presStyleCnt="1">
        <dgm:presLayoutVars>
          <dgm:chPref val="3"/>
        </dgm:presLayoutVars>
      </dgm:prSet>
      <dgm:spPr/>
    </dgm:pt>
    <dgm:pt modelId="{1EA75A24-9E2E-4D47-9E88-3FEA2D46A2DD}" type="pres">
      <dgm:prSet presAssocID="{51DF1F0C-6EC5-4C07-83D5-CCF5B94E5D70}" presName="rootConnector1" presStyleLbl="node1" presStyleIdx="0" presStyleCnt="0"/>
      <dgm:spPr/>
    </dgm:pt>
    <dgm:pt modelId="{66C2B7DE-2472-4358-B6D3-4266FC9172FB}" type="pres">
      <dgm:prSet presAssocID="{51DF1F0C-6EC5-4C07-83D5-CCF5B94E5D70}" presName="hierChild2" presStyleCnt="0"/>
      <dgm:spPr/>
    </dgm:pt>
    <dgm:pt modelId="{0AD16A4F-AE4F-4E46-9240-10302DB2DF53}" type="pres">
      <dgm:prSet presAssocID="{EA3C86DB-2667-4731-91C6-05566E48DF84}" presName="Name37" presStyleLbl="parChTrans1D2" presStyleIdx="0" presStyleCnt="2"/>
      <dgm:spPr/>
    </dgm:pt>
    <dgm:pt modelId="{89DCF600-68F0-4B08-84AF-EEED7DA74EC1}" type="pres">
      <dgm:prSet presAssocID="{BFA5CE62-852F-431D-80D1-A7723B5EFD36}" presName="hierRoot2" presStyleCnt="0">
        <dgm:presLayoutVars>
          <dgm:hierBranch val="init"/>
        </dgm:presLayoutVars>
      </dgm:prSet>
      <dgm:spPr/>
    </dgm:pt>
    <dgm:pt modelId="{A7490CAC-DDC7-484B-BBED-2FFC9F0AFB78}" type="pres">
      <dgm:prSet presAssocID="{BFA5CE62-852F-431D-80D1-A7723B5EFD36}" presName="rootComposite" presStyleCnt="0"/>
      <dgm:spPr/>
    </dgm:pt>
    <dgm:pt modelId="{2C01A36B-E8A2-42BF-BCD0-F60C68A0F852}" type="pres">
      <dgm:prSet presAssocID="{BFA5CE62-852F-431D-80D1-A7723B5EFD36}" presName="rootText" presStyleLbl="node2" presStyleIdx="0" presStyleCnt="2">
        <dgm:presLayoutVars>
          <dgm:chPref val="3"/>
        </dgm:presLayoutVars>
      </dgm:prSet>
      <dgm:spPr/>
    </dgm:pt>
    <dgm:pt modelId="{DF8E82BD-9763-4414-8280-E6585C0294E0}" type="pres">
      <dgm:prSet presAssocID="{BFA5CE62-852F-431D-80D1-A7723B5EFD36}" presName="rootConnector" presStyleLbl="node2" presStyleIdx="0" presStyleCnt="2"/>
      <dgm:spPr/>
    </dgm:pt>
    <dgm:pt modelId="{51916B95-FD1A-4833-B0CA-6722352A039E}" type="pres">
      <dgm:prSet presAssocID="{BFA5CE62-852F-431D-80D1-A7723B5EFD36}" presName="hierChild4" presStyleCnt="0"/>
      <dgm:spPr/>
    </dgm:pt>
    <dgm:pt modelId="{F521DC19-C9D7-491A-BC71-5B0099369915}" type="pres">
      <dgm:prSet presAssocID="{BFA5CE62-852F-431D-80D1-A7723B5EFD36}" presName="hierChild5" presStyleCnt="0"/>
      <dgm:spPr/>
    </dgm:pt>
    <dgm:pt modelId="{A605ECF9-9EB1-4CF0-B24E-519B9CC0E90C}" type="pres">
      <dgm:prSet presAssocID="{A2B69CAC-5655-4C16-A7AA-AB5BAA4469D7}" presName="Name37" presStyleLbl="parChTrans1D2" presStyleIdx="1" presStyleCnt="2"/>
      <dgm:spPr/>
    </dgm:pt>
    <dgm:pt modelId="{7ED1C329-8DFD-4EA1-B3F0-CBACFCF0B18A}" type="pres">
      <dgm:prSet presAssocID="{66A91880-3A09-4522-A442-165A43ED2BB7}" presName="hierRoot2" presStyleCnt="0">
        <dgm:presLayoutVars>
          <dgm:hierBranch val="init"/>
        </dgm:presLayoutVars>
      </dgm:prSet>
      <dgm:spPr/>
    </dgm:pt>
    <dgm:pt modelId="{E56ECF14-FF4B-40A7-840E-4D97A0F11345}" type="pres">
      <dgm:prSet presAssocID="{66A91880-3A09-4522-A442-165A43ED2BB7}" presName="rootComposite" presStyleCnt="0"/>
      <dgm:spPr/>
    </dgm:pt>
    <dgm:pt modelId="{81A0B142-565B-4DD1-A2E5-049F3D21C23C}" type="pres">
      <dgm:prSet presAssocID="{66A91880-3A09-4522-A442-165A43ED2BB7}" presName="rootText" presStyleLbl="node2" presStyleIdx="1" presStyleCnt="2">
        <dgm:presLayoutVars>
          <dgm:chPref val="3"/>
        </dgm:presLayoutVars>
      </dgm:prSet>
      <dgm:spPr/>
    </dgm:pt>
    <dgm:pt modelId="{E65BA67E-64D8-44ED-9CDC-6394E6EEA9F3}" type="pres">
      <dgm:prSet presAssocID="{66A91880-3A09-4522-A442-165A43ED2BB7}" presName="rootConnector" presStyleLbl="node2" presStyleIdx="1" presStyleCnt="2"/>
      <dgm:spPr/>
    </dgm:pt>
    <dgm:pt modelId="{19702656-DDFB-4C59-8844-7A8E2BE3E002}" type="pres">
      <dgm:prSet presAssocID="{66A91880-3A09-4522-A442-165A43ED2BB7}" presName="hierChild4" presStyleCnt="0"/>
      <dgm:spPr/>
    </dgm:pt>
    <dgm:pt modelId="{57703167-DB55-4F21-A06E-8A7380359F90}" type="pres">
      <dgm:prSet presAssocID="{66A91880-3A09-4522-A442-165A43ED2BB7}" presName="hierChild5" presStyleCnt="0"/>
      <dgm:spPr/>
    </dgm:pt>
    <dgm:pt modelId="{68F2902E-134A-4DC0-B277-3752C240A3E2}" type="pres">
      <dgm:prSet presAssocID="{51DF1F0C-6EC5-4C07-83D5-CCF5B94E5D70}" presName="hierChild3" presStyleCnt="0"/>
      <dgm:spPr/>
    </dgm:pt>
  </dgm:ptLst>
  <dgm:cxnLst>
    <dgm:cxn modelId="{94F5070C-DD74-41C9-9A1E-1D02DF178DEC}" srcId="{51DF1F0C-6EC5-4C07-83D5-CCF5B94E5D70}" destId="{66A91880-3A09-4522-A442-165A43ED2BB7}" srcOrd="1" destOrd="0" parTransId="{A2B69CAC-5655-4C16-A7AA-AB5BAA4469D7}" sibTransId="{8354DA44-3B50-407E-BAA4-618216C4ED41}"/>
    <dgm:cxn modelId="{8E95C12A-C13F-4B76-8D3F-0F0626BFAB5B}" type="presOf" srcId="{94C24B45-0270-4258-B9C9-00316C67812B}" destId="{54AEC397-F6AC-46D7-9F6C-01676DF8AD4B}" srcOrd="0" destOrd="0" presId="urn:microsoft.com/office/officeart/2005/8/layout/orgChart1"/>
    <dgm:cxn modelId="{AC5C6372-4A81-4671-A39D-DE264DDAAC51}" type="presOf" srcId="{66A91880-3A09-4522-A442-165A43ED2BB7}" destId="{E65BA67E-64D8-44ED-9CDC-6394E6EEA9F3}" srcOrd="1" destOrd="0" presId="urn:microsoft.com/office/officeart/2005/8/layout/orgChart1"/>
    <dgm:cxn modelId="{F8C28059-3EDB-4101-8499-CC98CEC40E22}" type="presOf" srcId="{A2B69CAC-5655-4C16-A7AA-AB5BAA4469D7}" destId="{A605ECF9-9EB1-4CF0-B24E-519B9CC0E90C}" srcOrd="0" destOrd="0" presId="urn:microsoft.com/office/officeart/2005/8/layout/orgChart1"/>
    <dgm:cxn modelId="{BF5DB3B9-5901-40D1-B9A2-3EADBBA1A180}" srcId="{51DF1F0C-6EC5-4C07-83D5-CCF5B94E5D70}" destId="{BFA5CE62-852F-431D-80D1-A7723B5EFD36}" srcOrd="0" destOrd="0" parTransId="{EA3C86DB-2667-4731-91C6-05566E48DF84}" sibTransId="{1DE35667-3FAB-4C3C-9320-14A283379B5F}"/>
    <dgm:cxn modelId="{A38BBEC2-1051-4A20-9EF4-2536C825F826}" type="presOf" srcId="{51DF1F0C-6EC5-4C07-83D5-CCF5B94E5D70}" destId="{78AF8DA6-3CF4-477E-B5C9-27BD8254D891}" srcOrd="0" destOrd="0" presId="urn:microsoft.com/office/officeart/2005/8/layout/orgChart1"/>
    <dgm:cxn modelId="{0DCC45C5-72EB-4E0D-8E7F-705E18ECD33E}" srcId="{94C24B45-0270-4258-B9C9-00316C67812B}" destId="{51DF1F0C-6EC5-4C07-83D5-CCF5B94E5D70}" srcOrd="0" destOrd="0" parTransId="{7FFDED28-D9EC-40D7-B71A-5109C0BCF3DE}" sibTransId="{6A81046D-2FEB-4CB8-A551-3D4032E2C725}"/>
    <dgm:cxn modelId="{103E25C9-5C60-4069-8A58-938E5CC572EE}" type="presOf" srcId="{51DF1F0C-6EC5-4C07-83D5-CCF5B94E5D70}" destId="{1EA75A24-9E2E-4D47-9E88-3FEA2D46A2DD}" srcOrd="1" destOrd="0" presId="urn:microsoft.com/office/officeart/2005/8/layout/orgChart1"/>
    <dgm:cxn modelId="{81425CCA-D3F7-4E4A-A6A1-89F5D2F9ABAB}" type="presOf" srcId="{EA3C86DB-2667-4731-91C6-05566E48DF84}" destId="{0AD16A4F-AE4F-4E46-9240-10302DB2DF53}" srcOrd="0" destOrd="0" presId="urn:microsoft.com/office/officeart/2005/8/layout/orgChart1"/>
    <dgm:cxn modelId="{CFAFFDD2-D9CC-4D7A-9D26-C671BF386D39}" type="presOf" srcId="{BFA5CE62-852F-431D-80D1-A7723B5EFD36}" destId="{2C01A36B-E8A2-42BF-BCD0-F60C68A0F852}" srcOrd="0" destOrd="0" presId="urn:microsoft.com/office/officeart/2005/8/layout/orgChart1"/>
    <dgm:cxn modelId="{4D5F20E2-B015-41BD-A429-F57869A1ED22}" type="presOf" srcId="{BFA5CE62-852F-431D-80D1-A7723B5EFD36}" destId="{DF8E82BD-9763-4414-8280-E6585C0294E0}" srcOrd="1" destOrd="0" presId="urn:microsoft.com/office/officeart/2005/8/layout/orgChart1"/>
    <dgm:cxn modelId="{98A2CEF8-BD87-49FF-B851-9B23ADC495CD}" type="presOf" srcId="{66A91880-3A09-4522-A442-165A43ED2BB7}" destId="{81A0B142-565B-4DD1-A2E5-049F3D21C23C}" srcOrd="0" destOrd="0" presId="urn:microsoft.com/office/officeart/2005/8/layout/orgChart1"/>
    <dgm:cxn modelId="{A92C96FF-F63A-4238-B5C1-A853089ACB90}" type="presParOf" srcId="{54AEC397-F6AC-46D7-9F6C-01676DF8AD4B}" destId="{046CEDB9-4CA1-452F-B882-D07B49202238}" srcOrd="0" destOrd="0" presId="urn:microsoft.com/office/officeart/2005/8/layout/orgChart1"/>
    <dgm:cxn modelId="{55A92014-2730-45A8-B7F9-2FC9D5D6A505}" type="presParOf" srcId="{046CEDB9-4CA1-452F-B882-D07B49202238}" destId="{90B6D15C-D156-4FFD-BA75-68F9105C54EE}" srcOrd="0" destOrd="0" presId="urn:microsoft.com/office/officeart/2005/8/layout/orgChart1"/>
    <dgm:cxn modelId="{07B467CC-7FB9-49B5-9053-C41B9C586ED2}" type="presParOf" srcId="{90B6D15C-D156-4FFD-BA75-68F9105C54EE}" destId="{78AF8DA6-3CF4-477E-B5C9-27BD8254D891}" srcOrd="0" destOrd="0" presId="urn:microsoft.com/office/officeart/2005/8/layout/orgChart1"/>
    <dgm:cxn modelId="{7AECBF5B-77BC-4E13-AF83-4CB734D0FC4C}" type="presParOf" srcId="{90B6D15C-D156-4FFD-BA75-68F9105C54EE}" destId="{1EA75A24-9E2E-4D47-9E88-3FEA2D46A2DD}" srcOrd="1" destOrd="0" presId="urn:microsoft.com/office/officeart/2005/8/layout/orgChart1"/>
    <dgm:cxn modelId="{57CE294C-EC4F-49E8-942C-F546D2D3874F}" type="presParOf" srcId="{046CEDB9-4CA1-452F-B882-D07B49202238}" destId="{66C2B7DE-2472-4358-B6D3-4266FC9172FB}" srcOrd="1" destOrd="0" presId="urn:microsoft.com/office/officeart/2005/8/layout/orgChart1"/>
    <dgm:cxn modelId="{A601A981-C2FC-4CB8-BD08-AAA78E4C758F}" type="presParOf" srcId="{66C2B7DE-2472-4358-B6D3-4266FC9172FB}" destId="{0AD16A4F-AE4F-4E46-9240-10302DB2DF53}" srcOrd="0" destOrd="0" presId="urn:microsoft.com/office/officeart/2005/8/layout/orgChart1"/>
    <dgm:cxn modelId="{054898A1-EA34-4BA0-A5FA-666AD7601D93}" type="presParOf" srcId="{66C2B7DE-2472-4358-B6D3-4266FC9172FB}" destId="{89DCF600-68F0-4B08-84AF-EEED7DA74EC1}" srcOrd="1" destOrd="0" presId="urn:microsoft.com/office/officeart/2005/8/layout/orgChart1"/>
    <dgm:cxn modelId="{EFE293B2-7225-4BC9-8EBA-E70AD290405A}" type="presParOf" srcId="{89DCF600-68F0-4B08-84AF-EEED7DA74EC1}" destId="{A7490CAC-DDC7-484B-BBED-2FFC9F0AFB78}" srcOrd="0" destOrd="0" presId="urn:microsoft.com/office/officeart/2005/8/layout/orgChart1"/>
    <dgm:cxn modelId="{FB3F5305-95A2-44FB-8211-6316D497B722}" type="presParOf" srcId="{A7490CAC-DDC7-484B-BBED-2FFC9F0AFB78}" destId="{2C01A36B-E8A2-42BF-BCD0-F60C68A0F852}" srcOrd="0" destOrd="0" presId="urn:microsoft.com/office/officeart/2005/8/layout/orgChart1"/>
    <dgm:cxn modelId="{ECBC745E-2799-421B-92D6-21DBCA513CEB}" type="presParOf" srcId="{A7490CAC-DDC7-484B-BBED-2FFC9F0AFB78}" destId="{DF8E82BD-9763-4414-8280-E6585C0294E0}" srcOrd="1" destOrd="0" presId="urn:microsoft.com/office/officeart/2005/8/layout/orgChart1"/>
    <dgm:cxn modelId="{DF5ED040-D750-4DBE-A4A0-570C7C39A252}" type="presParOf" srcId="{89DCF600-68F0-4B08-84AF-EEED7DA74EC1}" destId="{51916B95-FD1A-4833-B0CA-6722352A039E}" srcOrd="1" destOrd="0" presId="urn:microsoft.com/office/officeart/2005/8/layout/orgChart1"/>
    <dgm:cxn modelId="{865900C2-0C43-4949-8A7A-3D5CEF2FEE4C}" type="presParOf" srcId="{89DCF600-68F0-4B08-84AF-EEED7DA74EC1}" destId="{F521DC19-C9D7-491A-BC71-5B0099369915}" srcOrd="2" destOrd="0" presId="urn:microsoft.com/office/officeart/2005/8/layout/orgChart1"/>
    <dgm:cxn modelId="{E0FC2A84-A5D3-4088-A6D6-4EB2A484A79F}" type="presParOf" srcId="{66C2B7DE-2472-4358-B6D3-4266FC9172FB}" destId="{A605ECF9-9EB1-4CF0-B24E-519B9CC0E90C}" srcOrd="2" destOrd="0" presId="urn:microsoft.com/office/officeart/2005/8/layout/orgChart1"/>
    <dgm:cxn modelId="{4FAD4795-BE0A-4524-89D1-6F74A7E56250}" type="presParOf" srcId="{66C2B7DE-2472-4358-B6D3-4266FC9172FB}" destId="{7ED1C329-8DFD-4EA1-B3F0-CBACFCF0B18A}" srcOrd="3" destOrd="0" presId="urn:microsoft.com/office/officeart/2005/8/layout/orgChart1"/>
    <dgm:cxn modelId="{55B7691B-EAB7-4A3D-BA16-91BC321C9081}" type="presParOf" srcId="{7ED1C329-8DFD-4EA1-B3F0-CBACFCF0B18A}" destId="{E56ECF14-FF4B-40A7-840E-4D97A0F11345}" srcOrd="0" destOrd="0" presId="urn:microsoft.com/office/officeart/2005/8/layout/orgChart1"/>
    <dgm:cxn modelId="{9D853CC6-7CC5-4D6E-AB6D-699339F21334}" type="presParOf" srcId="{E56ECF14-FF4B-40A7-840E-4D97A0F11345}" destId="{81A0B142-565B-4DD1-A2E5-049F3D21C23C}" srcOrd="0" destOrd="0" presId="urn:microsoft.com/office/officeart/2005/8/layout/orgChart1"/>
    <dgm:cxn modelId="{9ABB4F74-B6A9-4328-9988-356F37B184A0}" type="presParOf" srcId="{E56ECF14-FF4B-40A7-840E-4D97A0F11345}" destId="{E65BA67E-64D8-44ED-9CDC-6394E6EEA9F3}" srcOrd="1" destOrd="0" presId="urn:microsoft.com/office/officeart/2005/8/layout/orgChart1"/>
    <dgm:cxn modelId="{4021BEBD-D114-4ABE-86D4-E8EEF2199734}" type="presParOf" srcId="{7ED1C329-8DFD-4EA1-B3F0-CBACFCF0B18A}" destId="{19702656-DDFB-4C59-8844-7A8E2BE3E002}" srcOrd="1" destOrd="0" presId="urn:microsoft.com/office/officeart/2005/8/layout/orgChart1"/>
    <dgm:cxn modelId="{18837D23-3FF3-4EE1-90B4-9E9B71CD6E7D}" type="presParOf" srcId="{7ED1C329-8DFD-4EA1-B3F0-CBACFCF0B18A}" destId="{57703167-DB55-4F21-A06E-8A7380359F90}" srcOrd="2" destOrd="0" presId="urn:microsoft.com/office/officeart/2005/8/layout/orgChart1"/>
    <dgm:cxn modelId="{49D863E1-2C3D-4BC0-93D7-33B5B84357C6}" type="presParOf" srcId="{046CEDB9-4CA1-452F-B882-D07B49202238}" destId="{68F2902E-134A-4DC0-B277-3752C240A3E2}"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05ECF9-9EB1-4CF0-B24E-519B9CC0E90C}">
      <dsp:nvSpPr>
        <dsp:cNvPr id="0" name=""/>
        <dsp:cNvSpPr/>
      </dsp:nvSpPr>
      <dsp:spPr>
        <a:xfrm>
          <a:off x="4114800" y="2123789"/>
          <a:ext cx="2251813" cy="781621"/>
        </a:xfrm>
        <a:custGeom>
          <a:avLst/>
          <a:gdLst/>
          <a:ahLst/>
          <a:cxnLst/>
          <a:rect l="0" t="0" r="0" b="0"/>
          <a:pathLst>
            <a:path>
              <a:moveTo>
                <a:pt x="0" y="0"/>
              </a:moveTo>
              <a:lnTo>
                <a:pt x="0" y="390810"/>
              </a:lnTo>
              <a:lnTo>
                <a:pt x="2251813" y="390810"/>
              </a:lnTo>
              <a:lnTo>
                <a:pt x="2251813" y="781621"/>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AD16A4F-AE4F-4E46-9240-10302DB2DF53}">
      <dsp:nvSpPr>
        <dsp:cNvPr id="0" name=""/>
        <dsp:cNvSpPr/>
      </dsp:nvSpPr>
      <dsp:spPr>
        <a:xfrm>
          <a:off x="1862986" y="2123789"/>
          <a:ext cx="2251813" cy="781621"/>
        </a:xfrm>
        <a:custGeom>
          <a:avLst/>
          <a:gdLst/>
          <a:ahLst/>
          <a:cxnLst/>
          <a:rect l="0" t="0" r="0" b="0"/>
          <a:pathLst>
            <a:path>
              <a:moveTo>
                <a:pt x="2251813" y="0"/>
              </a:moveTo>
              <a:lnTo>
                <a:pt x="2251813" y="390810"/>
              </a:lnTo>
              <a:lnTo>
                <a:pt x="0" y="390810"/>
              </a:lnTo>
              <a:lnTo>
                <a:pt x="0" y="781621"/>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8AF8DA6-3CF4-477E-B5C9-27BD8254D891}">
      <dsp:nvSpPr>
        <dsp:cNvPr id="0" name=""/>
        <dsp:cNvSpPr/>
      </dsp:nvSpPr>
      <dsp:spPr>
        <a:xfrm>
          <a:off x="2253797" y="262786"/>
          <a:ext cx="3722005" cy="1861002"/>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575" tIns="28575" rIns="28575" bIns="28575" numCol="1" spcCol="1270" anchor="ctr" anchorCtr="0">
          <a:noAutofit/>
        </a:bodyPr>
        <a:lstStyle/>
        <a:p>
          <a:pPr marL="0" lvl="0" indent="0" algn="ctr" defTabSz="2000250">
            <a:lnSpc>
              <a:spcPct val="90000"/>
            </a:lnSpc>
            <a:spcBef>
              <a:spcPct val="0"/>
            </a:spcBef>
            <a:spcAft>
              <a:spcPct val="35000"/>
            </a:spcAft>
            <a:buNone/>
          </a:pPr>
          <a:r>
            <a:rPr lang="en-IN" sz="4500" kern="1200" dirty="0"/>
            <a:t>Reference Frame</a:t>
          </a:r>
        </a:p>
      </dsp:txBody>
      <dsp:txXfrm>
        <a:off x="2253797" y="262786"/>
        <a:ext cx="3722005" cy="1861002"/>
      </dsp:txXfrm>
    </dsp:sp>
    <dsp:sp modelId="{2C01A36B-E8A2-42BF-BCD0-F60C68A0F852}">
      <dsp:nvSpPr>
        <dsp:cNvPr id="0" name=""/>
        <dsp:cNvSpPr/>
      </dsp:nvSpPr>
      <dsp:spPr>
        <a:xfrm>
          <a:off x="1984" y="2905410"/>
          <a:ext cx="3722005" cy="1861002"/>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575" tIns="28575" rIns="28575" bIns="28575" numCol="1" spcCol="1270" anchor="ctr" anchorCtr="0">
          <a:noAutofit/>
        </a:bodyPr>
        <a:lstStyle/>
        <a:p>
          <a:pPr marL="0" lvl="0" indent="0" algn="ctr" defTabSz="2000250">
            <a:lnSpc>
              <a:spcPct val="90000"/>
            </a:lnSpc>
            <a:spcBef>
              <a:spcPct val="0"/>
            </a:spcBef>
            <a:spcAft>
              <a:spcPct val="35000"/>
            </a:spcAft>
            <a:buNone/>
          </a:pPr>
          <a:r>
            <a:rPr lang="en-IN" sz="4500" kern="1200" dirty="0"/>
            <a:t>Inertial Frame of Reference</a:t>
          </a:r>
        </a:p>
      </dsp:txBody>
      <dsp:txXfrm>
        <a:off x="1984" y="2905410"/>
        <a:ext cx="3722005" cy="1861002"/>
      </dsp:txXfrm>
    </dsp:sp>
    <dsp:sp modelId="{81A0B142-565B-4DD1-A2E5-049F3D21C23C}">
      <dsp:nvSpPr>
        <dsp:cNvPr id="0" name=""/>
        <dsp:cNvSpPr/>
      </dsp:nvSpPr>
      <dsp:spPr>
        <a:xfrm>
          <a:off x="4505610" y="2905410"/>
          <a:ext cx="3722005" cy="1861002"/>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575" tIns="28575" rIns="28575" bIns="28575" numCol="1" spcCol="1270" anchor="ctr" anchorCtr="0">
          <a:noAutofit/>
        </a:bodyPr>
        <a:lstStyle/>
        <a:p>
          <a:pPr marL="0" lvl="0" indent="0" algn="ctr" defTabSz="2000250">
            <a:lnSpc>
              <a:spcPct val="90000"/>
            </a:lnSpc>
            <a:spcBef>
              <a:spcPct val="0"/>
            </a:spcBef>
            <a:spcAft>
              <a:spcPct val="35000"/>
            </a:spcAft>
            <a:buNone/>
          </a:pPr>
          <a:r>
            <a:rPr lang="en-IN" sz="4500" kern="1200" dirty="0"/>
            <a:t>Non-Inertial Frame of Reference</a:t>
          </a:r>
        </a:p>
      </dsp:txBody>
      <dsp:txXfrm>
        <a:off x="4505610" y="2905410"/>
        <a:ext cx="3722005" cy="1861002"/>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11-06T06:02:41.195"/>
    </inkml:context>
    <inkml:brush xml:id="br0">
      <inkml:brushProperty name="width" value="0.05292" units="cm"/>
      <inkml:brushProperty name="height" value="0.05292" units="cm"/>
      <inkml:brushProperty name="color" value="#FF0000"/>
    </inkml:brush>
  </inkml:definitions>
  <inkml:trace contextRef="#ctx0" brushRef="#br0">9908 7702 167 0,'0'0'46'0,"0"0"-46"16,0 0-22-16,0 0 22 0,0 0 21 16,0 0 72-1,0 0 25-15,-6 0-30 0,6 0-40 16,0 0-10-16,0 0-10 16,-1 0-5-16,1 0-20 15,0 0-1-15,0 0-4 16,0 0 2-16,0 0 0 15,0 0 4-15,0 0-3 16,0 0 1-16,0 0 0 16,0 0 4-16,0 1 5 15,0-1-7-15,0 0 5 16,0 0 2-16,0 0 10 0,0 0-16 16,0 0 6-1,0 0-2-15,0 0 5 0,0 0 8 16,0 0-16-16,0 0 2 15,0 0-2-15,0 0-6 16,0 0 0-16,0 0 0 16,0 0 1-16,0 0 4 15,0 1-10-15,0 1 9 16,0 2-4-16,0 2 0 16,0 0 0-16,0 0-4 15,0 2 4-15,0 0 4 16,0 1-4-16,0-2-2 15,0 0 2-15,0-2 3 0,-2 1 1 16,1 1-4 0,1-3-2-16,0 1 2 0,0 1-1 15,-3 1 2-15,3 4 2 16,0 0-3-16,0 3 2 16,0 0-4-16,0 6 2 15,0-2 0-15,0 2-2 16,0-3 1-16,0 1 1 15,0-5 2-15,0-4-2 16,0 1 0-16,0 1 0 16,0-1-1-16,0 5 6 15,0-1-5-15,0 1 3 16,0 6-1-16,0 1-2 16,0 1 0-16,4 3 0 0,-1 3 0 15,0-3 0-15,0 4 0 16,-1-3 0-16,-1 2 0 15,-1-1 0-15,0 1 2 16,0-1-2-16,0-1 0 16,0 1-2-16,2 3 2 15,1 0 0-15,-2 3 0 16,2-1 4-16,0-4-4 16,-1 0 0-16,-1 1-2 15,-1-1 0-15,0-2 2 16,0 1 2-16,0 0-2 15,0 1 0-15,0 4 0 16,0 2 0-16,0 1 1 0,0 4-1 16,0 1 0-1,0 2 3-15,0 1-3 0,0-1-3 16,3-5 3-16,2-3 0 16,2-2 2-16,-1-4-2 15,0 3 0-15,-1-2 0 16,-1 4 0-16,-1 0 0 15,-2 1 0-15,-1-2 0 16,0 1-1-16,0 2 1 16,0 5 0-16,-6 4 2 15,-4 4 0-15,0 2 5 16,-1 4-2-16,2-4-3 0,3 0 4 16,0-4-6-1,2-2 0-15,1-4 1 0,0-1 3 16,-1-3 1-16,-1 1-1 15,-2 0-3-15,0 5 2 16,-3 4 11-16,3 0-6 16,-2 2-7-16,3-4 5 15,1-1-3-15,5-1-3 16,0-4 6-16,0-2-6 16,0-5 1-16,3-5 0 15,5-2-1-15,-5-7-2 16,-2-4 2-16,1-5 2 15,-2-4-2-15,0-5 2 0,0 0-2 16,0 0 7 0,0 0 9-16,1 0 10 0,-1 0-8 15,0 0-4-15,0 0 1 16,0 0-7-16,0 0-2 16,0 0 0-16,0 0-5 15,0 0 0-15,0 0 0 16,0 0-1-16,0 0 3 15,0 0-3-15,0 0 0 16,0 0 0-16,0 0 0 16,0 0-10-16,0 0-26 15,-1 0-32-15,-13-15-151 16,-7-9-233-16</inkml:trace>
  <inkml:trace contextRef="#ctx0" brushRef="#br0" timeOffset="21011.2">11912 5699 395 0,'0'0'290'0,"0"0"-286"16,0 0-3-16,0 0 17 15,0 0 30-15,0 0-2 16,0 0-11-16,-19-53-9 15,19 53-5-15,0 0-3 16,0 0 0-16,0 0-6 16,0 0-6-16,0 0-6 15,0 0 4-15,0 0-3 16,0 0 3-16,0 0-3 0,0 0 1 16,0 0-2-16,0 0 0 15,0 0-2-15,0 1-4 16,0 9 5-16,1 3 0 15,8 3 2-15,1 4 0 16,0 2-1-16,0 3-1 16,0 3 1-16,-2 5 0 15,-1 1 0-15,1 3 0 16,-2 0-2-16,0-2 2 16,0 4 1-16,0-3-1 15,2 1 1-15,3 3-1 0,0 0 0 16,2 3 1-1,-1 5 0-15,1 0-1 0,-4 0 6 16,-1 5-6-16,-7 2-3 16,-1 2 0-16,0 1 3 15,0 2 0-15,0-1 5 16,-6-1-5-16,0 0 2 16,0 1-4-16,3 2 4 15,-1 2-3-15,1 0 2 16,1 0 2-16,-1-3 1 15,0 2-8-15,2 2 8 16,-2 4-3-16,0 3-1 16,0 1 0-16,1 2 1 15,1 1-1-15,-2 0 0 16,0 1-1-16,-3 2-3 0,0 0 4 16,0 1 3-16,1 1 0 15,2 2-2-15,2-3-1 16,-3 0 0-16,1 0 0 15,0 3 0-15,-2 1-2 16,1 1 2-16,-2 1 2 16,-1 1-2-16,-1 3 1 15,0 0-2-15,2 7 1 16,-1 0 0-16,0-1-2 16,1-5 1-16,1-3 1 15,2-1 2-15,1 3-1 16,2 2-1-16,0 1 0 15,0-2 1-15,0 2 0 16,0 2-1-16,2 4-1 0,6 3 1 16,-2 5 0-16,1 0 0 15,-4 2 0-15,-2-4 1 16,-1 1-1-16,0 1 0 16,0-2 0-16,0 0 3 15,-6 2-2-15,-8 8 1 16,-3 0 4-16,2 0-3 15,-3 2-1-15,2-6 2 16,1-3-4-16,3-1 6 16,-2-1-5-16,0-4 1 15,3 0 0-15,-4 4 5 16,3 1-5-16,0-3-2 0,-1-2 0 16,1-5 2-16,2-12-2 15,2-5-1-15,2-7 1 16,3-7 2-16,2-6-1 15,1-5-1-15,-2-5 0 16,2-4 2-16,0-6-2 16,0-4 0-16,0-7-1 15,0-6 4-15,0-3-3 16,0-5 0-16,0-4 9 16,0-5-4-16,0-2 2 15,0-3 2-15,0 0 5 16,0 0 6-16,0 0 0 15,0 0-7-15,0 0-7 0,0 0 2 16,0 0 7-16,0 0 7 16,0-3-9-16,0-2-8 15,0-5-5-15,5 2-32 16,2-4-83-16,-1-4-159 16</inkml:trace>
  <inkml:trace contextRef="#ctx0" brushRef="#br0" timeOffset="56334.35">2374 4716 512 0,'0'0'73'0,"0"0"-70"16,0 0-3-16,0 0-2 15,0 0 2-15,0 0 42 16,-6 108 22-16,6-47-14 0,16 10 17 15,1 7-14 1,1 4-19-16,3 0-15 0,0 0-13 16,-2-2 18-16,-4-6-11 15,3-5 3-15,-6-7 0 16,-3-11-4-16,-2-13-8 16,-4-15 0-16,-3-15-1 15,3-8 1-15,-3 0 13 16,0 0 47-16,0-15 4 15,-9-21-9-15,-9-20-59 16,-10-26-6-16,0-22-16 16,-2-10 10-16,-3-12 12 15,0-3-35-15,5-1 23 0,4 9-5 16,15 14 13 0,9 15-1-16,9 19 0 0,28 9 5 15,17 10 7-15,9 14-7 16,8 15-1-16,5 23-1 15,-8 8-7-15,-9 39-6 16,-14 21 0-16,-23 22 11 16,-22 14 4-16,-3 0 0 15,-37-4 1-15,-15-14 3 16,-11-17-4-16,0-14 5 16,7-19-4-16,15-16 8 15,13-17 12-15,13-1 20 16,11-19-7-16,7-7-34 15,0-5-12-15,28 9 10 0,17 9-2 16,10 13-2-16,6 13-5 16,0 29-10-16,-7 13 21 15,-9 9 3-15,-9 4-1 16,-6-4 5-16,-8-2 3 16,-3-12-9-16,-4-9 6 15,-3-13 0-15,0-11-6 16,2-7-1-16,5-8-1 15,9-2-30-15,10-9-34 16,1-22-159-16,-4-9-557 16</inkml:trace>
  <inkml:trace contextRef="#ctx0" brushRef="#br0" timeOffset="57228.28">3162 5272 1054 0,'0'0'136'0,"0"0"-117"16,0 0-16-16,0 0 5 15,0 0 5-15,109-72-7 16,-68 39-2-16,-5 5-2 16,-10 3-2-16,-11 2 0 15,-14-2-3-15,-1-3-24 16,-18-5-46-16,-15 4 33 0,-5 4 33 15,0 8 3-15,7 11 4 16,6 6 5-16,1 0 2 16,9 26-7-16,-1 17 1 15,8 13-1-15,8 7 13 16,0-1-7-16,24-9 4 16,9-12-3-16,4-12 3 15,3-10-8-15,0-12 4 16,2-7 6-16,4-7 3 15,1-24-11-15,2-19-4 16,-4-17-14-16,-12-20-16 16,-11-25-12-16,-11-20-18 15,-11-5-30-15,0 15 58 16,0 28 32-16,-2 40 12 0,-1 21 65 16,0 16 4-16,0 7-45 15,3 4-26-15,0 5 11 16,0 1-21-16,0 9 0 15,15 26-29-15,6 26 29 16,6 26 21-16,0 24-11 16,-1 17-1-16,-2 16-2 15,-6 8 3-15,-2-3-7 16,-5-6 3-16,1-13-3 16,0-23-1-16,2-21 4 15,3-14-2-15,0-12 8 16,-3-15-2-16,0-14-3 15,-2-13-3-15,0-12 1 0,1-6 1 16,-1 0 9-16,7-20 1 16,4-15-4-16,2-10-5 15,-1-12-5-15,-6-8-2 16,-8-4-12-16,-10-6-8 16,0-2-8-16,-26 4-7 15,-13 9 7-15,-12 14 11 16,-4 12 5-16,0 16 1 15,4 10 11-15,6 5 1 16,14 7 5-16,16 0 19 16,9-1 6-16,6-1-4 15,0 1-16-15,0-4 0 16,3-4 2-16,22-13 5 0,14-10-5 16,21-12-13-16,10-4 1 15,5 2 1-15,-7 5-2 16,-15 6 1-16,-12 5-1 15,-7 9-1-15,-8 5-35 16,-7 4-58-16,-4 9-52 16,-9 3-78-16,-6 0-135 15</inkml:trace>
  <inkml:trace contextRef="#ctx0" brushRef="#br0" timeOffset="58360.18">4188 4966 453 0,'0'0'195'0,"0"0"-79"16,0 0-3-16,0 0-8 0,0 0-16 15,102 16-23-15,-61-16-3 16,0-12-29-16,-7-4-25 16,-7-2-4-16,-9 4 0 15,-9-7-5-15,-9-7-2 16,0-7-50-16,-21-5 4 16,-6 3 24-16,3 8 23 15,2 11 1-15,7 13 20 16,6 5-2-16,6 0-6 15,0 20-12-15,0 23-8 16,1 11 8-16,2 5 20 16,3-5 1-16,16-7-3 15,4-5-8-15,6-9 1 16,-4-8-6-16,2-6-4 16,-2-10 11-16,3-9-7 0,2 0-5 15,-1-20-4-15,6-18-12 16,-2-17-11-16,-3-10-10 15,1 2-6-15,-6 12 4 16,-2 18 25-16,-2 17 13 16,3 16-2-16,0 0-10 15,4 25-13-15,-1 8 11 16,-5 3 15-16,-2 1 4 16,-8-2 4-16,-5-8 14 15,-4-9 0-15,-1-9-9 16,-2-3 2-16,0-6-10 15,0 0 9-15,0 0 8 0,0-4 7 16,0-27 21-16,-5-23-50 16,2-25-13-16,3-4-11 15,3 11 10-15,12 22-7 16,5 26 16-16,-1 14 3 16,12 10 0-16,5 0-9 15,12 14-2-15,4 8 10 16,2 3 0-16,-2-2 0 15,-4-4 3-15,-2-8 2 16,-4-7 0-16,-2-4 3 16,-4-4-5-16,-2-20-1 15,-6-7-28-15,-8-10-6 16,-8-12 2-16,-12-8-15 0,0 1-19 16,-10 12 54-1,-7 16 13-15,1 15 88 0,1 13-30 16,-2 4-22-16,1 0-19 15,-2 21-10-15,1 14-5 16,3 8 10-16,6 5 2 16,7-2 0-16,1-2-5 15,0-6 1-15,1-6-9 16,8-2-1-16,3-6 2 16,-2-3 3-16,0-6-5 15,0-11-5-15,-4-4-34 16,3-4 37-16,4-25 2 0,5-13 30 15,4-3-30-15,4 5 5 16,-4 9 16-16,4 9 15 16,-1 9-16-16,8 6-12 15,-2 7-8-15,2 0 0 16,-2 3-5-16,-2 12 0 16,-7 0-1-16,-4 6 4 15,-3-4 2-15,-6-1-1 16,-3-2 0-16,-2-4-3 15,-4-4-6-15,0-4-2 16,0-2 10-16,0 0 2 16,0-19 12-16,0-25 24 15,11-11-36-15,5-4 3 16,11 10-3-16,1 17 28 16,1 14-18-16,-1 11-4 0,5 7-2 15,-2 0 1-15,-1 20-1 16,3 5 3-16,-5 5 3 15,-3 1-4-15,1 0-6 16,-7-1 0-16,2-4 0 16,1-5-60-16,5-15-93 15,6-6-249-15</inkml:trace>
  <inkml:trace contextRef="#ctx0" brushRef="#br0" timeOffset="58584.43">6590 3981 1085 0,'0'0'48'0,"0"0"-48"16,0 0 0-16,-81 73 3 15,43-25 31-15,4 6 9 16,8-3-14-16,8 2-14 16,8-4 8-16,9-6-12 15,1-6 3-15,3-5-5 16,17-5-6-16,12-8-3 15,8-6-8-15,9-9-99 16,5-4-139-16,-3-21-592 16</inkml:trace>
  <inkml:trace contextRef="#ctx0" brushRef="#br0" timeOffset="58945.23">6960 4217 1127 0,'0'0'92'0,"0"0"-77"16,0 0-6-16,0 0 28 16,0 0-11-16,0 0-17 15,99 2 16-15,-49-2-1 16,1-12-18-16,-9-2-6 16,-9-3-5-16,-9-11-30 15,-12-11-15-15,-11-10-17 16,-1-4-62-16,-10 7-5 0,-11 13 119 15,0 17 15 1,-3 10 46-16,-1 6 16 0,-4 10-10 16,-5 23-10-16,-2 16 3 15,5 14 9-15,2 8 22 16,9 0-15-16,11-3-22 16,9-1-7-16,4-1-18 15,29-4-11-15,16-5 1 16,15-10-4-16,17-19-82 15,13-22-66-15,4-12-105 16</inkml:trace>
  <inkml:trace contextRef="#ctx0" brushRef="#br0" timeOffset="59852.2">1782 6725 871 0,'0'0'57'16,"0"0"-57"-16,0 0-13 15,0 0 13-15,0 0 2 16,0 0 44-16,6 0 37 15,-5 0-24-15,4 0-15 16,8-2-19-16,20-11-8 16,22-13-10-16,27-11-1 15,24-6-4-15,15-4 0 16,12 1-1-16,17 7 2 16,9-1-2-16,12 1 0 15,14-3-1-15,6-3-26 16,8-4-12-16,3-6-17 0,10-6 21 15,6-10 33-15,12-15-2 16,16-12 3-16,6-4 7 16,5-3 25-16,-4 8-5 15,-9 7-19-15,-14 7-8 16,-19 12-10-16,-23 11-20 16,-15 10 15-16,-18 7 15 15,-10 4-3-15,-12 2 0 16,-12 0 2-16,-12 1 0 15,-14 5 2-15,-19 2 1 16,-20 4 36-16,-18 8-3 16,-20 2 23-16,-10 7 18 15,-8 4 1-15,0 3-26 16,0 1-16-16,0-2 12 16,0 2-16-16,0 0-8 0,0 0-11 15,0 0-8-15,0 0-4 16,0 0-4-16,0 0-2 15,0 0-6-15,0 0-13 16,0 0-18-16,0 0-50 16,-2 0-55-16,-16 0-301 15</inkml:trace>
  <inkml:trace contextRef="#ctx0" brushRef="#br0" timeOffset="63692.65">11409 3051 724 0,'0'0'0'16,"0"0"-3"-16,0 0-2 15,0 0-14-15,-18-82 15 16,18 70 4-16,-3 1 6 16,0 4 49-16,0 1-4 0,2 2-1 15,-1 1-13-15,2 2-18 16,0-1-19-16,0 2 0 16,0 0 0-16,0 0-13 15,-1 4-6-15,1 21 2 16,0 14 9-16,0 19 8 15,-3 16 6-15,0 12-5 16,0 7 3-16,2 4 5 16,-2 0-9-16,-2-8 1 15,0-11-1-15,2-14 2 16,0-18-2-16,2-12-4 16,-3-12 4-16,4-10 4 0,0-7-4 15,0-2 0 1,0 1-5-16,0-4-15 0,0 0-80 15,0 0-139-15</inkml:trace>
  <inkml:trace contextRef="#ctx0" brushRef="#br0" timeOffset="64556.13">11387 2864 870 0,'0'0'55'0,"0"0"-37"15,0 0-18-15,0 0-10 16,0 0-6-16,0 0 16 16,78 12 3-16,-16-11-3 15,26-1 11-15,22-8-11 16,13-12 4-16,8-4-4 16,-5 0 3-16,-15 1-3 15,-17 5 3-15,-23 2 2 0,-19 2-5 16,-17 3 0-16,-9 2 1 15,-11 2-1-15,3 0 1 16,-5 0-1-16,3 1 0 16,0 0 0-16,-5 6 0 15,0 0-2-15,-4 0-1 16,5 18-11-16,-3 21 4 16,-3 18 7-16,-3 22 2 15,0 22 2-15,-3 16 5 16,0 9-4-16,6 8-1 15,0-9-1-15,6-13 0 16,7-17 0-16,1-23 0 16,2-18 0-16,-4-17 0 0,-6-9 1 15,-3-9 0 1,-6-6-1-16,0-4 0 0,-3-5-1 16,0-2 1-16,0 0-1 15,0-1 0-15,0 5-3 16,-15-1 4-16,-6 5 15 15,-12 1-3-15,-7 1-10 16,-9 1 0-16,-8 1 0 16,-10 0 1-16,-6-2 7 15,-5 0-5-15,-5-7 4 16,5-5-7-16,5 0 21 16,4 0-6-16,7-14 2 15,-1-4-8-15,5-1 6 0,4 0-12 16,3 7 5-16,10 2-4 15,3 9-6-15,2 1-2 16,5 0 0-16,3 11 1 16,-1 3 1-16,6-2-3 15,5-2 3-15,7-7 1 16,8 0-1-16,3-3 0 16,0 0 7-16,0 0-7 15,8 0-4-15,16-13-77 16,8-12-124-16,3-14-360 15</inkml:trace>
  <inkml:trace contextRef="#ctx0" brushRef="#br0" timeOffset="64934.32">11584 3127 628 0,'0'0'130'0,"0"0"-61"16,0 0-21-16,0 0-21 15,0 0-27-15,0 0-14 16,-9 15-1-16,15 22 15 16,1 10 0-16,1 6 15 15,-5 3 3-15,1 1-15 16,0-3-1-16,3-2-2 16,-3-10-2-16,-1-11-14 15,0-11-60-15,-3-10-52 16,0-10-50-16,-4-3-254 15</inkml:trace>
  <inkml:trace contextRef="#ctx0" brushRef="#br0" timeOffset="65265.88">11560 3412 804 0,'0'0'153'16,"0"0"-133"-16,0 0-20 15,0 0-14-15,0 0 11 16,95-16 3-16,-56 4 2 15,-3-1 0-15,-6 3 2 16,-6-1-2-16,-12-5-1 16,-2-8-1-16,-3-10 0 15,-5-10-8-15,-2 2 3 16,0 5 4-16,0 12 1 16,0 13 3-16,0 7 23 0,0 5-8 15,0 0-18 1,0 6-10-16,7 21-13 0,6 18 21 15,0 8 2-15,-3 8 29 16,-2 1-9-16,-1-4-19 16,-4-5 1-16,0-13-2 15,0-11 0-15,0-14 0 16,0-8-9-16,6-7-111 16,3-7-114-16</inkml:trace>
  <inkml:trace contextRef="#ctx0" brushRef="#br0" timeOffset="65558.59">12092 3334 791 0,'0'0'70'16,"0"0"-70"-16,-41 80-4 16,23-48 2-16,12-5 2 15,4-11-7-15,2-3 2 16,6-5 1-16,20-5 4 15,5-3 1-15,6-4 7 16,-1-17-5-16,-5-3 1 16,-11-1 0-16,-11 2-1 15,-9 3 10-15,0 5 23 16,-19 1-9-16,-10 4-6 16,-5 3-11-16,-2 3-6 15,3 3-4-15,12 1 0 16,12 0-13-16,9 0-123 0,0 0-268 15</inkml:trace>
  <inkml:trace contextRef="#ctx0" brushRef="#br0" timeOffset="66293.95">12270 3365 966 0,'0'0'61'16,"0"0"-44"-16,0 0-5 16,0 0-12-16,0 0-48 0,0 0 19 15,29-42 19-15,-18 42-2 16,-3 7 1-16,-4 4-7 16,-1-2-2-16,-3 0 10 15,0-7 1-15,0 0 6 16,0-2 3-16,0 0 13 15,0 0 13-15,0-3 27 16,0-16-4-16,9-5-43 16,5-1-6-16,5 4-18 15,-1 11 13-15,0 10 1 16,-2 0-6-16,2 18-8 16,1 9 8-16,-2 5 9 15,-5-1 1-15,-3-4 2 0,-6-3-1 16,-3-5 8-16,0-8 5 15,0-4 2-15,-6-5-1 16,-3-2 12-16,0 0 10 16,-3-21-4-16,0-13-21 15,6-15-9-15,6-8-3 16,2 1-5-16,18 10-1 16,4 15 1-16,-3 17 1 15,5 9 0-15,4 5-5 16,2 0-4-16,7 17 12 15,-2 2-2-15,-4-1 3 16,-3-1-1-16,-6-6-4 0,-3-2 5 16,-6-7 0-1,-6-2-28-15,-3 0-56 0,-6-5 23 16,0-15-41-16,-21-4-145 16,-9 3 109-16,-6 7 36 15,-1 8 102-15,2 6 38 16,4 0 134-16,4 20-72 15,4 6-13-15,7 6-22 16,7 2 3-16,7-1-16 16,2-3-6-16,8-2-3 15,18-3-23-15,11-3-5 16,13-4-5-16,18-6-5 16,16-5 0-16,11-5-4 15,3-2-1-15,-11 0-152 0,-17-6-622 16</inkml:trace>
  <inkml:trace contextRef="#ctx0" brushRef="#br0" timeOffset="67436.28">20259 2963 443 0,'0'0'9'16,"0"0"53"-16,0 0-3 15,0 0-18-15,0 0 20 16,0 0 28-16,-12-81-6 15,12 70-21-15,0 3-4 16,3 3-8-16,0 3-17 16,-1 2-33-16,1 0-5 15,3 7-20-15,0 18-5 16,3 8 19-16,-3 20 7 16,-2 12 4-16,-4 16 0 15,0 15 2-15,0 9 4 0,0 12-3 16,-6-3 1-16,0 0-4 15,2-6 0-15,3-7-1 16,1-5 1-16,0-6 2 16,0-13-2-16,0-10 0 15,1-12 1-15,8-12-1 16,-3-10 1-16,-2-8 0 16,-1-7-1-16,-3-5 0 15,0-4-5-15,0-1-41 16,-1-6-51-16,-14-2-10 15,-5-17-22-15</inkml:trace>
  <inkml:trace contextRef="#ctx0" brushRef="#br0" timeOffset="68916.25">20311 2977 558 0,'0'0'43'0,"0"0"-36"16,0 0-5-16,0 0-2 15,0 0 47-15,0 0 30 16,-19-1-1-16,19 1-25 0,2 0-38 16,10 0-13-1,10 0-10-15,11 0 10 0,11 0 0 16,6 0 1-16,11 0-1 16,6 0 4-16,9 0-5 15,6 0 2-15,4 0 1 16,3 0-2-16,2 0 0 15,0 0 1-15,0 0 8 16,0 0-9-16,1 0 10 16,2 0-10-16,-6 0 9 15,-6 0-6-15,-5 0 2 16,-6 0 4-16,-2-2-1 16,-1 1-1-16,3-1 4 15,1 2-6-15,3 0-5 0,3 0-1 16,-5-1 0-16,-4 0 1 15,-8-2 0-15,-12 0 3 16,-10 2-1-16,-8-1-1 16,-6 0-2-16,-2 1-1 15,-4 0 2-15,-1-1 0 16,-1 2 10-16,-3 0-10 16,-3 0-1-16,-3 0-6 15,-3 0 6-15,0 0-4 16,-2 13-9-16,-3 10 3 15,0 10 7-15,0 13 4 16,-13 13 1-16,-1 13-1 16,-1 14 3-16,5 16 4 0,2 3-6 15,4 1-1 1,-1-7 1-16,2-11-1 0,0-7 0 16,2-2 0-16,-4-1 1 15,-1-4-5-15,-3-1 5 16,-2-8-1-16,3-9 2 15,2-6-2-15,0-7 0 16,3-5 0-16,-3-1 0 16,2 3 1-16,-1-2-2 15,2 2 2-15,0-1-2 16,2-1 4-16,-2-4-3 16,1-7 0-16,-1-8-1 15,-1-6-1-15,1-6 0 16,-3-3 4-16,-2-4 0 0,-6 0 6 15,-6 0 2-15,-7-12-10 16,-6-7-13-16,-1 0 4 16,-2-1 8-16,-5-2 1 15,-4 2 0-15,-11-1 9 16,-8-1-8-16,-12 4 0 16,-7 1-1-16,-8 2 0 15,-2 4 1-15,5 3 1 16,3 2 6-16,9 0-6 15,2 3 8-15,6-2-10 16,6 0 6-16,2 1 1 16,2 1-6-16,0 1 3 15,-2 2-4-15,3 0 2 0,3 0-2 16,4 0 0 0,5 0-1-16,3 0-1 0,3 5 2 15,2 0-2-15,1-2 1 16,2-2 1-16,0 1 0 15,5-2 1-15,1 0-1 16,1 0 0-16,0 0 0 16,0 0 0-16,-1 0 2 15,-1 0-2-15,5 0 0 16,-2 0 0-16,4 0 2 16,-1 0-2-16,8 0 0 15,5 0-1-15,5 0 2 0,5 0 11 16,0 0 15-16,0 0 0 15,0 0-17-15,0 0 1 16,0 0-1-16,0 0-5 16,-6 0-4-16,0 0-1 15,-4 0 1-15,6 0 0 16,2 0 0-16,1 0-2 16,1 0 0-16,0 0-25 15,0-14-91-15,7-13-292 16</inkml:trace>
  <inkml:trace contextRef="#ctx0" brushRef="#br0" timeOffset="69424.64">20676 3296 573 0,'0'0'158'15,"0"0"-118"-15,0 0-36 16,0 0 33-16,0 0 40 16,0 0-12-16,-11-11-26 15,11 11-29-15,0 9-10 16,0 20-28-16,-4 23 25 15,-4 19 2-15,-2 8 1 16,1-2 0-16,1-8 0 0,4-17-1 16,1-11 1-1,-2-13 1-15,4-11 0 0,0-9-1 16,1-2 0 0,0-3 0-16,0-3 0 0,0 0 0 15,0 0-45-15,0-12-55 16,7-14-125-16</inkml:trace>
  <inkml:trace contextRef="#ctx0" brushRef="#br0" timeOffset="69733.06">20856 3420 526 0,'0'0'101'16,"0"0"-99"-16,0 0-1 15,0 0-1-15,-88 85 1 16,67-58 3-16,4-2 17 16,5-8 0-16,8-7-8 15,4-6-6-15,0-3-2 16,0 4 1-16,4 2-4 16,14 7 11-16,4 5-2 15,2-1 3-15,-1 7-10 16,-4-1-1-16,-5-4-2 15,-5 2 4-15,-3-3-4 16,-1-4 0-16,3-2-1 16,2-2 0-16,2-8-93 15,4-3-206-15</inkml:trace>
  <inkml:trace contextRef="#ctx0" brushRef="#br0" timeOffset="70063.07">21198 3377 786 0,'0'0'33'0,"0"0"-33"15,-56 111-15-15,34-54 12 16,8-4 3-16,4-9 1 15,6-12 0-15,4-10 1 16,0-7 9-16,0-9-6 16,0 0 1-16,8-2 0 15,12-2 1-15,9-2 7 16,8 0 6-16,2 0-6 16,1 0-13-16,-2 0 4 15,-3 0-5-15,-2 0 0 16,-5 0-29-16,-2 0-90 15,-7 0-102-15</inkml:trace>
  <inkml:trace contextRef="#ctx0" brushRef="#br0" timeOffset="70430.25">21714 3546 666 0,'0'0'86'16,"0"0"-86"-16,-31 89-2 15,25-54 1-15,6-5 0 16,0-5 0-16,10-5 1 16,11-6 5-16,3-7 6 15,7-6 19-15,8-1-3 0,7-10 4 16,-1-10-4-16,-3-8-14 15,-9-5-5-15,-9-4 4 16,-11-10 17-16,-7-5-11 16,-5-3-9-16,-1 4 3 15,0 12-6-15,-1 9 6 16,-7 11 4-16,3 8-7 16,2 6-7-16,3 3-2 15,0 2-4-15,0 0-34 16,0 13-143-16,0 6-145 15</inkml:trace>
  <inkml:trace contextRef="#ctx0" brushRef="#br0" timeOffset="80396.03">12679 3774 406 0,'0'0'52'16,"0"0"-49"-16,0 0-3 15,0 0-9-15,0 0-2 16,0 0-4-16,0 0 9 15,-12 3 6-15,12-3 21 16,0 0 43-16,0 0-11 0,0 0-24 16,0 0-17-1,0 0-11-15,0 2-1 16,0-1 0-16,6 3-14 16,10-4-85-16,5 0-80 0</inkml:trace>
  <inkml:trace contextRef="#ctx0" brushRef="#br0" timeOffset="82435">12740 3780 292 0,'0'0'0'0,"0"0"-95"15,0 0 86-15,0 0 6 16,0 0 6-16,0 0 3 15,-24 52 28-15,24-50 52 16,0-2 47-16,0 0-35 16,0 1-40-16,0-1-23 15,0 2-7-15,0-1-1 16,0-1-4-16,0 1-18 16,0-1 0-16,0 0-5 15,0 0 3-15,0 0 0 0,0 0-1 16,0 0-2-16,0 0 2 15,2 0 1-15,1 0-3 16,1 0-3-16,5 2 3 16,0-2 1-16,5 1 0 15,0 2 0-15,6-3-1 16,2 1 1-16,7-1-1 16,5 0 4-16,5 0 13 15,7 0 6-15,7-5-7 16,6-4 0-16,2 0-8 15,1 3-3-15,3-1 8 16,-3 3-12-16,3 1 8 16,2 0-8-16,1 1 2 15,1 2 0-15,1 0-2 0,-3 0 3 16,2-2 0-16,5-2-4 16,3-2 20-16,1-1-1 15,1-2-11-15,4 1 4 16,0-1-8-16,1-1 2 15,4 2-5-15,-2 0 1 16,1 2-2-16,-1 2 1 16,1 1-1-16,-1 0 2 15,-2-1-2-15,1 1 3 16,0-1-1-16,2-4-2 0,2 4-1 16,-1-7 1-1,2 1-4-15,1-3 4 0,0 1 4 16,-3 2-2-16,0-1-2 15,-6 5 1-15,0 4-1 16,-7 0 0-16,-3 2 0 16,-3 0 0-16,0 2 3 15,3 1-2-15,5 0 1 16,1-1-4-16,-1-2 4 16,0 0-2-16,1 0 0 15,0 0 1-15,0 0 15 16,-1-2-2-16,-2 2-5 15,0 0-9-15,-1 0-1 16,1 0 1-16,-3 0 3 16,-3 2 0-16,-6 2-3 0,-3-2-4 15,-5 0 4-15,-3-2 5 16,3 0-4-16,-4 0-1 16,-3 0-1-16,-2 0 1 15,-4 0-1-15,2 0-2 16,1 0 3-16,1 0 0 15,-2 0 3-15,-1 0-3 16,-1 0 0-16,-4 0 0 16,0 0 1-16,-2-3 1 15,-1 2-3-15,1-1 4 16,-1 0-3-16,-1 0 0 16,-1-1 0-16,0 2 0 0,-1-1 2 15,0-2-1-15,1 0 2 16,3 0-3-16,2-2-2 15,2 2 2-15,2-2 3 16,4 3-3-16,1-1 0 16,0 3 0-16,-5 1 0 15,-4 0 0-15,-4 0-1 16,-9 0-1-16,-1 0 2 16,1 0 0-16,2 0-1 15,5 0 1-15,2 0 0 16,2 0 0-16,0 0-2 15,-3 0 2-15,-4 0 1 0,-6 0-1 16,-7 0-1-16,-6 0 0 16,1 1 1-16,4 0 0 15,6 2 0-15,7-3 0 16,7 0 0-16,1 0 0 16,2 0 0-16,-2 0 2 15,-2 2-2-15,-1-1 0 16,0 1 0-16,1-1 0 15,3 0-1-15,1 1 1 16,-3 1 1-16,3-2-1 16,-2 2 1-16,-2 0-1 15,-2 0 4-15,-3 0-9 16,-3-1 6-16,-1 2-1 16,-1-2 1-16,-2-1-1 15,-1 0-1-15,0 1 1 0,-2 0 0 16,-2-2 1-16,-3 0-1 15,-3 0 0-15,-2 0 2 16,0 0-2-16,-2 0-2 16,4 0 2-16,5 0 0 15,2 0 0-15,3 0-2 16,-2 0 2-16,-5 0 1 16,-5 0-1-16,-6 0 0 15,-3 0 0-15,0 0 0 16,0 0 0-16,0 0-3 15,1 0 3-15,-1 0 0 16,0 0 0-16,0 0 0 16,0 0 0-16,0 0 0 0,2 0 0 15,-2 0 3-15,0 0-5 16,0 0 3-16,4 0-1 16,5 0 0-16,3 0 0 15,4 0 0-15,1 0 0 16,-2 0 0-16,-5 0 0 15,-4 0 1-15,-4 0-1 16,-2 0 1-16,0 0-1 16,0 0 14-16,0 0 20 15,0 0-9-15,0 0-4 16,0 0-4-16,0 0-11 16,0 0-4-16,0 0 0 0,0 0-1 15,0 0-1 1,0 0-21-16,0 0-87 0,7-16-294 15</inkml:trace>
  <inkml:trace contextRef="#ctx0" brushRef="#br0" timeOffset="83806.95">14163 2624 666 0,'0'0'109'16,"0"0"-34"-16,0 0 4 15,0 0 7-15,0 0-5 16,0 0-21-16,0 0-8 15,0-53-24-15,0 59-28 16,3 27-16-16,2 27 1 16,1 26 15-16,1 10 0 0,-4 3 2 15,2-15-1-15,-4-19 0 16,2-19-2-16,0-15 0 16,-1-13-2-16,-1-11 2 15,-1-3-24-15,0-4-41 16,0 0-92-16,0-11-107 15</inkml:trace>
  <inkml:trace contextRef="#ctx0" brushRef="#br0" timeOffset="84257.03">14563 2758 794 0,'0'0'122'16,"0"0"-51"-16,0 0-38 15,0 0-33-15,0 0-4 16,0 0 4-16,-97 104 1 16,75-55 4-16,10-2-1 15,4-4-3-15,8-6 3 16,0-9-4-16,5-6 0 15,7-8 1-15,7-5-1 16,5-7 2-16,12-2 3 16,4-5-5-16,4-15-10 15,0-8-7-15,-3-5 15 0,-7-6 4 16,-6-3 1-16,-6-2 2 16,-8 2-4-16,-9 1 6 15,-5 5 6-15,0 5-8 16,-17 3-3-16,-5 6 2 15,-4 5-3-15,0 6 5 16,-2 6 2-16,0 3-8 16,0 2-1-16,1 0-6 15,5 14-35-15,5 7-58 16,5-2-113-16,12-7-148 16</inkml:trace>
  <inkml:trace contextRef="#ctx0" brushRef="#br0" timeOffset="84550.47">15108 2542 902 0,'0'0'48'0,"0"0"10"15,0 0-58-15,0 0-14 16,0 0-38-16,10 85 52 16,-8-29 3-16,1 5 22 0,0-6 6 15,-2-8-17 1,4-11-5-16,-3-10-9 0,-2-11 5 16,0-5-5-16,2-5-1 15,-1-4-35-15,5-1-106 16,7-12-102-16</inkml:trace>
  <inkml:trace contextRef="#ctx0" brushRef="#br0" timeOffset="84818.3">15494 2559 613 0,'0'0'223'0,"0"0"-220"0,0 0 1 15,-89 62-5-15,44-29 2 16,6-4 6-16,11-5 2 15,10-8-5-15,10-5 7 16,8-6-11-16,0 0 1 16,0 0-1-16,17 4 0 15,11 7 11-15,8 6 10 16,0 3-20-16,-7 4 3 16,-4 0 0-16,-8 0-4 15,-6-2 1-15,-4-5-2 16,-5-2-2-16,-2-2-8 15,0-8-112-15,0-10-223 16</inkml:trace>
  <inkml:trace contextRef="#ctx0" brushRef="#br0" timeOffset="85540.64">15851 2663 607 0,'0'0'230'0,"0"0"-230"0,0 0 0 16,0 114-2-16,-6-62 2 16,-3-3 4-16,4-6 2 15,2-8 2-15,0-8 1 16,2-10-8-16,-1-7 10 16,2-7-3-16,-1-3 16 15,-1 0 21-15,1 0 23 16,-2-5 12-16,1-19-4 15,2-14-37-15,0-17-38 16,0-6 4-16,11 5 3 16,1 14-8-16,1 17 1 15,-5 14 5-15,-5 10-6 0,1 1-4 16,2 1-14-16,6 19-3 16,2 10 13-16,-3 5 4 15,-2 3 0-15,-4-3 4 16,-4-7-4-16,2-9 4 15,-3-7 1-15,2-9-1 16,-1-3 1-16,1 0 3 16,0 0 6-16,2 0 5 15,6-14 2-15,8-19 13 16,12-16-22-16,10-11-8 16,2 2 1-16,-1 11-1 0,-10 16-4 15,-4 15 2 1,-7 15 1-16,-6 1-11 0,1 6 0 15,-3 19 1-15,-4 7 0 16,-2 5 11-16,-4 5 1 16,0 0 5-16,-1-6-5 15,1 0 0-15,1-7-1 16,-2 0 0-16,1 1 0 16,-2 1-34-16,0 2-72 15,-3-4-138-15,-17-10-518 16</inkml:trace>
  <inkml:trace contextRef="#ctx0" brushRef="#br0" timeOffset="86775.58">14384 9607 768 0,'0'0'48'15,"0"0"34"-15,0 0-28 16,0 0-17-16,0 0-21 0,0 0-12 15,0 0-4-15,-16-65 3 16,16 65-3-16,0 8-9 16,0 32-17-16,1 24 18 15,8 28 8-15,0 16 0 16,0 7 0-16,-2-2 4 16,1-8-4-16,1-11 6 15,3-13-6-15,0-10 0 16,1-4 2-16,-1-2-2 15,-3 2 0-15,0 2-1 16,-3 1 0-16,-3-2 2 16,0-8-1-16,-3-10 0 0,0-12 0 15,0-13-1 1,0-11 1-16,0-8-1 0,0-6-20 16,0 0-65-16,0-33-85 15</inkml:trace>
  <inkml:trace contextRef="#ctx0" brushRef="#br0" timeOffset="88074.84">14417 9432 628 0,'0'0'93'0,"0"0"-56"15,0 0 25-15,0 0-46 16,0 0 0-16,0 0-14 0,22-20 14 16,8 20 12-16,5 0 0 15,5-2-15-15,3-1-4 16,2-3-1-16,7-6-4 16,9-5 4-16,8-5 6 15,8-4-12-15,7-2 4 16,9 1-2-16,5-2-3 15,3-1 19-15,1 2-13 16,-5-3 3-16,-3 6-1 16,-3 3-6-16,-5 0-1 15,-5 5 2-15,-6 2-4 16,-5 3-5-16,-2 3 5 16,-7 2 5-16,-8 2-5 15,-10 1-2-15,-9 3 2 16,-7-1-1-16,-7 0 0 0,-3 1-4 15,-5 1 3-15,-1 0 1 16,-4 0-5-16,1 1-7 16,1 17-4-16,2 12 5 15,0 14 7-15,-2 19 2 16,0 15 3-16,-3 10 2 16,-3 9 1-16,0 2-1 15,0 2-2-15,-1-1 0 16,6-7 0-16,0-6 1 15,1-6-1-15,0-3 0 16,-1 3 1-16,0 4-1 16,-2 1 0-16,0-2 0 0,-3-3 1 15,1-6-1-15,1-4 5 16,-1-2 6-16,2-2 1 16,0-3-2-16,1-5 4 15,0-7-6-15,0-7-1 16,1-7 1-16,-2-6-4 15,-3-6-2-15,2-8 0 16,-4-4 2-16,-1-4-3 16,0-3 2-16,0-3-3 15,0 0 0-15,0-4 0 16,-1 0 0-16,-21 0 8 16,-12-5-6-16,-14-8-1 15,-3-1-2-15,-1 3 2 0,3-1-1 16,3 1 1-1,-3 2 2-15,-1-3-1 0,-4 2 1 16,-1 1 7-16,-1 0-8 16,-4 4 12-16,-1 0 1 15,0 2-14-15,-3 3 1 16,-1 0 1-16,3 0-2 16,1 3 0-16,2 9-1 15,4 1 0-15,6 0 3 16,-2 1-3-16,3-4 0 15,1 1 0-15,2-2 3 16,2-2-3-16,1-1-2 16,1-1 2-16,1 1-2 15,3-2 2-15,4 2-2 16,2-1 2-16,5 1 0 0,4-1 0 16,7 0 0-16,-1 0 1 15,1 3-1-15,-6 2-1 16,-6 0 0-16,-4 4-1 15,-2-3 0-15,0 0 0 16,5-3 4-16,3-3-2 16,5-1 1-16,4 0 1 15,5-4-1-15,5 0 2 16,5 0-2-16,1 0 4 16,0 0-2-16,0 0-3 15,0 0 4-15,0 0-4 16,0 0-13-16,12 7-47 0,4 6-93 15,5 0 28-15,0-3-225 16</inkml:trace>
  <inkml:trace contextRef="#ctx0" brushRef="#br0" timeOffset="88900.22">15244 9733 277 0,'0'0'88'16,"0"0"-32"-16,0 0 26 16,0 0 11-16,0 0-29 15,0 0-37-15,0 0-27 16,-17-40-38-16,17 60-15 16,0 10 9-16,0 2-67 15</inkml:trace>
  <inkml:trace contextRef="#ctx0" brushRef="#br0" timeOffset="89228.54">15057 9915 684 0,'0'0'57'15,"0"0"19"-15,0 0-65 16,0 0-5-16,0 0-6 16,0 0-1-16,0 23-11 15,0 26 12-15,2 23 29 16,12 18 15-16,4 12 0 16,3 3-18-16,3-11-15 0,-4-12 5 15,-3-20-11-15,-2-17 1 16,-4-15-5-16,-4-12-1 15,-2-11 3-15,-2-7-3 16,0 0-14-16,-2-16-18 16,-1-24-53-16,0-20-245 15</inkml:trace>
  <inkml:trace contextRef="#ctx0" brushRef="#br0" timeOffset="89487.13">14999 9782 615 0,'0'0'67'0,"0"0"-35"16,0 0-10-16,0 0 33 15,102-60-9-15,-56 46-13 16,6 0-5-16,6-4-11 15,0 5-5-15,-4 0-8 16,-8 5-4-16,-7 5-34 16,-9 3-69-16,-12 0-109 15,-18 4-317-15</inkml:trace>
  <inkml:trace contextRef="#ctx0" brushRef="#br0" timeOffset="89704.5">15230 10158 729 0,'0'0'54'0,"0"0"-54"16,0 0 3-16,0 0 17 16,0 0 65-16,0 0-28 15,105-65-31-15,-53 29-18 16,7 3-8-16,2-1-2 15,-2 11-38-15,-10 6-169 16,-10 5-248-16</inkml:trace>
  <inkml:trace contextRef="#ctx0" brushRef="#br0" timeOffset="91374.33">16288 10143 443 0,'0'0'237'15,"0"0"-199"-15,0 0-35 16,0 0-3-16,0 0 18 15,0 0 23-15,28-13-2 16,-28 13 2-16,0 0-7 0,0-1-1 16,0-2 17-1,5-4-1-15,4-6-24 0,9-6-24 16,8-6-2-16,9-1 4 16,5-6-7-16,8-1 2 15,-2-6 2-15,3-3 3 16,3-5-3-16,1-6 0 15,5-4 3-15,3-2 7 16,0 2-7-16,0-4 6 16,-1-1-6-16,1-7 5 15,-1-2 0-15,-2 0-2 16,-1 6 4-16,-6 4 5 16,-1 7-6-16,-2 1-4 15,3-1-2-15,7-5-2 0,6-4-1 16,12-6 2-16,2-4-2 15,4-2 4-15,-1-4-4 16,-1 0-6-16,-3 2 6 16,-5 10 1-16,-8 8 0 15,-9 6-1-15,-8 0-2 16,-3 1 2-16,-2-1 0 16,3 0 1-16,6-3 1 15,4-2-2-15,7-4 0 16,1-5-5-16,0 0 5 15,-2 2-2-15,-3 4 1 16,-1 4-1-16,-2 6 3 16,-6 6-6-16,-4 3 5 0,-8-1-4 15,-5 0-11-15,1-3 8 16,-4-1 0-16,3-7 6 16,2-5 1-16,4-12-2 15,6-4 0-15,2 0 2 16,4 0-2-16,-4 11 0 15,0 7 2-15,-6 7 0 16,-4 7 3-16,0 3 1 16,1-2-4-16,1 2 1 15,1-3-1-15,5 0 3 16,1-2-2-16,7-3-1 16,1 3 4-16,0-2-4 0,-2 4 0 15,-6 2-2 1,-9 5 0-16,-3 0 2 0,-5-1 3 15,-1-3 2-15,2-5-4 16,3-8 1-16,2 0 0 16,8-2-4-16,2 3 1 15,9 5-3-15,2 7 2 16,3 4 1-16,-4 5-2 16,-5 6-2-16,-9 6 5 15,-5 4 0-15,-7 1 0 16,-1-1 0-16,-2 1 0 15,0 0 0-15,-3-4 2 16,-1-2-1-16,5-2 5 0,-2-3-6 16,1 1 0-1,-1 4 0-15,-1 1-4 0,-3 1 10 16,0-1-8-16,-2 2 4 16,-2-3-4-16,1-2 2 15,0-5 0-15,5-6 2 16,3-5 5-16,2-6-5 15,-1 0-2-15,-2 6 1 16,-7 7-1-16,-4 9 0 16,-7 8 18-16,-3 7 0 15,-1 3-8-15,-2 2 6 16,0 2 5-16,0 0-7 0,0-2 6 16,0-2 0-1,0-3-6-15,3-4 5 0,1-1-17 16,4-4 3-16,2-1-6 15,2-4 1-15,3-1 0 16,-5 1-1-16,1 2 2 16,-3 6 0-16,-3 1-1 15,0 2 0-15,1-2-3 16,1 2 3-16,2-2-2 16,3 2 0-16,-1 3-2 15,-4 1 4-15,-3 2 1 16,-1 3-1-16,-3-2 0 15,3-1 2-15,2-5-1 16,1 0 3-16,4-3-1 16,-1 4-3-16,0-1-1 0,3 1-5 15,-2 6 4-15,-2-3 2 16,-2 2 2-16,-4 1-1 16,-2 1-1-16,0 0 0 15,2-2 8-15,0 1 4 16,-1 1-6-16,1-1-6 15,-2 2 0-15,1 0 0 16,-1 0-1-16,0 0-8 16,0 0 7-16,0 0-20 15,0 0-51-15,0 22-89 16,0-2-104-16</inkml:trace>
  <inkml:trace contextRef="#ctx0" brushRef="#br0" timeOffset="92194.33">19029 8101 81 0,'0'0'569'0,"0"0"-447"15,0 0 16-15,-60-73-51 16,55 60-18-16,4 4-17 15,1 4-12-15,0-1-22 16,0 4-12-16,6 0-6 16,16 2-11-16,5 0-6 0,6 18-1 15,-5 16-3-15,-10 14 0 16,-12 8-3-16,-6 4 6 16,-12-4-2-16,-18-6 18 15,-2-10 1-15,-4-5 1 16,7-11 4-16,6-11 11 15,7-6 10-15,9-4 13 16,7-3-5-16,0 0-14 16,0 0-9-16,0 0 5 15,12 0-13-15,13 0-2 16,13-1 0-16,14-9 2 16,2-2 0-16,2-4 0 0,0-4-1 15,0-5-2-15,1-2-17 16,-2-7-86-16,-4-6-164 15,-11-6-199-15</inkml:trace>
  <inkml:trace contextRef="#ctx0" brushRef="#br0" timeOffset="92514.48">19578 7975 684 0,'0'0'198'0,"0"0"-174"15,0 0-22-15,0 0 6 16,0 0 14-16,-88 26 18 15,61 5-4-15,6 7-26 16,7 2-9-16,8-3 5 0,6-4-5 16,2-6-1-1,25-10 0-15,10-9 0 0,8-8 0 16,7-3-22-16,3-22-19 16,-1-9 8-16,-9-7-5 15,-8-2 10-15,-12 0 28 16,-14-1 10-16,-11 2 2 15,0 4 2-15,-15 4 11 16,-9 10 24-16,-4 7-9 16,-4 9-27-16,3 8-13 15,0 0 0-15,4 13-6 16,2 13-18-16,9 14-79 0,5 3-141 16</inkml:trace>
  <inkml:trace contextRef="#ctx0" brushRef="#br0" timeOffset="93311.39">19948 7481 528 0,'0'0'161'15,"0"0"-59"-15,0 0-12 16,0 0-19-16,0 0-18 15,0 0-48-15,0 0-5 16,-2 47-30-16,13 7 30 16,2 13 39-16,-4 4 0 15,-2-2-18-15,-2-7-15 16,-3-8 6-16,-1-9-10 0,-1-11 3 16,0-11-5-1,0-6-2-15,0-13-13 0,2-4-80 16,2-4-46-16,3-27-133 15</inkml:trace>
  <inkml:trace contextRef="#ctx0" brushRef="#br0" timeOffset="93568.14">20207 7622 563 0,'0'0'45'16,"-97"54"27"-16,58-30 9 15,16-8 3-15,12-8-14 16,8-4-19-16,3-4-24 16,0 0 2-16,0 4-29 0,12 8 5 15,15 5-5-15,6 10 15 16,4 1 7-16,1 2-12 16,-6-2 1-16,-6-3-10 15,-7-2-1-15,-8-3-4 16,-5-4-73-16,-2-7-88 15,-3-9-163-15</inkml:trace>
  <inkml:trace contextRef="#ctx0" brushRef="#br0" timeOffset="94194.78">20531 7543 638 0,'0'0'49'16,"0"0"-48"-16,0 88 17 15,0-48 29-15,0 0 28 16,0-2-24-16,0-8-33 16,0-3-3-16,1-9-10 15,0-10-5-15,-1-4 7 16,0-4 1-16,0 0 7 15,0 0 47-15,0 0 10 16,0-16-23-16,0-13-22 16,0-13-17-16,0-8-10 15,7 4 0-15,5 4-4 0,1 13 3 16,-1 13-3-16,-3 7 4 16,-1 9-5-16,1 0-4 15,2 10 0-15,6 15 8 16,-1 5 1-16,-2 3 14 15,-4 0 5-15,0 1-14 16,0-7-1-16,-4-7-4 16,-2-6 6-16,-1-5-5 15,-1-4 0-15,0-5 1 16,-2 0 6-16,3 0 9 0,4-20 9 16,6-17-1-1,11-15-25-15,9-7 0 0,6 5-1 16,2 8-4-16,-5 18-1 15,-9 13 4-15,-8 11-2 16,-4 4 3-16,0 4-1 16,0 18 2-16,0 9 2 15,-3 6 20-15,-2 4-2 16,-4-2-7-16,0-1-13 16,1-4 1-16,-3-5-1 15,-3-4-12-15,-1-4-8 16,0-5-47-16,0-6-49 15,0-10-98-15,0 0-191 16</inkml:trace>
  <inkml:trace contextRef="#ctx0" brushRef="#br0" timeOffset="111522.01">4140 6813 460 0,'0'0'121'0,"0"0"-94"15,0 0-12-15,0 0-8 0,0 0 7 16,0 0 19-16,3 84 26 16,17-40 14-16,4 14-20 15,6 10 2-15,1 14-21 16,3 2-10-16,-1-1-1 15,-6-5 5-15,-5-9 0 16,-4-8-14-16,-3-10-2 16,-4-13-7-16,-1-13-3 15,-4-10 2-15,-3-12-4 16,-2-3-5-16,-1-3-67 16,0-28-54-16,-19-24-419 15</inkml:trace>
  <inkml:trace contextRef="#ctx0" brushRef="#br0" timeOffset="111743.19">4096 6798 1013 0,'0'0'104'16,"0"0"-72"-16,0 0-26 15,0 0-5-15,0 0 16 16,55-93-2-16,-12 48-3 15,17-6 1-15,7-1 10 16,3 8-19-16,-1 12-4 16,-11 12-68-16,-9 13-118 0,-13 7-75 15,-24 7-335 1</inkml:trace>
  <inkml:trace contextRef="#ctx0" brushRef="#br0" timeOffset="111937.23">4269 7200 973 0,'0'0'139'15,"0"0"-133"-15,0 0-4 16,0 0 1-16,0 0 10 16,0 0 14-16,140-100-2 15,-67 51-25-15,-3 5-10 16,-7 15-80-16,-11 12-162 0,-19 11-302 15</inkml:trace>
  <inkml:trace contextRef="#ctx0" brushRef="#br0" timeOffset="113382.28">4775 7117 991 0,'0'0'143'0,"0"0"-134"16,0 0 1-16,0 0 27 15,0 0-14-15,0 0-23 16,13-67-5-16,20 59 3 15,4 8-6-15,-1 5 3 16,-2 23-7-16,-7 7-9 16,-13 4-6-16,-6-3 15 15,-8-6 11-15,0-5-3 16,-8-8 4-16,0-8 0 0,1-6 19 16,4-3-4-1,-5 0 21-15,8-27 7 0,0-18-43 16,3-18 0-16,34-10-27 15,17 3 3-15,9 7 7 16,4 15 0-16,-12 13 17 16,-13 12-9-16,-18 12 9 15,-14 6-8-15,-7 5-2 16,-3 0-2-16,0 0 10 16,0 0 2-16,-18 7 16 15,-7 9-1-15,-3 8-4 16,1-1 17-16,4 4-9 15,8 2-9-15,8 4-10 16,3-1 3-16,4-1-3 16,8-2 0-16,12-7 0 0,4-4 0 15,6-9 1-15,-4-6 3 16,0-3-4-16,-1-3-3 16,-5-15-2-16,-3-7 5 15,-6-2 8-15,-7-6-4 16,-4-7-4-16,0-1-6 15,-7 1 4-15,-1 11 2 16,2 8 2-16,5 12 22 16,1 8 4-16,0 1-27 15,0 0-1-15,12 0-16 16,19 7 16-16,7 9 2 16,2 4 9-16,0 0-7 0,-4-1-1 15,-6 1-1 1,-5-6-2-16,-8-3 1 0,-6-3-1 15,-5-6 0-15,-3 0-3 16,-1-2-5-16,-2-2 5 16,0-25 3-16,0-13 0 15,0-9-4-15,0 3 1 16,9 8 2-16,4 13-3 16,4 8-1-16,7 11-6 15,2 6 1-15,6 0 4 16,-2 6 2-16,-2 13 0 15,-6 2 4-15,-4 2 2 16,-6-1-2-16,-4-5 1 0,-2-1-1 16,-5-4 1-1,-1 0-1-15,0-4-1 0,0-3 1 16,-3-4 1-16,-6-1-1 16,-1-24 15-16,1-15-11 15,4-10-4-15,5 1-8 16,8 8 8-16,17 11 2 15,5 12-1-15,1 9-1 16,1 8-18-16,-3 0 13 16,-2 17 4-16,-3 4-2 15,-9 2 3-15,-4 0-1 16,-4-1 1-16,-6 0 0 0,-1-9 5 16,0-3-4-1,0-6 1-15,0-4 5 0,0-18 15 16,0-23 0-16,0-22-22 15,14-11-9-15,14 1 8 16,8 12-9-16,7 20 8 16,4 16 2-16,6 16 0 15,7 9-7-15,-2 2 7 16,5 16 0-16,-5 3 5 16,-7-1 0-16,-1-3-5 15,-8-5 0-15,-3-7 1 16,-10-5 2-16,-6 0-3 15,-2-7-1-15,-6-16-1 16,-3-11-5-16,-8-10-6 16,-4-8 3-16,0 3 10 0,-17 7-5 15,-3 13 5-15,-1 11 1 16,2 13 13-16,1 5 12 16,0 4-14-16,0 27 0 15,2 18-6-15,2 15 10 16,6 6 17-16,8-3-4 15,0-10-16-15,19-8-3 16,12-15-1-16,8-11-4 16,10-15 2-16,5-8-7 15,10-19-39-15,3-22-47 16,-3-13-92-16,-13-1-213 16</inkml:trace>
  <inkml:trace contextRef="#ctx0" brushRef="#br0" timeOffset="113944.34">4551 8386 1068 0,'0'0'39'15,"0"0"-17"-15,-94 93-22 0,85-78 0 16,5-8 4-16,4-7-3 16,0 0 28-16,23-2 4 15,28-29-5-15,38-25 16 16,41-34-18-16,49-29-3 15,48-23-8-15,45-12 16 16,36 2-17-16,22 1-7 16,9 13-4-16,-20 15-3 15,-31 22-10-15,-45 18-56 16,-40 16-4-16,-40 13 26 0,-35 12 18 16,-25 9 18-1,-28 9 8-15,-19 7 43 0,-15 5 34 16,-8 2-10-16,-10 2-13 15,-8 4 12-15,-6 1-10 16,-7 2-21-16,-2 1 10 16,0 0-10-16,0 0-18 15,0 0-4-15,0 0-13 16,1 0-1-16,5 0-6 16,9 0-13-16,5 4-15 15,2 2 7-15,4 2-37 16,-3-3-46-16,-8-1-18 15,-1-4-81-15,-9 0-168 16</inkml:trace>
</inkml:ink>
</file>

<file path=ppt/ink/ink1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11-06T06:25:37.899"/>
    </inkml:context>
    <inkml:brush xml:id="br0">
      <inkml:brushProperty name="width" value="0.05292" units="cm"/>
      <inkml:brushProperty name="height" value="0.05292" units="cm"/>
      <inkml:brushProperty name="color" value="#FF0000"/>
    </inkml:brush>
  </inkml:definitions>
  <inkml:trace contextRef="#ctx0" brushRef="#br0">730 3364 721 0,'0'0'70'16,"0"0"-39"-16,0 0-9 16,0 0-2-16,0 0 54 15,0 0-15-15,0 0-10 16,0-26-16-16,0 26-17 15,0 0-2-15,0 0-1 16,0 0 3-16,0 27-16 0,0 24 1 16,0 25 32-16,0 24 15 15,-12 6-38-15,0-6-9 16,0-13 0-16,5-17 0 16,4-15-1-16,0-12 0 15,0-11 1-15,-2-13-1 16,1-10 0-16,-2-8-19 15,-6-1-60-15,1-27-33 16,-1-20-189-16</inkml:trace>
  <inkml:trace contextRef="#ctx0" brushRef="#br0" timeOffset="227.43">532 3381 839 0,'0'0'130'0,"0"0"-106"16,0 0-24-16,0 0-6 16,0 0 6-16,0 0 15 15,88 8 40-15,-32-3-7 16,10-4-20-16,1-1-16 16,-4 0-12-16,-5 0-8 15,-15 1-98-15,-12 10-80 16,-25 2-213-16</inkml:trace>
  <inkml:trace contextRef="#ctx0" brushRef="#br0" timeOffset="421.32">500 3786 714 0,'0'0'275'0,"0"0"-210"16,0 0-33-16,0 0 13 15,0 0 22-15,0 0-17 16,-1 0-21-16,47-7-21 16,18-1 0-16,14-1-8 15,1 1-29-15,-9 3-115 16,-10 2-239-16</inkml:trace>
  <inkml:trace contextRef="#ctx0" brushRef="#br0" timeOffset="1095.03">1230 3668 984 0,'0'0'112'16,"0"0"-108"-16,0 0-4 15,-112 8 13-15,75 17 19 16,-1 5-9-16,7 2-5 15,12-1-8-15,8-2-6 16,8-3 1-16,3-5-5 0,0-5 3 16,11-6-1-16,8-6-2 15,3-4 0-15,2 0-11 16,2 0-17-16,-3-11 13 16,-6-2 8-16,-5-3-11 15,-5 5-6-15,-5 4 23 16,-2 4 1-16,0 3 26 15,0 0-7-15,0 0 0 16,3 0-12-16,0 0 4 16,7 0-9-16,5-1 0 15,7-6 14-15,8-7 24 0,0-2-16 16,-3-5-1 0,-2-7-3-16,-8-10-9 0,-8-10-5 15,-5-11-6-15,-4-6-12 16,-4 5-26-16,-16 8 7 15,-7 17 10-15,2 15 10 16,3 15 11-16,4 5 6 16,0 7-2-16,7 17-4 15,-2 1-9-15,7 3 5 16,4-1 2-16,2-3 2 16,4-2 1-16,12-3 1 15,5-3 1-15,3-8-2 16,0-5 5-16,4-3-3 15,0-3 7-15,2-13 2 16,-2 2-6-16,-8 6 2 0,1 3-5 16,-9 5-2-1,-5 7-2-15,4 18 2 0,-5 12-1 16,0 13 18-16,-1 2-13 16,0-1-5-16,1-4-5 15,6-5-49-15,4-9-183 16,1-9-432-16</inkml:trace>
  <inkml:trace contextRef="#ctx0" brushRef="#br0" timeOffset="2040.05">1791 3918 1315 0,'0'0'40'0,"0"0"-40"16,0 0 0-16,0 0 6 15,101-22-4-15,-71 5 1 16,-3-5 0-16,0-4-3 16,0-13-15-16,-4-12-27 15,0-17-15-15,-4-16-13 16,2-6 15-16,-3 5-22 16,-3 17-3-16,-6 20 73 15,-4 19 7-15,-5 19 67 16,0 8 11-16,0 2-28 15,0 0-29-15,0 19-21 16,-2 14 1-16,-10 15 1 0,0 9 26 16,-3 10-9-16,3 6-10 15,0 4-6-15,6-3 3 16,3-6-1-16,3-15-4 16,0-16 3-16,8-11-3 15,5-12 3-15,4-10 5 16,0-4 1-16,4-3 3 15,2-19 4-15,5-14 5 16,2-10-21-16,1-12 2 16,-2-13-3-16,-3-5 0 15,-2 0 0-15,-4 9-9 16,-7 17 9-16,-4 15-1 0,-6 14 2 16,-3 13-1-16,0 4 13 15,0 4 13-15,0 0 1 16,0 0-23-16,0 21-4 15,0 13-7-15,0 15 7 16,-9 11 8-16,-3 8 0 16,-1 2-5-16,-1-1-3 15,1-12 0-15,4-13-2 16,3-18 2-16,1-13 0 16,4-10 0-16,1-3 3 15,0-2 5-15,0-23 12 16,12-14-20-16,15-16-6 15,7 2-6-15,2 11 6 16,3 17 5-16,-2 23-5 0,-3 4-4 16,-1 27 1-16,4 9-2 15,-2 3 10-15,-4-3-1 16,-1-3 3-16,-6-10-4 16,-5-9 2-16,-4-7 1 15,-4-8 4-15,0-1-4 16,0-7-2-16,1-18-46 15,0-13-44-15,-3-14 23 16,-3-5 38-16,-5 2-71 16,-1 14 33-16,0 17 69 15,0 18 25-15,-4 6 78 16,-8 11-70-16,-6 23-10 0,-4 16 43 16,2 9 8-16,2-2-24 15,9-6 10-15,8-8-28 16,1-6-15-16,1-7-13 15,17-4 3-15,5-9-5 16,5-7-4-16,6-10-11 16,8 0-58-16,-2-22-60 15,-5-15-152-15,-16-12-200 16</inkml:trace>
  <inkml:trace contextRef="#ctx0" brushRef="#br0" timeOffset="2268.83">1862 3432 1114 0,'0'0'138'16,"0"0"-104"-16,0 0 9 15,0 0 13-15,0 0-27 16,0 0-27-16,96-38-2 15,-23 29-3-15,21 1 2 16,15 2-45-16,-3-5-170 16,-20-5-701-16</inkml:trace>
  <inkml:trace contextRef="#ctx0" brushRef="#br0" timeOffset="3152.93">3389 3451 880 0,'0'0'196'16,"0"0"-155"-16,0 0-36 0,-105 47-1 16,86-9 7-16,7 0-4 15,12 1-3-15,0-4-2 16,25-7-2-16,14-9 5 15,13-10-4-15,5-9 5 16,3-2-6-16,-2-18-4 16,-9-6-12-16,-10-3 0 15,-12 1 15-15,-12-3-2 16,-14 3 6-16,-1 3-3 16,-15 2 4-16,-19 4-2 15,-9 7 11-15,-7 3 10 16,0 7-4-16,5 2 5 15,7 0-14-15,10 10-10 16,10 7-1-16,14 4-15 0,4 4-68 16,7-6-188-16,20-7-277 15</inkml:trace>
  <inkml:trace contextRef="#ctx0" brushRef="#br0" timeOffset="3608.01">3930 3163 1022 0,'0'0'129'0,"0"0"-105"0,0 0-24 15,0 0-17-15,-10 72 17 16,4-12 2-16,-2 5 6 15,2-4-6-15,3-3 0 16,-1-8-2-16,-2-12 0 16,0-9 1-16,1-12-1 15,1-11 1-15,2-6 2 16,2 0 0-16,0-14 21 16,8-14-1-16,20-11-23 15,10-3-28-15,5 9 19 16,-3 11-5-16,-4 15 2 15,-5 7 1-15,-10 16-6 16,-7 15 2-16,-13 7 3 0,-1 6 2 16,-12 2 9-1,-14-7 1-15,0-5 4 0,-1-12 32 16,0-9 22-16,2-7 19 16,-1-6-19-16,6 0-16 15,0-18-12-15,6-11-30 16,13-13-40-16,1-8-117 15,21 1-241-15</inkml:trace>
  <inkml:trace contextRef="#ctx0" brushRef="#br0" timeOffset="3976.93">4454 3365 940 0,'0'0'164'0,"0"0"-107"16,0 0-25-16,0 0-30 15,-112-21 1-15,76 46-3 16,6 4 1-16,13-1-1 16,12-2 0-16,5-1-1 15,12-3 1-15,13-1-3 16,11 1 0-16,3 3-2 15,0-1 0-15,-8-1 4 0,-5-1 0 16,-13-2-2-16,-13-2-3 16,0 0 2-16,-14-3 4 15,-17-2 65-15,-8-4-5 16,-2-3 3-16,-3-4-3 16,7-2-15-16,5-2-27 15,13-16-18-15,16-11-100 16,3-3-145-16,22-1-826 15</inkml:trace>
  <inkml:trace contextRef="#ctx0" brushRef="#br0" timeOffset="4686.18">4673 3616 701 0,'0'0'435'0,"0"0"-403"16,0 0-31-16,0 0 1 16,85-60 9-16,-64 43-11 15,-3-1-1-15,-6 2-10 16,-6 0-25-16,-6 0-70 16,0 4-20-16,-17 2 52 15,-6 5 34-15,-3 5 40 16,4 0 37-16,1 0 38 0,2 18-30 15,5 6-15 1,2 8 11-16,6 5 5 0,6 1-21 16,0 2-17-16,12-4-3 15,6-5 2-15,6-6-5 16,1-10 2-16,2-6 3 16,4-9 0-16,1 0 6 15,-1-14 9-15,-4-12-9 16,-6-8 1-16,-3-8-7 15,-9-11-5-15,-6-10-2 16,-3-6-14-16,0 1-3 16,-17 7-6-16,-5 16 9 15,0 17 14-15,-1 15 30 16,1 10-10-16,1 3-13 0,3 9 0 16,-3 14 5-16,5 5-2 15,4 1 6-15,6 2-9 16,6-4 2-16,0-3-7 15,0-4 2-15,12-5 1 16,1-7-4-16,2-3 2 16,6-5-1-16,4-1 8 15,5-19 3-15,3-6-2 16,1 3-8-16,-4 5 6 16,-2 6-8-16,-5 11 7 15,1 1-6-15,0 11 1 16,-1 16-3-16,0 4 13 15,-4 1 5-15,-7 4-15 0,-3-3 13 16,-1-1-10-16,-2-2-6 16,-2-3-6-16,1-5 6 15,2-5-49-15,-3-1-74 16,1-9-129-16,4-7-265 16</inkml:trace>
  <inkml:trace contextRef="#ctx0" brushRef="#br0" timeOffset="4965.82">5346 3479 922 0,'0'0'91'0,"0"0"-91"0,0 0 0 16,40 100 19 0,-22-62 3-16,-1-1 3 0,5-3 2 15,-4-9-8-15,-2-7-2 16,-5-10 2-16,-4-5 4 15,-4-3 2-15,-3 0 7 16,0-1 33-16,3-20 14 16,6-11-5-16,6-18-68 15,6-12-5-15,7-1-1 16,4 4-1-16,-1 12-4 16,3 15-16-16,-4 17-70 15,-6 15-54-15,-5 0-160 16,-14 10-438-16</inkml:trace>
  <inkml:trace contextRef="#ctx0" brushRef="#br0" timeOffset="5603.9">5908 3535 1061 0,'0'0'48'16,"0"0"-48"-16,0 0-3 15,81-89 1-15,-78 77-1 16,-3-1-3-16,0 6-20 16,-13 3 9-16,-7 4-9 15,-1 0 10-15,-4 11 16 16,1 9 4-16,6 6 28 0,2 3 20 16,7 4-7-16,4 2-1 15,5-1-16-15,0-1-13 16,5-7 6-16,8-5-5 15,5-5 0-15,4-9-7 16,3-6 0-16,7-1 4 16,1-7-6-16,0-12 1 15,-2-9-2-15,-4-9-3 16,-6-10-3-16,-6-12-15 16,-8-7-20-16,-7-3-12 15,0 11-1-15,-13 15 35 16,-7 20 13-16,-2 15 26 15,1 8-7-15,3 0-9 16,2 13-1-16,4 7 2 16,6 1-2-16,4 0 1 0,2-2-4 15,0-3-1-15,14 0 3 16,8-3 0-16,2-2-2 16,4-1 0-16,-2-5-6 15,1-4-1-15,-3-1-10 16,-8 0 5-16,-7 0-10 15,-8 10-20-15,-1 8-2 16,0 7 24-16,0 10 14 16,0 5 29-16,0 1 24 15,0 0-19-15,5-3-3 0,16-8-2 16,4-5-20 0,11-9 16-16,9-8-18 0,13-5-2 15,5-3-5-15,-4 0-24 16,-13-13-118-16,-29-13-314 15</inkml:trace>
  <inkml:trace contextRef="#ctx0" brushRef="#br0" timeOffset="6386.05">6895 3419 98 0,'0'0'1038'15,"0"0"-960"-15,0 0-47 16,0 0-15-16,0 0-16 0,0 0-9 16,0 0 9-1,16 60 6-15,-12-30-4 0,-1-1 2 16,-3-5-8-1,0-9 4-15,0-5-53 0,0-8-40 16,0-2-169-16,0-7-203 16</inkml:trace>
  <inkml:trace contextRef="#ctx0" brushRef="#br0" timeOffset="6520.98">6961 3224 1150 0,'0'0'139'15,"0"0"-139"-15,0 0-8 16,0 0-43-16,0 0-53 0,0 0-5 16,37 79-336-16</inkml:trace>
  <inkml:trace contextRef="#ctx0" brushRef="#br0" timeOffset="6904.16">7196 3385 1157 0,'0'0'9'0,"0"0"-9"16,0 0-26-16,0 0 5 0,0 0-8 16,81 71-3-1,-76-35 12-15,-3-3-20 0,-2-6 5 16,0-5 7-16,0-9 21 15,0-6 7-15,0-7 1 16,0 0 5-16,0-12 116 16,4-18-15-16,16-12-94 15,7-7-10-15,7 0 9 16,3 8 6-16,-1 10-3 16,-2 14 3-16,-2 13 3 15,-2 4-20-15,-2 8-1 16,-3 13 13-16,-1 8 12 15,-1 1-9-15,-3 6-8 16,-1 0-6-16,-3 5-2 0,-1 9-4 16,-8-5-114-16,-1-9-360 15</inkml:trace>
  <inkml:trace contextRef="#ctx0" brushRef="#br0" timeOffset="7686.03">8494 3326 1097 0,'0'0'99'0,"0"0"-83"15,0 0 13-15,0 0 32 16,0 0-41-16,0 0-20 15,-91 1-1-15,58 27 1 16,5 2 0-16,10-5-2 16,9-1-5-16,9-6 6 0,0 0-1 15,22-4 2-15,13 0 4 16,5 1-2-16,8 1-2 16,-8 3-1-1,-1 4-3-15,-15 4-14 0,-13 2 7 16,-11 6-4-16,-7-5 10 15,-20-1 5-15,-13-7 6 16,-2-6 18-16,-7-6 16 16,1-5 7-16,10-5 8 15,5 0-21-15,10-11-34 16,10-18 0-16,11-15-148 16,2-12-393-16</inkml:trace>
  <inkml:trace contextRef="#ctx0" brushRef="#br0" timeOffset="8058.6">8712 2799 809 0,'0'0'134'0,"0"0"-37"15,0 0 7-15,0 0-8 16,0 0-48-16,0 0-35 15,-9-5-13-15,9 37 0 16,0 13 26-16,6 10 11 16,7 1-30-16,5-3-1 15,-4-2-6-15,-9 0-90 16,-5-8-133-16,-25-4-477 16</inkml:trace>
  <inkml:trace contextRef="#ctx0" brushRef="#br0" timeOffset="8887.92">9498 3165 806 0,'0'0'155'0,"0"0"-153"15,0 0-2 1,-76-76-13-16,51 63 13 0,3 4 3 15,6 6 28-15,6 3 22 16,1 0-14-16,2 20-32 16,-1 17-7-16,3 17 12 15,4 8 20-15,1 7-5 16,0-4-4-16,7-2-10 16,3-6-6-16,0-8-1 15,-4-7-4-15,-3-1-2 16,-2-5 2-16,-1-7 0 15,0-4-2-15,0-11-39 16,0-3-70-16,-3-8-88 0,-3-3-108 16</inkml:trace>
  <inkml:trace contextRef="#ctx0" brushRef="#br0" timeOffset="9100.66">9188 3582 590 0,'0'0'508'0,"0"0"-416"16,0 0-46-16,0 0 18 15,0 0 3-15,0 0-25 16,77-25-33-16,-20 14 0 16,4 0-9-16,-1 2 0 15,-9 2-32-15,-5 3-101 16,-10-1-135-16,-11 0-226 0</inkml:trace>
  <inkml:trace contextRef="#ctx0" brushRef="#br0" timeOffset="9410.23">9646 3466 789 0,'0'0'261'16,"0"0"-231"-16,0 0-30 15,0 0-10-15,0 0-15 16,0 0 11-16,44 82 14 16,-37-35 11-16,-7 0-11 15,0-9 1-15,0-11 7 0,0-13-5 16,0-10 38-16,0-4 29 16,0 0 30-16,0 0-4 15,0-18-13-15,4-13-12 16,15-13-65-16,10-11-6 15,8-3-7-15,6 6-10 16,3 9-44-16,-2 17-37 16,-8 16-26-16,-8 10-99 15,-12 0-164-15</inkml:trace>
  <inkml:trace contextRef="#ctx0" brushRef="#br0" timeOffset="10740.34">10208 3461 919 0,'0'0'155'16,"0"0"-113"-16,0 0 51 15,0 0-10-15,0 0-43 16,0 0-31-16,-91 6-8 0,53 23-1 16,8 5 4-1,12 2-1-15,10-1-3 16,8-1-1-16,0-7 1 0,6-7 3 15,12-8-2 1,6-10-1-16,4-2-5 0,4-2-4 16,1-16 6-16,-4-6-3 15,-3-2 0-15,-7-5 1 16,-6-4-11-16,-3 1 3 16,-3 6 9-16,-3 9 4 15,-1 13 20-15,-3 4 24 16,3 2-38-16,5 0-6 15,2 7-19-15,8 10 11 16,4 4 6-16,0 3 2 16,-2 0 0-16,-2-4-1 0,-6-5 2 15,-1-5-1-15,-3-4 0 16,-5-5 0-16,0-1 0 16,-1 0 0-16,1 0 1 15,5-3-1-15,9-22 0 16,7-7-4-16,10-9-17 15,1 3 14-15,-4 7 6 16,-4 15-12-16,-9 10 7 16,0 6-5-16,-5 5-10 15,-1 18 2-15,-4 7 5 16,-4 5 6-16,-2 2 1 16,-2-2 6-16,0-3-2 15,0-5 3-15,0-8 1 16,0-8-1-16,0-7 1 0,0-4 0 15,0 0 0-15,0 0 12 16,0-20 26-16,11-11 25 16,6-11-57-16,8 3-6 15,5 8-1-15,0 8 0 16,-2 14-1-16,-4 7-5 16,-4 2-2-16,-3 4-2 15,-4 14 1-15,-6 1-1 16,-7 3 4-16,0-2 2 15,0-1 1-15,-3-5 3 16,-6-6 4-16,3-6 0 0,3-2 6 16,1 0 5-1,2-6 24-15,0-17 9 0,11-13-47 16,26-11-1-16,17-4-2 16,12 6-1-16,2 13 0 15,-3 16 3-15,-12 16-4 16,-7 0-5-16,-10 16 3 15,-5 9-1-15,-5 0 4 16,-8 0-3-16,0 0-2 16,-5-7 1-16,0-5-19 15,-4-8-1-15,-4-3-17 16,-3-2 3-16,-1-2 25 16,1-21 15-16,-1-9-6 15,-1-1-14-15,0 2 10 0,-4 7 11 16,-9 10 12-1,-3 9 57-15,-5 5-33 0,-7 9-25 16,-9 18 7-16,1 8 4 16,3 6 5-16,6 3 11 15,11-3-7-15,13 1-3 16,3-3-13-16,12-3-3 16,24-7 0-16,14-8-5 15,16-13-3-15,14-8-4 16,10 0-40-16,1-3-54 15,-18-19-81-15,-30-6-278 16</inkml:trace>
  <inkml:trace contextRef="#ctx0" brushRef="#br0" timeOffset="12577.98">745 4497 185 0,'0'0'567'0,"0"0"-567"16,0 0-11-16,0 0-12 16,0 0 23-16,0 0 37 15,18-23 27-15,4 13-1 16,9 0-6-16,8-1-17 15,9 2-11-15,7 2-13 16,5-1-12-16,6 4-4 16,-1 0 3-16,5 2-6 15,5 2 6-15,4 0-1 16,3 0-2-16,2-2 0 16,-1-2 2-16,8-4 3 15,0 1 10-15,9 1-3 0,0-2 0 16,3 1-6-16,3 1-4 15,-3 2 1-15,4 0-3 16,1-1 0-16,-1 5 6 16,1-3-6-16,-3 0 3 15,-3-3-7-15,3 1 2 16,-1-5 2-16,2 0 2 16,0 2 3-16,6-3-1 15,1 1-3-15,5-2 10 16,4 1-6-16,2-2-1 15,1 3 2-15,-4-2-6 16,0-1-8-16,0 1 8 0,-3-1 5 16,8 0-4-1,-3 4 3-15,5-1-1 0,3 0-1 16,2 2 4-16,6 0 2 16,-5 1 0-16,-1 3-6 15,1 0 0-15,1 0 1 16,-1-1-2-16,-1-1 6 15,4 0 0-15,0-2-4 16,-2 1 10-16,9-3-11 16,-5 3 0-16,3-2-2 15,-1 0 1-15,1-1 6 16,-3 2-8-16,1-3 1 16,-3 2 0-16,-4 3-2 15,-3 0 1-15,-9 2 1 0,-3 1 0 16,-4 0-3-1,-1 2 3-15,-5-2 3 0,-3 1-2 16,-4-1 0-16,-2 1 1 16,-1 0-1-16,2 2-2 15,4-2 2-15,-2 2-4 16,4 0 0-16,0 0 3 16,-3 0 0-16,-2 0 0 15,-4 0 0-15,-3 0 0 16,-6 0 2-16,0 0 1 15,0 0-2-15,2 0-1 16,0 0 0-16,0 0-3 16,-2 0 2-16,-3 0 1 0,-4-1-4 15,-2 0 4 1,-7-1 0-16,-4 2 3 0,0-2-3 16,-2 0 0-16,0 2 0 15,-7-4 1-15,-7 2 0 16,-11-2 0-16,-12-2 0 15,-13 4-1-15,-3-2-1 16,-7 1 1-16,0 3 1 16,2-2 0-16,4 2-2 15,6 0 1-15,3 0-2 16,-3 0-1-16,-5 0 0 16,-7 0 1-16,-6 0-1 0,0 0 3 15,0 0 2-15,0 0 19 16,0 0-1-16,0 0-7 15,0 0-4-15,0 0-1 16,0 0-8-16,6 0-2 16,-1 0 1-16,-1 0 1 15,-1 0 0-15,-3 0 7 16,0 0-6-16,0 0-1 16,-2 0-5-16,-16 0-57 15,-5-6-299-15</inkml:trace>
  <inkml:trace contextRef="#ctx0" brushRef="#br0" timeOffset="18752.09">1382 4728 919 0,'0'0'201'15,"0"0"-174"-15,0 0-27 16,0 0-17-16,6 119 17 0,-6-40 53 16,0 1-19-16,0-4-13 15,-6-10-9-15,3-9-5 16,0-14 4-16,0-13-7 16,3-14 1-16,-3-4-1 15,3-8-2-15,-2-3-2 16,0-1-3-16,0 0-41 15,-4 0-60-15,-6-10-45 16,3-17-123-16</inkml:trace>
  <inkml:trace contextRef="#ctx0" brushRef="#br0" timeOffset="18954.62">1266 4769 675 0,'0'0'412'0,"0"0"-370"0,0 0-8 16,0 0 25-16,0 0-16 16,0 0-27-16,58-81-16 15,0 62-6-15,8 5 3 16,1 2-2-16,-9 10-40 16,-15 2-82-16,-13 2-80 15,-23 16-77-15</inkml:trace>
  <inkml:trace contextRef="#ctx0" brushRef="#br0" timeOffset="19158.54">1255 5052 716 0,'0'0'205'0,"0"0"-177"16,0 0 12-16,0 0 59 15,0 0 10-15,0 0-29 16,125-47-28-16,-59 24-23 15,-3 4-22-15,-10 4-7 16,-15 9-18-16,-13 6-64 16,-10 0-78-16,-15 17-158 15,0 1-458-15</inkml:trace>
  <inkml:trace contextRef="#ctx0" brushRef="#br0" timeOffset="20199.93">1634 5009 754 0,'0'0'418'0,"0"0"-321"16,0 0-78-16,0 0-18 16,0 0-1-16,0 0-14 15,66 17 7-15,-41 13-1 16,-3 8-7-16,-8 3 9 15,-9-4 3-15,-5-9-1 16,0-13 1-16,0-7-1 0,0-4 4 16,0-4 4-1,-2 0 3-15,-1-4 13 0,0-16-4 16,3-17-16-16,0-12-20 16,22-1-4-16,13 0-20 15,2 12 18-15,3 16 16 16,-10 11 9-16,-15 11-1 15,-6 2-22-15,-6 23 6 16,-3 7 18-16,0 5 37 16,0 0-9-16,-6-5-12 15,3-7 3-15,3-7-2 16,0-9-10-16,0-4-3 16,0-3 3-16,0-2-4 15,11 0 3-15,5-7-6 0,6-11-1 16,-1-8-36-16,-3-7 21 15,-9-1 5-15,-9-3-5 16,0 1-11-16,-15 7 3 16,-7 9 18-16,-2 9 6 15,1 11 18-15,-2 0 2 16,1 11-12-16,3 13-3 16,8 4 1-16,5 1-3 15,6 2-2-15,2 0-2 16,0-5 2-16,2-3-1 15,10-6 0-15,2-3-1 16,2-3 1-16,-1-1-8 16,3-6-49-16,1-4-33 0,1-10 90 15,5-15 3-15,2-3 4 16,4-1-4-16,2 9 20 16,0 6 14-16,-2 8-5 15,-1 6-20-15,-6 0-10 16,-3 17-2-16,-8 5 0 15,-4 4 0-15,0 1 2 16,-3-2-2-16,-3-4-2 16,0-5 2-16,-3-6 6 15,0-3-6-15,0-7-1 16,3 0-1-16,0 0 4 16,9-19 3-16,3-15 18 15,12-8-17-15,4 1-6 16,0 8 4-16,-1 13 5 0,-6 9 0 15,-1 10-9-15,-9 1-4 16,-3 0-3-16,-2 7 5 16,-5 5-6-16,-2 1 5 15,-2 0 3-15,0 0 0 16,0-2 3-16,0-4-6 16,0-4 3-16,0-3 0 15,0 0 1-15,0 0-1 16,6-19 17-16,16-15 20 15,14-7-28-15,9 1-7 16,4 11 27-16,-3 8 9 16,-6 13-20-16,-10 8-4 15,-6 0 2-15,-7 3-4 0,-4 14-12 16,-4 6-2 0,-6 9-3-16,-3 0-52 0,0-6-280 15</inkml:trace>
  <inkml:trace contextRef="#ctx0" brushRef="#br0" timeOffset="21314.21">3484 5211 1163 0,'0'0'99'15,"0"0"-97"-15,0 0 5 16,0 0 1-16,0 0 49 16,0 0 8-16,52-23-29 0,-25-4-14 15,1-3-4-15,-1-6-8 16,-3-2-5-16,-1-4-2 16,-3-10-3-16,0-12-2 15,-2-7-31-15,-6 0 11 16,1 12-12-16,-5 18 33 15,-4 20 2-15,-2 13-5 16,-2 7 0-16,0 1-6 16,0 0-1-16,0 0 10 15,-2 2-4-15,-7 22-6 16,-3 19 6-16,-4 14 5 16,2 6 5-16,4 0-3 15,7-8 3-15,3-7-1 16,0-11-3-16,3-8-1 0,10-10 1 15,-1-8 4-15,0-5-1 16,5-6 1-16,3 0 4 16,6-16 5-16,8-10-3 15,0-11-6-15,-1-9 6 16,-3-10-8-16,-1-17-2 16,0-6-2-16,-7-2-4 15,-3 11-3-15,-7 19 8 16,-5 19 1-16,-4 18 7 15,-2 9 3-15,-1 5-11 16,0 0-1-16,0 25-22 0,0 16 17 16,0 18 6-1,-4 13 9-15,-5 4-1 0,-3-3-7 16,-5-6 1-16,1-10-2 16,-3-12 1-16,7-16 0 15,6-17-1-15,2-7 0 16,4-5 4-16,0 0 7 15,0-24 12-15,14-12-23 16,15-6-9-16,4-4-4 16,4 13 11-16,-4 12-3 15,-2 12-5-15,-4 9 7 16,-2 2-10-16,2 15 3 16,-2 4 1-16,1 0 6 15,-1 0 3-15,1-5 0 0,-3-2 1 16,-4-7 2-16,-3-4-1 15,-3-3-2-15,1 0-17 16,-1-11-29-16,3-16-22 16,-2-7-9-16,-2-3 20 15,-8 10 3-15,-4 7 54 16,0 12 21-16,0 8 50 16,0 0-23-16,0 0-23 15,-7 14-7-15,-8 11-4 16,1 8 37-16,1 3-13 15,6-2-4-15,7-3-13 16,0-1-10-16,1-4-7 16,17-4 0-16,3-1 0 0,6-8-4 15,7-10-2-15,6-3-39 16,1-13-69-16,-9-18-87 16,-21-13-225-1</inkml:trace>
  <inkml:trace contextRef="#ctx0" brushRef="#br0" timeOffset="21534.6">3441 4798 1091 0,'0'0'200'16,"0"0"-173"-16,0 0 24 0,0 0-6 15,0 0-21-15,0 0-10 16,118-60-14-16,-26 31 0 16,14 2-3-16,9 6-64 15,-15 1-187-15</inkml:trace>
  <inkml:trace contextRef="#ctx0" brushRef="#br0" timeOffset="22409.53">5267 4953 74 0,'0'0'1119'0,"0"0"-987"0,0 0-102 16,0 0-2-16,0 0 1 15,0 0-8-15,63-37-21 16,-38 12-1-16,5-5-7 16,-2-5-4-16,-1-5-36 15,0-5 2-15,-6-6 12 16,-5 0-10-16,-5 2-23 16,-7 7 30-16,-2 11 33 15,-2 12 4-15,0 11 38 16,0 6 22-16,0 2-36 15,0 0-24-15,0 10-13 16,0 23-17-16,-5 20 30 16,-7 24 44-16,-4 13-11 15,4 3-17-15,1 2-3 16,-2-2 5-16,5-4-3 0,2-10-3 16,3-13-2-16,3-21-9 15,0-17 0-15,0-11 3 16,0-12 4-16,5-5-2 15,2 0 2-15,7-2 3 16,10-23-11-16,4-13-2 16,-3-10-31-16,-11-6 5 15,-12 1 3-15,-2 6-1 16,-11 6-1-16,-11 13 12 16,-1 8 13-16,-2 7 2 0,7 6 14 15,6 3 15 1,4 1-11-16,8 2 14 0,0 0-3 15,0-2-14-15,8 0-7 16,19-7-8-16,13-4-8 16,15-4-1-16,3-1-6 15,-4 5-1-15,-11 4-3 16,-13 6 1-16,-15 4 14 16,-10 0 2-16,2 0-9 15,-4 8-5-15,2 9 16 16,-1 6 1-16,1 1 9 15,-2-4-1-15,-2 0-7 16,3-4-1-16,-1-6-1 0,-1-3-1 16,2-1-69-1,-1-6-148-15,0-2-251 0</inkml:trace>
  <inkml:trace contextRef="#ctx0" brushRef="#br0" timeOffset="22542.94">5938 4732 1214 0,'0'0'102'0,"0"0"-102"16,0 0-53-16,0 0-57 15,0 0-125-15,0 0-472 16</inkml:trace>
  <inkml:trace contextRef="#ctx0" brushRef="#br0" timeOffset="22980.1">6153 4767 1047 0,'0'0'196'16,"0"0"-169"-16,0 0-17 16,0 0-5-16,0 0-5 15,0 0-8-15,-85 61 6 16,81-36 2-16,4 0-4 15,0-4-11-15,9-4-36 16,8-4-9-16,3-10 15 16,1-3-4-16,3 0 28 0,1-19 10 15,0-6 11-15,1-8 9 16,-2-6-3-16,-5 4-6 16,-7 3 0-16,-3 12 10 15,-6 14 60-15,-3 6-41 16,0 5-29-16,0 28-30 15,0 19 30-15,-3 19 2 16,-12 5 2-16,-3-1 6 16,2-5 1-16,-1-11-2 15,1-9 10-15,-2-15 35 16,3-10 10-16,-3-9 0 16,3-9 2-16,2-7-7 0,-5 0-36 15,-3-23-10 1,0-19-13-16,5-17-122 0,8-5-152 15</inkml:trace>
  <inkml:trace contextRef="#ctx0" brushRef="#br0" timeOffset="23744.87">1098 5710 948 0,'0'0'227'0,"0"0"-213"15,0 0-14-15,0 0-25 16,0 0 15-16,0 0 10 16,118 24 2-16,-65-12 11 15,15-1 7-15,19-7-1 16,29-4-3-16,33-7 13 15,38-15 5-15,34-3-7 16,35 4-16-16,23 5 5 16,14 2-4-16,5-1-11 0,-10 0-1 15,-9-1 6-15,-15-2-5 16,-15 1-1-16,-19-1-4 16,-17 3 4-16,-16 1-5 15,-15-1 4-15,-19 0-9 16,-5 3-2-16,-19 1 3 15,-14 1 9-15,-21 4 8 16,-23 2-3-16,-27 2 8 16,-24 0 14-16,-17 2 30 15,-10-2-9-15,-3 2 8 16,0 0 4-16,0 0-21 16,0 0-21-16,0 0-15 0,0 0 0 15,0-1-3-15,0 0-11 16,3-1-45-16,-2-4-71 15,-1-13-131-15,-10-15-797 16</inkml:trace>
  <inkml:trace contextRef="#ctx0" brushRef="#br0" timeOffset="26310.99">1382 6784 924 0,'0'0'154'0,"0"0"-141"16,0 0 12-1,0 0 23-15,0 0 4 0,0 0-13 16,0 0-13-16,-12-2-5 16,12 0-2-16,0 2-6 15,0-1 2-15,0 0-9 16,3-1 0-16,3-4 2 15,9-5 8-15,10-5-14 16,10-2-2-16,8-2-2 16,0 6-3-16,0 9 0 15,-4 5-2-15,-9 11-4 16,-12 24-6-16,-15 13 4 16,-3 4 13-16,-18 4 0 15,-12-10 9-15,-1-11-5 0,4-11-1 16,15-11 7-16,3-10 6 15,8-3-2-15,1-2 11 16,0-27 1-16,20-18-26 16,16-17-30-16,15-9 1 15,10 1 1-15,6 9 4 16,-10 15 7-16,-15 23 8 16,-17 18 8-16,-16 7-11 15,-9 28-26-15,0 13 38 16,-1 12 25-16,-7-1 2 15,8-5 9-15,0-11-23 16,6-9 5-16,16-11-7 16,7-7 11-16,5-9-4 0,5 0-9 15,10-9-9-15,-1-11-11 16,-5-8-128-16,-9-6-240 16</inkml:trace>
  <inkml:trace contextRef="#ctx0" brushRef="#br0" timeOffset="26676.03">2177 6038 358 0,'0'0'681'0,"0"0"-573"16,0 0-43-16,0 0 13 15,0 0-42-15,0 0-30 16,0-27-6-16,0 45-7 15,5 14 7-15,7 13 14 16,1 8 18-16,-4 2-21 0,0 0-11 16,-3-4 0-16,-5-4-2 15,-1 0-52-15,0-4-95 16,-4-11-228-16</inkml:trace>
  <inkml:trace contextRef="#ctx0" brushRef="#br0" timeOffset="27120.02">2823 6509 1273 0,'0'0'103'16,"0"0"-96"-16,0 0 2 16,0 0 0-16,0 0-7 0,0 0-2 15,88-3-1-15,-30-6 1 16,2 0 0-16,1 2 0 16,-10 1 0-16,-9 3-1 15,-12 0-1-15,-14 3-23 16,-7 0-36-16,-9 0-41 15,0 0-50-15,-6 0-177 16</inkml:trace>
  <inkml:trace contextRef="#ctx0" brushRef="#br0" timeOffset="27475.17">2817 6835 959 0,'0'0'222'15,"0"0"-184"-15,0 0-5 16,0 0 28-16,0 0-15 16,0 0-18-16,69-8-19 15,-10-6-7-15,12 1-1 16,3 3-1-16,-4 4-1 15,-15 6-3-15,-14 0 0 16,-16 0-10-16,-13 0-1 16,-7 0 10-16,-5 0 3 0,0 0-1 15,0 0 3-15,0 0 1 16,0 0 4-16,1 0 1 16,2 0-6-16,4 0-11 15,4 0-71-15,-2-4-132 16,-1-4-254-16</inkml:trace>
  <inkml:trace contextRef="#ctx0" brushRef="#br0" timeOffset="52310.58">19234 3513 295 0,'0'0'135'0,"0"0"-79"16,0 0 5-16,0 0-60 16,0 0 20-16,0 0 13 15,-1-21-6-15,1 21-13 16,0 0-10-16,0 0-3 16,0 0 0-16,0 0-1 15,-2 0 3-15,2 0 13 16,0 0-4-16,0 0 4 0,-1 0-15 15,1 0-1 1,0 0-1-16,0 0 0 0,0 0 1 16,0 0-1-16,0 0 0 15,0 0 4-15,0 0 28 16,0 0 8-16,0 0-9 16,-3 0-2-16,3 0-6 15,-1 0-3-15,-1 0-11 16,2 0 1-16,0 0 2 15,0 0 5-15,0 0-9 16,0 0-7-16,0 0 1 16,0 0-1-16,0 0-1 15,0 0-1-15,0 0-2 16,0 0-2-16,0 0 2 16,2 0 2-16,5 0-4 0,-1 0 3 15,3 4-1-15,6 2 3 16,0-1 0-16,5 3 0 15,6-2 2-15,-2-1-2 16,4-1 6-16,2 0 0 16,0-3 13-16,0-1-6 15,3 0 12-15,-2 0-7 16,2 0-1-16,1 0-2 16,2 0-11-16,1-3-4 15,0 0 1-15,1 1 0 16,-4 1 0-16,-1 1 0 15,-2 0 0-15,1 0-1 0,2 0 0 16,1 0 2-16,3 0-1 16,1 0-1-16,0 0 0 15,4 0 4-15,-3 1-4 16,5 1 1-16,-2 1 2 16,3 0-3-16,-1 0-1 15,0 1 1-15,0-1 0 16,-2-2-2-16,5-1-1 15,1 0 2-15,3 0 1 16,2 0 0-16,-1 0 1 16,-3-4 2-16,-1-2-1 15,-3 0-2-15,0 2 3 16,-1 1-6-16,-2 1 4 0,-5 2-1 16,-1 0 1-1,-2 0-1-15,-3 0-2 0,-2 2 1 16,-1 4 1-16,0 0 3 15,2-2-2-15,3-1-1 16,0 1 0-16,3-2 0 16,-3 0-1-16,-1 0 0 15,3-2 1-15,-5 2 3 16,-1-2-1-16,-2 0-2 16,-4 0 2-16,2 0 1 15,1 0-1-15,3 0 1 16,2 0 16-16,3 0-16 0,2-2 1 15,-1 2 2 1,-4 0-6-16,-2-2 1 0,-5 0 1 16,-5 0-1-16,-4 2 3 15,-5-1 0-15,-3-2-1 16,0 3-3-16,-2 0 1 16,3 0 0-16,0 0-1 15,5 0 0-15,-2 0 0 16,4 0 0-16,1 0 0 15,-1 0 0-15,-4 0 0 16,0 0 2-16,-7 0-2 16,0 0 1-16,-3 0 0 15,-2 0 1-15,0 0 6 16,0 0 14-16,0 0-2 16,0 0-12-16,3 0-5 0,4 0-2 15,8 0 1-15,2 0-2 16,3 0 0-16,-5 0 1 15,-6 0-1-15,-6 0 0 16,-3 0 0-16,0 0 1 16,0 0-1-16,0 0 12 15,0 0 8-15,0 0-9 16,0 0 0-16,0 0-10 16,0 0 11-16,2 0 14 15,-1 0-23-15,2 0-1 16,0 0 5-16,-3 0-6 15,2 0 2-15,-2 0 2 0,0 0 0 16,0 0 2 0,0 0-7-16,0 0 0 0,10 0-2 15,3 0-1-15,13 3 3 16,4-2 2-16,-1 1 0 16,-3 0 0-16,-13-2-1 15,-7 0-1-15,-6 0 2 16,0 0-1-16,0 0-1 15,0 0-4-15,0 0 2 16,0 0 0-16,0 0-3 16,0 0-8-16,0 0-40 15,0 0-33-15,-1 0-32 16,-10 0-35-16,-3-8-149 0,-3-5-245 16</inkml:trace>
  <inkml:trace contextRef="#ctx0" brushRef="#br0" timeOffset="52631.99">22193 3377 266 0,'0'0'348'0,"0"0"-200"16,0 0-55-16,0 0-9 15,0 0-26-15,0 0 2 16,0-2-17-16,0 2-18 0,3 0-23 15,6 0-2 1,9 6-10-16,3 9 9 0,7 5 2 16,1 2 0-16,-4 1-1 15,-4 0-2-15,-8 0-3 16,-5-3 5-16,-3-1 0 16,-5-2 0-16,0-4 10 15,0-2-4-15,-16 1 4 16,-11 3 13-16,-5 2-8 15,-6 0-9-15,-4-1-6 16,1-6-63-16,6-10-242 16</inkml:trace>
  <inkml:trace contextRef="#ctx0" brushRef="#br0" timeOffset="53621.94">19502 3338 767 0,'0'0'66'15,"0"0"-66"-15,0 0-3 16,0 0 3-16,0 0 8 16,0 0 37-16,0-11 12 15,0 11-25-15,0 0-13 16,0 0-8-16,0 0 11 15,0 0-14-15,0 0-7 16,-8 0-1-16,-16 3-6 16,-13 15 5-16,-14 5 1 15,-1 4 0-15,6-4 2 16,10 0-2-16,9-4 0 16,12-6-2-16,5-4 1 0,7-5 1 15,1-4 0 1,2 0 0-16,0 0 0 0,0 2 0 15,3 2 0-15,11 2 0 16,-1 6 1-16,3 0 0 16,1 5-1-16,1 4 0 15,0 3 0-15,3 0-1 16,4 1 1-16,0-4 2 16,0-1-2-16,1-5-1 15,-2-2 1-15,0-1 2 16,0-2 1-16,-3-2-3 15,2-1-46-15,0-3-118 16,-4-4-208-16</inkml:trace>
  <inkml:trace contextRef="#ctx0" brushRef="#br0" timeOffset="56847.82">4078 6411 653 0,'0'0'65'0,"0"0"-10"16,0 0 31-16,0 0 24 0,0 0-31 16,0 0-2-16,0 0-20 15,-49-36-11-15,44 33-14 16,5 0-14-16,0 1-10 16,0 2-3-16,0 0-4 15,0 0 0-15,0 0 0 16,0 0-1-16,0 0-5 15,0 0 0-15,8 0 0 16,12 0-19-16,9 0 22 16,5 8-4-16,-1 14-1 15,-3 9-1-15,-11 4-5 16,-10 5 3-16,-6-1 10 16,-3 1 3-16,-6-5 2 15,-13-8 8-15,-5-4 7 16,3-6-7-16,0-10 7 0,8-4 7 15,7-3-7-15,3 0-3 16,3-16 5-16,0-24-22 16,19-14-12-16,23-5-32 15,10 3 27-15,5 17 9 16,-6 15 3-16,-11 15-11 16,-15 9 0-16,-11 0-2 15,-11 13-8-15,-3 13 14 16,0 5 12-16,-11 5 7 15,-5-1-3-15,3-6 7 16,5-8-4-16,7-6-3 16,1-7 1-16,0-2 0 0,17 2-4 15,13-2 10-15,9-2 2 16,4-3-5-16,0-1-6 16,-4 0-2-16,-7 0-44 15,-7 0-42-15,-4 0-101 16,-5-1-169-16</inkml:trace>
  <inkml:trace contextRef="#ctx0" brushRef="#br0" timeOffset="57344.8">4995 6488 1020 0,'0'0'230'0,"0"0"-190"16,0 0-15-16,0 0 7 15,0 0-31-15,0 0 2 16,75 3-6-16,-11-3 6 15,8 1 2-15,2 0-5 16,-14 1-1-16,-18 0-4 16,-17-2 5-16,-14 0 0 15,-8 0-1-15,-3 0 4 16,0 0-4-16,0 0 2 16,0 0 2-16,0 0-3 15,0 0-37-15,9 0-141 16,8-12-361-16</inkml:trace>
  <inkml:trace contextRef="#ctx0" brushRef="#br0" timeOffset="57798.41">5852 6278 704 0,'0'0'178'0,"0"0"-142"0,0 0 37 15,0 0-31-15,0 0-42 16,0 0 0-16,64 70 36 16,-45-19 23-16,-4 4-3 15,2-3-24-15,-4-4-17 16,0-7-2-16,-2-8 0 15,0-11-7-15,-1-8-3 16,-4-6 6-16,-2-6 0 16,-1-2-5-16,-1 0 10 15,2 0 2-15,8-14 14 16,6-17 30-16,6-14-42 16,6-10-13-16,-8-2-5 15,-5 4-4-15,-7 7 4 0,-6 11 3 16,-1 8-2-1,-1 9 14-15,-2 2-15 0,0 3 0 16,0 2-1-16,0-1 1 16,0 2-8-16,0 1-44 15,0 0-36-15,0-2-152 16,0-3-276-16</inkml:trace>
  <inkml:trace contextRef="#ctx0" brushRef="#br0" timeOffset="58161.94">6619 5939 119 0,'0'0'793'0,"0"0"-718"16,0 0-75-16,0 0-27 16,0 0 27-16,-20 128 108 15,8-57-54-15,3 5 14 16,3 4-19-16,2-2 4 16,4-10-17-16,0-7-3 15,0-10-26-15,6-9-5 16,3-11 2-16,-2-9-2 0,1-8-1 15,-3-8 1-15,0-5-2 16,-2-1-9-16,3 0-15 16,6-18-33-16,2-17-62 15,-1-11-239-15</inkml:trace>
  <inkml:trace contextRef="#ctx0" brushRef="#br0" timeOffset="58363.17">6486 6363 1043 0,'0'0'115'0,"0"0"-86"15,0 0 37-15,0 0-18 16,104-32-32-16,-46 14-14 16,-1 2 4-16,-5 4-6 15,-7 5-3-15,-6 1 0 16,-6 3-101-16,-12-2-195 15,-15-4-550-15</inkml:trace>
  <inkml:trace contextRef="#ctx0" brushRef="#br0" timeOffset="68760.17">1855 7982 176 0,'0'0'616'0,"0"0"-583"16,0 0 63-16,0 0-20 0,0 0-23 16,0 0-10-1,0 0-27-15,-3-46 0 0,3 46-13 16,0 0 0-16,0 0 2 15,0 7-5-15,0 11-6 16,6 7 6-16,6 7 0 16,0 3 3-16,4-2-1 15,1-1-2-15,5-6 1 16,2-4 2-16,1-10 0 16,-1-6 2-16,0-6 2 15,0 0 2-15,-5-18-1 16,4-7 3-16,-4-9-1 15,-2-3-2-15,-4-4-6 16,-6 1-1-16,-2 4 1 16,-4 7-2-16,1 10-5 15,-2 9 5-15,0 8 0 0,0 2-3 16,0 7-12-16,0 23-4 16,0 18 13-16,0 20 6 15,0 12 12-15,0 5-3 16,0-6-3-16,0-10-5 15,-3-14-1-15,-3-10 1 16,-2-11 1-16,1-9-1 16,-2-12 2-16,3-3 5 15,3-7 14-15,-2 0 1 16,-1-3 6-16,-5 0 13 16,-3 0 2-16,-10-21-19 0,-4-4-10 15,-3-4-10-15,2-4-1 16,4 0-4-16,8-2-10 15,4-5-52-15,13-5-73 16,0-8-125-16,12-2-363 16</inkml:trace>
  <inkml:trace contextRef="#ctx0" brushRef="#br0" timeOffset="69104.73">2265 7301 631 0,'0'0'127'16,"0"0"-30"-16,0 0 8 15,0 0-17-15,0 0-20 16,0 0-28-16,0-38-40 16,0 44-5-16,0 26-19 15,0 19 24-15,3 10 20 16,5 5 25-16,1 0-35 16,-1-8-8-16,0-5 3 15,-4-3-5-15,-2-3-10 0,1-6-56 16,-3-5-140-16,3-16-206 15</inkml:trace>
  <inkml:trace contextRef="#ctx0" brushRef="#br0" timeOffset="69514.13">2787 7988 1086 0,'0'0'125'0,"0"0"-106"16,0 0-14-16,0 0 31 16,0 0 4-16,0 0-37 0,42-9-1 15,-3 2-2 1,15-4 0-16,2 4-1 0,-5 3-5 15,-5 3-89-15,-7 1-16 16,-9 0-106-16,-14 0-74 16</inkml:trace>
  <inkml:trace contextRef="#ctx0" brushRef="#br0" timeOffset="69698.83">2908 8232 768 0,'0'0'246'0,"0"0"-227"16,0 0-8-16,0 0 36 0,0 0 1 16,100-14-23-16,-43 2-16 15,-3 0-6-15,-5 4-3 16,-6 3-5-16,-3 2-54 16,-7-1-205-16,-3-7-206 15</inkml:trace>
  <inkml:trace contextRef="#ctx0" brushRef="#br0" timeOffset="70686.72">3899 7740 991 0,'0'0'108'16,"0"0"-108"-16,0 0-31 15,0 0 30-15,0 0 1 16,36 98 7-16,-18-69 5 16,1-3-8-16,6-10 6 15,-1-3-9-15,3-7 13 16,-3-6-11-16,3 0 6 16,0-15 4-16,-4-7-9 0,0-6 6 15,-8-7-4 1,-3-2-5-16,3-4 5 0,-5 2-3 15,2 6-3-15,-3 8 1 16,-3 10 1-16,-3 8-2 16,0 5-2-16,-1 2-3 15,2 0-8-15,0 12-12 16,5 15 23-16,0 9 2 16,-3 11 17-16,-3 9 6 15,-3 5 5-15,0 7-12 16,-7 5-7-16,-4 2-3 15,1 2 0-15,-2-7-3 0,6-9 0 16,3-4 0 0,-2-7-1-16,-1 0-1 0,-3-5 2 15,1-8 1-15,-3-5 3 16,1-10 10-16,-1-3 2 16,-4-1-1-16,-6-6-3 15,-7 0 2-15,-3-5 3 16,-4-6-14-16,1-1 4 15,0 0-4-15,4-16 3 16,0-8-3-16,10-9-3 16,10-7-3-16,9-4-16 15,1 1-15-15,18 1 17 16,12 2 6-16,4 3-9 16,6 5-10-16,-1 3 19 15,-2 2-7-15,-1 2 5 0,-3 3 6 16,-6 2 4-16,-8 4-1 15,-3 5-3-15,-5 2-6 16,-4 6 4-16,-2 0 4 16,-2 1 0-16,3 1 2 15,-3 1-4-15,1 0-57 16,2-2-52-16,-1-5-97 16,-1-6-195-16</inkml:trace>
  <inkml:trace contextRef="#ctx0" brushRef="#br0" timeOffset="76483.82">1855 9710 174 0,'0'0'552'16,"0"0"-515"-16,0 0-22 15,0 0 2-15,0 0 18 16,0 0 3-16,0 0-14 16,0-26-11-16,0 26 8 15,0 0 22-15,0-2 4 16,0 1-1-16,0 0-8 16,0-3-19-16,-3 2 1 15,3 2-4-15,0-3 0 16,0 2 4-16,0 1-5 15,0 0 0-15,0-1-2 0,3 0-12 16,15-3-1-16,10 4-5 16,14 0 1-16,4 0 0 15,-4 17-5-15,-5 12-5 16,-11 4 4-16,-12 6-2 16,-11 1 12-16,-3 0 0 15,-13-5 1-15,-8-4-1 16,5-8 0-16,5-11 2 15,8-6-2-15,3-4 0 16,2 1-4-16,23-1 0 16,17 5 4-16,6 0 0 15,1 4 1-15,-10 7-1 0,-14 6-12 16,-17 7-5 0,-8 4 12-16,-14 5 5 0,-17-4 41 15,-8-3 7-15,-1-9-12 16,1-8 17-16,14-6-11 15,5-7-6-15,10-3 0 16,5 0 12-16,5-22-19 16,0-16-28-16,9-17-1 15,23-11-4-15,8 0-1 16,3 5 4-16,2 10-5 16,-11 14 4-16,-3 11-7 15,-11 6-23-15,-10 9-37 16,-8 0-52-16,-2-2-105 15,-15-6-451-15</inkml:trace>
  <inkml:trace contextRef="#ctx0" brushRef="#br0" timeOffset="76730.25">2370 9085 947 0,'0'0'88'0,"0"0"17"16,0 0-37-16,0 0-9 16,0 0-9-16,0 0-50 15,-30-20-13-15,33 54 13 16,10 11 8-16,4 7 9 0,2 5-8 16,-4 0-1-16,1 0-8 15,-5 1-27-15,-10-1-120 16,-1-3-136-16,-4-8-442 15</inkml:trace>
  <inkml:trace contextRef="#ctx0" brushRef="#br0" timeOffset="77017.77">3002 9593 1101 0,'0'0'150'0,"0"0"-148"15,0 0-2-15,0 0 0 16,94-13 0-16,-46 3 0 15,1 2-11-15,-7 2-67 16,-5 6-72-16,-17 0-117 16,-17 0-244-16</inkml:trace>
  <inkml:trace contextRef="#ctx0" brushRef="#br0" timeOffset="77194.89">3177 9745 428 0,'0'0'304'0,"0"0"-275"16,0 0 54-16,0 0 46 15,0 0-28-15,0 0-14 16,12 12-55-16,12-12-17 16,6 0 3-16,2-4-12 15,5-4-6-15,1 1 0 16,1 1-82-16,-2 2-90 16,-4-2-238-16</inkml:trace>
  <inkml:trace contextRef="#ctx0" brushRef="#br0" timeOffset="78223.39">4081 9476 696 0,'0'0'90'16,"0"0"-16"-16,0 0 19 15,0 0-13-15,0 0-12 16,0 0-30-16,-27-26-13 16,27 26-8-16,0 0-13 15,0 0-4-15,4 0-2 0,25 0-13 16,17 13 15 0,18 2 4-16,6 2-4 0,-7 6 0 15,-14 1-1-15,-18 4-2 16,-14 3-8-16,-14 5 7 15,-3-3 4-15,-3 0-2 16,-10-7 4-16,5-5-2 16,8-2 3-16,0-2-3 15,15 4 0-15,15 1-2 16,4 5 2-16,8 4 0 16,-8 4 0-16,-11 4-5 15,-16 0 2-15,-7 4 0 16,-22-1 3-16,-20-2 10 0,-6-6 12 15,-1-6 9 1,7-14 2-16,9-4-1 0,9-10-7 16,8 0 2-16,7-15 1 15,9-19-9-15,0-19-17 16,25-9-2-16,17-6-22 16,13 4 4-16,7 6 14 15,0 9-6-15,1 7 10 16,-2 7 0-16,-9 8-1 15,-11 9 1-15,-15 8 0 16,-15 5 0-16,-5 4 2 16,-4 1 0-16,-2 0 13 15,0 0-2-15,0 0-6 16,0 0-4-16,0 0-2 0,0 0-1 16,0 0-26-16,0-4-51 15,4 0-71-15,-3-4-221 16,-1 4-371-16</inkml:trace>
  <inkml:trace contextRef="#ctx0" brushRef="#br0" timeOffset="83352.16">1827 11095 109 0,'0'0'315'0,"0"0"-277"16,0 0-9-16,0 0 19 16,0 0 31-16,0 0-9 15,0 0-11-15,0-44-26 16,0 37 9-16,0 2 18 16,0-1 8-16,0 1-26 0,0 2-8 15,0 2-10-15,0-1-10 16,0 2-8-16,0 0-2 15,0 0-8-15,0 0 4 16,0 0-3-16,0 0-7 16,0 11-10-16,0 13 2 15,0 12 18-15,-5 8 13 16,-1 6 17-16,0 2-18 16,6-2 3-16,-3 0 2 15,3 0-11-15,0-2 0 0,0-2 1 16,0-7-4-16,0-3-3 15,0-9 0-15,0-7 1 16,0-6 0-16,9-5 1 16,0-1 1-16,4-4 1 15,1-2 9-15,10-2-4 16,6 0-5-16,1-3-4 16,3-11-26-16,-4-1-43 15,-8 0-23-15,-8-1-62 16,-11 2-69-16,-3-1-346 15</inkml:trace>
  <inkml:trace contextRef="#ctx0" brushRef="#br0" timeOffset="83595.95">1600 11444 870 0,'0'0'142'0,"0"0"-102"16,0 0 7-16,0 0 10 15,0 0-27-15,0 0-23 16,91-62-4-16,-52 48-3 16,-1 2-3-16,-2 3 2 15,-6 3-33-15,-4-4-152 16,-13-6-228-16</inkml:trace>
  <inkml:trace contextRef="#ctx0" brushRef="#br0" timeOffset="83932.57">2004 10638 732 0,'0'0'77'0,"0"0"30"0,0 0-33 15,0 0-23-15,0 0-10 16,0 0-41-16,10-23-27 15,-2 57 22-15,1 10 5 16,5 10 48-16,-3 2-24 16,0 0-7-16,2-3-4 15,-2-3-12-15,2-1-1 16,-1-7-28-16,-8-13-240 16</inkml:trace>
  <inkml:trace contextRef="#ctx0" brushRef="#br0" timeOffset="84330.03">2581 11225 1018 0,'0'0'133'0,"0"0"-117"16,0 0-11-16,0 0 23 16,0 0-2-16,0 0-23 15,69-16-3-15,-34 13 0 16,3 3-3-16,-7 0-29 16,-8 1-105-16,-11 13-110 15,-12 2-212-15</inkml:trace>
  <inkml:trace contextRef="#ctx0" brushRef="#br0" timeOffset="84520.92">2644 11568 645 0,'0'0'297'0,"0"0"-233"16,0 0-1-16,0 0 13 15,0 0-25-15,105-24-36 16,-61 10-12-16,-3 0-3 15,-5 1 0-15,-1 3-1 16,-2 1-54-16,-12 0-224 16,-8-2-440-16</inkml:trace>
  <inkml:trace contextRef="#ctx0" brushRef="#br0" timeOffset="85829.92">2571 11208 576 0,'0'0'87'0,"0"0"-21"15,0 0 13-15,0 0-6 0,0 0-16 16,0 0-18-16,0 0-23 15,-7 0-5-15,7 0 4 16,0 0-6-16,7 0-6 16,8 0-2-16,13 0-1 15,8-2 1-15,9-1-4 16,4-3 5-16,3 1-2 16,2-3 1-16,-2 2-1 15,-6 0 1-15,-7 0 2 16,-9 2-3-16,-9-1 0 15,-12 2 2-15,-6 0 6 16,0 1 11-16,-3 0 26 16,0 1-3-16,0-1-12 0,0 1-10 15,0 1-20 1,0-3 1-16,0 2-1 0,2-1 0 16,8 2-47-16,-3 0-119 15,-1-3-257-15</inkml:trace>
  <inkml:trace contextRef="#ctx0" brushRef="#br0" timeOffset="86563.32">2674 11585 170 0,'0'0'59'0,"0"0"49"15,0 0 60-15,0 0-28 16,0 0-17-16,0 0-20 16,-27 4-18-16,27-4-12 15,0 0-20-15,0 0-2 16,0 0-13-16,0 0-27 0,0 0-10 16,0 0-2-1,0 0 0-15,0 0 1 0,0-2 0 16,11-2 0-16,11-1-1 15,14-4 1-15,8-2 0 16,9-3-2-16,4 0 2 16,11-2 2-16,-4-2-2 15,5 1 0-15,-8 0 1 16,-6 2 0-16,-13 3-1 16,-12 3 0-16,-14 5 0 15,-7 2 0-15,-9 0 1 16,0 2 4-16,0 0 2 15,0-3 5-15,0 3-7 16,0 0-4-16,0 0 5 16,0 0-6-16,0 0 0 0,0 0-6 15,0 0-16 1,0 0-55-16,5 0-75 0,-4 0-107 16,-1 0-297-16</inkml:trace>
  <inkml:trace contextRef="#ctx0" brushRef="#br0" timeOffset="100642.18">4024 10847 454 0,'0'0'38'16,"0"0"-3"-16,0 0-26 0,0 0 49 15,0 0 26-15,0 0-14 16,0 0-25-16,14-66-5 15,-11 53-7-15,0-2-11 16,1 2 14-16,-3-1 4 16,-1 4-15-16,2 1-12 15,-1 3 4-15,-1 2-8 16,0 3-4-16,0-1 3 16,0 2-3-16,0 0-5 15,0 0 4-15,0 0-4 16,0 0 0-16,0 0-2 15,0 0 2-15,0 0-1 16,0 0-6-16,0 0 7 0,0 6-9 16,0 12 0-16,0 8 9 15,0 8 10-15,-7 4 9 16,1 4-8 0,0 3 1-16,-3 3-1 0,3 2 10 15,-2 3-12-15,-2 2 8 16,0 0-10-16,-2-7 4 15,3-1 7-15,4-8-11 16,4-6-7-16,1-5 0 16,0-5 0-16,0-5 1 15,0-3 0-15,6-2 4 16,8-2-3-16,0-5 6 0,3 0-4 16,2-4 7-1,3-2-1-15,4 0-5 0,-2 0-5 16,3-8 0-16,-2-9-9 15,3-3-16-15,-7-1-13 16,-4-1-30-16,-11-2-97 16,-6 1-153-16</inkml:trace>
  <inkml:trace contextRef="#ctx0" brushRef="#br0" timeOffset="100985.85">3856 11112 621 0,'0'0'113'0,"0"0"-47"16,0 0 26-16,0 0 24 15,0 0-28-15,0 0-33 16,-27-18-35-16,27 18-9 15,10 0-5-15,15 0-5 16,13 0 1-16,10 0-1 16,4 0 7-16,1 0-8 15,-3 0 0-15,-4-7 2 16,-7 0-1-16,-8 0 0 16,-7 2 1-16,-12 1-2 0,-5 4-1 15,-5 0-10-15,-2 0-35 16,0 0-54-16,0 0-136 15,-9 0-419-15</inkml:trace>
  <inkml:trace contextRef="#ctx0" brushRef="#br0" timeOffset="117224.26">6113 7767 604 0,'0'0'42'0,"0"0"-7"16,0 0-24-16,0 0-10 15,0 0 1-15,0 0 3 16,0 0 17-16,-78-49 40 16,69 44-26-16,2 0-3 0,1 3 8 15,0-2-17-15,3 1-10 16,-2-2 7-16,1-1 0 16,1-1 8-16,-2-3-5 15,1 0-1-15,3 0-16 16,-1-2-3-16,1 2-4 15,-2 0-1-15,3 2 1 16,0 0 0-16,0 2-1 16,6 1-3-16,11 5-6 15,9 2 5-15,2 28 4 16,-1 22-4-16,-9 22 5 16,-10 19 21-16,-8 10 8 0,0 4-17 15,-13-6 6 1,0-12-9-16,1-14 5 0,6-19-7 15,6-16 3-15,0-11-3 16,0-9-2-16,12-5-5 16,4-5 0-16,4 1 1 15,2-4 0-15,7-3 0 16,-4-4-1-16,-1 0-11 16,-8 0 3-16,-1-6-7 15,-6-10 1-15,-4-4 12 16,-5-5-14-16,0-5-9 15,0-1-2-15,-12 5-2 16,0 8 25-16,4 9 4 0,2 8 1 16,2 1 2-16,-1 23-3 15,-3 20 0-15,-1 25 5 16,1 14 18-16,2 10-4 16,3 4-7-16,-1-2-8 15,2 4 1-15,2-1-5 16,-1-2 4-16,1-5-2 15,0-8-1-15,0-7 1 16,5-6-2-16,4-7 3 16,-1-5-3-16,0 3 0 15,-1 0 12-15,-1 2-10 16,1 4 7-16,-2-2-4 0,-2-1 10 16,-2 0-6-1,-1-2-1-15,0-6 3 0,0-6-6 16,-10-10 9-16,-5-7-1 15,3-11 3-15,-2-7 15 16,-5-6 4-16,-3-8 6 16,-9 0-9-16,-8 0-13 15,-5 0 6-15,-2-8-9 16,7-2-3-16,8 2-12 16,9 0-2-16,8 5-7 15,7 1-30-15,4 2-35 16,1 0-106-16,1 0-246 15</inkml:trace>
  <inkml:trace contextRef="#ctx0" brushRef="#br0" timeOffset="118506.59">6968 8444 358 0,'0'0'141'15,"0"0"-61"-15,0 0-60 16,-34-76-19-16,34 55-1 0,0-4-1 16,0 2-6-16,0-2 3 15,0-2 4-15,0-2 13 16,0 4 46-16,0 6-9 16,0 3 4-16,0 9 4 15,-2 6 50-15,-1 1-37 16,3 10-47-16,0 33-22 15,0 22 3-15,0 22 66 16,0 9-14-16,0-1-36 16,0-11-19-16,3-15 3 15,3-21-4-15,1-14 2 16,-4-16-3-16,-1-10 5 16,-2-6-3-16,0-2 8 0,0 0 19 15,0-28 5-15,0-18-34 16,0-26-17-16,-5-16-22 15,5-4 0-15,0 10 9 16,0 24 13-16,0 25 16 16,12 24-6-16,2 12 0 15,10 34-4-15,1 15 11 16,6 14 1-16,-1 7 16 16,-2-2-6-16,1-7 5 15,-1-15-13-15,-1-12 1 16,-4-12 6-16,-3-9-8 15,-5-9 10-15,-4-7-9 0,-1 0 2 16,3-4 13 0,1-25 24-16,1-21-12 0,-3-19-22 15,-8-14-3-15,-4-9-5 16,0-1 1-16,-15 13 3 16,-4 22-1-16,8 25 17 15,3 19 0-15,3 14-20 16,4 0-14-16,-1 15-80 15,2 17 8-15,0 11-20 16,9-5-120-16,15-9-81 16</inkml:trace>
  <inkml:trace contextRef="#ctx0" brushRef="#br0" timeOffset="118792.04">7597 8400 896 0,'0'0'57'0,"-44"79"-21"16,30-34-23-16,10-8-6 16,4-9-4-16,13-7 12 15,19-7-10-15,7-8 3 16,3-6-6-16,-1 0 11 16,-4-18-1-16,-7-7-5 15,-6-5 2-15,-11-1 8 16,-13-1 26-16,0 0 4 15,-24 0-17-15,-12 6-19 16,-8 8-10-16,2 10-1 16,8 8-6-16,6 0-13 15,13 15-74-15,12 0-148 0,3-1-483 16</inkml:trace>
  <inkml:trace contextRef="#ctx0" brushRef="#br0" timeOffset="120111.39">8372 8255 1016 0,'0'0'11'0,"0"0"-11"16,0 0-30-1,0 0 11-15,101-12 11 0,-61 54-3 16,-7 10 10-16,-3 3 1 16,-12-2 2-16,-6-6 0 15,-9-9-2-15,-3-11 2 16,0-10 1-16,0-9 1 15,0-5 15-15,0-3 28 16,0 0 43-16,0-22-5 16,0-15-55-16,0-17-26 15,0-2-4-15,18 2-26 16,10 16 9-16,5 18 17 16,1 17-13-16,1 3 5 15,-1 23 2-15,-6 8 4 0,-5 5 2 16,-6-2 0-1,-6-2 0-15,-6-2 6 0,-5-9-3 16,0-3 1-16,0-7 1 16,0-5 3-16,0-6-3 15,-4 0 12-15,-2-3 13 16,0-23 7-16,3-16-31 16,3-16-6-16,11-5-17 15,25 6-10-15,5 14 17 16,0 24 3-16,-4 16-1 15,-2 3 1-15,-4 26 7 16,-1 5 9-16,-2 5 11 16,-4 1-5-16,1-2 2 0,-1-5-11 15,2-5 1-15,-1-9-7 16,-1-6 0-16,-1-7 6 16,4-3-6-16,0-7-10 15,0-21-29-15,-6-11-36 16,-10-4 42-16,-7 4-36 15,-4 9 29-15,-4 14 40 16,-9 12 45-16,-1 4 12 16,0 10-49-16,2 16 4 15,3 7-5-15,9 2 14 16,0 1-10-16,15-7-7 16,16-3-2-16,8-6 1 0,7-10-3 15,5-6 0-15,-2-4-4 16,-8 0-9-16,-11-8-21 15,-17-6-24-15,-13-3 26 16,-10-6 28-16,-26 2-49 16,-11-1 45-16,-3 8 8 15,5 7 67-15,15 4 7 16,15 2-6-16,14 1-18 16,1 0-21-16,19 0-23 15,25-5-4-15,26-2-2 16,18-7 0-16,7-6 0 15,1-4 3-15,-10-2-8 0,-10-2 3 16,-19 0 1 0,-12-1-4-16,-19-7 2 0,-15-7-10 15,-11-12-3-15,-11-12-29 16,-20-2 9-16,-5 3 13 16,5 9 23-16,6 17 22 15,7 14 5-15,9 13 16 16,4 6-13-16,4 7-14 15,1 0-16-15,0 24-6 16,0 20 6-16,0 18 5 16,0 10 20-16,10 9 9 15,5 0-17-15,3 0 1 16,3-5 5-16,0-11-20 0,0-13 1 16,1-13-4-1,-4-13-3-15,-2-10-4 0,-2-9-32 16,-1-7-56-16,-4-11-75 15,-4-22-121-15</inkml:trace>
  <inkml:trace contextRef="#ctx0" brushRef="#br0" timeOffset="120396.81">9894 8119 1100 0,'0'0'189'15,"0"0"-178"-15,0 0-11 16,0 0-3-16,0 0 3 15,113 6 14-15,-33-6-5 16,10 0-9-16,-5 0 0 0,-8-7 0 16,-12 0-1-16,-13 3-12 15,-13 4-23-15,-11 0 13 16,-11 0 7-16,-7 18 4 16,-4 13 10-16,-6 7 2 15,0 5 41-15,0-1-10 16,0-5-9-16,0-6-16 15,0-7-5-15,0-7 0 16,0-11-1-16,0-6-48 16,12-1-106-16,4-27-275 15</inkml:trace>
  <inkml:trace contextRef="#ctx0" brushRef="#br0" timeOffset="120543">10621 7897 1320 0,'0'0'104'16,"0"0"-103"-16,0 0-1 0,0 0-8 16,0 0-7-16,0 0-53 15,-40 96-82-15,40-68-239 16</inkml:trace>
  <inkml:trace contextRef="#ctx0" brushRef="#br0" timeOffset="121260.3">10860 7999 838 0,'0'0'390'0,"0"0"-344"16,0 0-46-16,0 0-12 16,0 0 12-16,-64 101 5 15,58-50 0-15,6 1 13 16,0-8-8-16,20-5-10 15,0-9 3-15,4-9 1 16,-1-9-2-16,-1-10-2 16,2-2 0-16,-5 0 0 15,-1-18 1-15,-4-9 3 16,-4-14-4-16,-7-13 0 16,-3-10-18-16,-3 3 6 15,-16 13 2-15,-2 13 10 0,4 17 1 16,5 9 12-16,2 7-13 15,2 2-2-15,2 15-3 16,-4 20 5-16,4 9 2 16,3 6 5-16,3-2-1 15,0-7-3-15,9-5-2 16,3-9 0-16,2-5 0 16,-2-8-1-16,-2-7-1 15,-1-7-2-15,3 0-16 16,6-23 19-16,9-20 6 0,7-7-5 15,3 0 1 1,0 10-2-16,-2 14 0 0,-6 13 0 16,-2 11-3-16,-3 2-2 15,-5 12 3-15,-2 11-9 16,-4 7 7-16,-5-3-2 16,-5 1 6-16,-1-4 2 15,-2-5 0-15,0-5 0 16,0-4-2-16,0-3-2 15,0-5 2-15,0-2 3 16,0-6 5-16,0-29 30 16,20-16-18-16,12-8-20 15,11 5-2-15,6 16 1 16,-4 14 1-16,-6 13 7 16,-10 9 2-16,-7 2-4 0,-3 3 8 15,-5 13-10-15,-3 4 11 16,-5 3 1-16,-4 8-13 15,-2 7-2-15,-2 6-9 16,-15-1-115-16,-6-10-375 16</inkml:trace>
  <inkml:trace contextRef="#ctx0" brushRef="#br0" timeOffset="123123.08">12384 8049 565 0,'0'0'412'0,"0"0"-305"0,0 0-36 16,0 0 30-16,-107-50-41 15,72 50-35-15,-2 12-11 16,7 12-10-16,7 2 7 15,8 1-7-15,9 0-4 16,6-4-2-16,0-5 1 16,5-4-1-16,10-6 2 15,0-2 0-15,5-6-1 16,-3 0-14-16,-1 0-1 16,-4-8 4-16,0-2 7 15,-4 2-28-15,-2 4 1 16,-5 4 27-16,1 0 2 15,1 0-10-15,5 12-1 16,4 3 11-16,8 3 3 0,1-4 12 16,4-2-8-16,0-4 2 15,1-4 0-15,4-4 1 16,2-4 10-16,6-22 5 16,2-9-11-16,-1-13 4 15,-3-13-15-15,-7-13 6 16,-7-12-12-16,-6-6-6 15,-7 3-26-15,-8 14-22 16,-1 20 60-16,0 22 8 16,-4 17 29-16,-2 11-4 15,3 5-11-15,1 0-20 16,1 12-2-16,-5 24-8 16,-1 16 8-16,2 12 25 0,2 3-20 15,3 0-4-15,0-6 0 16,11-8-1-16,5-4 4 15,3-6-4-15,-1-11 1 16,3-7-1-16,-1-14 1 16,3-10 4-16,4-1 1 15,5-12 0-15,3-23-6 16,0-8-2-16,0-10-22 16,-8 5-6-16,-6 7-6 15,-9 15 26-15,-8 13 10 16,-4 9 8-16,0 4 0 15,0 0-8-15,0 7-10 0,-10 17 8 16,0 12 2 0,1 3 9-16,1 4 6 0,8 1-6 15,0-1-2-15,2-4-3 16,16-6 3-16,4-7-5 16,3-10 5-16,1-9-3 15,4-7 2-15,1-5-1 16,0-19-1-16,-2-11-4 15,-8-9-3-15,-8-6-14 16,-10-9-9-16,-3 2-17 16,-10 6 1-16,-9 12 20 15,-1 13 22-15,-1 14 11 16,6 6 6-16,-1 6-9 0,-1 4-8 16,1 17 0-1,1 9 4-15,1 4 2 0,7-1 0 16,4 0-1-16,3-6-3 15,0-5 2-15,0-5 1 16,4-4-3-16,4-6-1 16,2-4 2-16,-1-3 0 15,9-1 0-15,5-22 11 16,9-10-9-16,8-3-5 16,-2 3-12-16,-2 5 5 15,-7 13 4-15,-3 9 1 16,-7 6-2-16,-1 2-6 15,-4 19 2-15,-3 5 8 16,-4 3 9-16,-6 3 2 0,-1-5-7 16,0-2 12-1,0-3-15-15,-8-6 6 0,-3-2-2 16,-3-2-1-16,4-6 0 16,1-6-3-16,6 0 6 15,3-25 20-15,0-17-13 16,13-14-14-16,17-4-12 15,7 11 0-15,5 13-1 16,-2 17 7-16,-4 12 5 16,-2 7-3-16,-1 1 4 15,-1 20-2-15,-3 5 2 16,1 3 16-16,2 1-13 16,0-4 7-16,3-5-8 0,-1-9 2 15,-1-3-1-15,-2-7 3 16,-3-2-5-16,0 0-1 15,-4-17-7-15,1-10 3 16,-10-5-5-16,-9-7 8 16,-6 3-6-16,-6 7-23 15,-12 9 17-15,-5 12 3 16,-2 8 9-16,-1 6 1 16,1 19 0-16,1 9 12 15,3 3-3-15,9 3 0 16,7-1-1-16,5-6-5 15,0-5 0-15,8-6-3 0,9-6 0 16,-1-8-3-16,-2-6-1 16,1-2-6-16,-2-5-3 15,1-17 6-15,-1-7-44 16,-2 2 6-16,-5 11 31 16,-5 7 14-16,2 9 0 15,-3 0 0-15,0 29-15 16,0 20 15-16,-7 21 31 15,-18 11 9-15,-4 4 3 16,-4-1-22-16,-3-7-7 16,2-2 5-16,0-7 9 15,1-11-3-15,0-12-6 16,2-15 40-16,-1-12-7 16,-1-7-28-16,-3-11 10 15,-4 0-11-15,0-26-6 0,-3-13-17 16,3-11-46-16,7-1-66 15,9-1-134-15,3 9-392 16</inkml:trace>
  <inkml:trace contextRef="#ctx0" brushRef="#br0" timeOffset="123951.93">14790 7743 978 0,'0'0'168'0,"0"0"-127"16,0 0-39-16,0 0 5 15,0 87 0-15,7-42 10 0,14-4-17 16,11-10 7-16,1-9 3 16,2-10-4-16,-4-8 2 15,-2-4-1-15,1 0 3 16,-3-16 1-16,-1-7-4 16,-2-5-7-16,-3-7 3 15,-3-2-2-15,-3 2-1 16,-4 10-5-16,-5 11 5 15,-5 10-1-15,4 4-5 16,2 21-26-16,2 26-9 16,1 22 41-16,-5 21 3 15,-4 15-3-15,-1 2-2 16,-4 4 2-16,-11-11 11 16,-7-14-8-16,-2-16 4 15,1-18 13-15,-2-15 2 0,1-13 11 16,2-15 19-16,-1-9-21 15,-5-3 15-15,-2-28-3 16,-6-19-28-16,1-11-15 16,6-2 1-16,11 1-1 15,9 15 0-15,8 11-10 16,1 10-15-16,0 6-32 16,24 5-52-16,10 5-206 15,6 0-500-15</inkml:trace>
  <inkml:trace contextRef="#ctx0" brushRef="#br0" timeOffset="124926.13">15849 7958 1183 0,'0'0'86'16,"0"0"-68"-16,0 0-18 16,-98-12-5-16,69 33 4 15,4 7-3-15,9 8-2 16,7 1 6-16,6-1 2 16,3-2-2-16,0-9-2 0,1-7 2 15,10-8 0-15,2-5-3 16,1-5 3-16,5 0 0 15,2-14 0-15,6-12-7 16,3-8 3-16,1-2-9 16,0 7-45-16,-1 10 49 15,-2 10-14-15,-2 9 22 16,-3 3-8-16,1 19 5 16,-6 9 3-16,-3 6 1 15,-10 2 13-15,-5-4-4 16,0-5 12-16,-2-6 0 15,-5-6 2-15,-1-10-5 0,5-2-1 16,2-6 1-16,1 0 3 16,0 0 13-16,0-27 14 15,6-18-38-15,22-18-10 16,14-3-22-16,6 7 5 16,1 16 0-16,-6 20 3 15,-1 14 14-15,-3 9 0 16,3 0-7-16,1 11 4 15,-3 5 0-15,0 1 3 16,-2-2-2-16,0 0 5 16,-2-5-6-16,-1-5 7 15,-6-3-2-15,-2-2-2 16,0 0 3-16,0-17-2 0,-1-9-2 16,2-8-1-1,-6-5-7-15,-4-5-5 0,-11 2 6 16,-7 10 6-16,0 7-6 15,-13 9-2-15,-11 10 10 16,-11 6 5-16,-6 12-4 16,-4 18 11-16,1 11 9 15,5 4 0-15,7 0-12 16,12-3-3-16,7-8-2 16,8-5-4-16,5-10 0 15,0-5-1-15,18-6-1 16,10-8 1-16,11 0-2 0,8-19 0 15,8-16-1 1,2-12 2-16,-6-12-11 0,-8-10-2 16,-12-7-4-16,-12 1-19 15,-13 11 9-15,-6 18 29 16,0 16 18-16,0 16 22 16,-5 7-15-16,1 7-15 15,-4 3-2-15,-7 31-8 16,-4 21 6-16,-7 20 44 15,0 9 5-15,5 4-22 16,7-2-20-16,5-2 0 16,5-6-13-16,1-7 0 15,3-15-24-15,3-18-73 16,21-21-145-16,13-17-867 16</inkml:trace>
  <inkml:trace contextRef="#ctx0" brushRef="#br0" timeOffset="126030.24">17649 7672 896 0,'0'0'207'16,"0"0"-139"-16,0 0 6 15,0 0-25-15,0 0-34 16,0 0-15-16,20-7-4 16,6 7-3-16,8 16 7 15,2 5-2-15,-8 7 2 16,-16 5-9-16,-12 7 8 16,-6 3-3-16,-18-3 4 15,3-1-2-15,8-8 2 16,12-5-1-16,1 1-7 0,28 0-4 15,18 3 11 1,8 5 1-16,1 5 0 0,-9 1-3 16,-16 5 3-16,-19-4 0 15,-11 1 1-15,-21-3 3 16,-17-2 25-16,-5-7 11 16,0-12-6-16,10-9 4 15,9-10 2-15,11-2 12 16,8-29-11-16,5-19-29 15,15-19-12-15,25-14-4 16,16 0-32-16,12 10 8 16,7 16 6-16,0 18 14 15,-1 11-31-15,-10 12 4 16,-9 6-20-16,-11 6-21 16,-4 4-32-16,-4 0-45 0,-4 0-41 15,3 0 1-15,-4-3 97 16,-3-5 96-16,-8 2 64 15,-8 2 35-15,-9 1 3 16,-3 2 26-16,0 1 30 16,-6 0-46-16,-18 0-42 15,-9 0-52-15,-4 12-12 16,-3 10 13-16,5 3-2 16,9 4-4-16,9 1-4 15,8-1-8-15,9-6-1 16,0-4-1-16,15-7 1 15,9-4 0-15,5-8 5 0,9 0-5 16,4-12-7 0,2-9-6-16,-2-4-8 0,-7-4 11 15,-10-6-12-15,-11-1 1 16,-6 4 3-16,-6 11 18 16,-2 11 24-16,0 8 42 15,0 2-22-15,3 0-44 16,3 16-4-16,9 8 4 15,3 9 1-15,7 2 13 16,3 1-13-16,1 0-1 16,2-5-34-16,-6-12-142 15,-7-15-274-15</inkml:trace>
  <inkml:trace contextRef="#ctx0" brushRef="#br0" timeOffset="126546.43">18941 7857 1118 0,'0'0'96'0,"0"0"-96"15,0 0-28-15,0 0 22 16,0 0 6-16,56 85-3 16,-56-58 2-16,0-1 1 15,0-6 1-15,-9-6-1 16,2-8 8-16,3-3 2 0,0-3 7 15,4 0 11 1,0-17 10-16,5-19-38 0,25-11-16 16,17-5-44-16,10 4 14 15,0 13-3-15,-11 18 16 16,-12 16 26-16,-8 1 0 16,-11 25 7-16,-5 12 7 15,-8 9 51-15,-2 1 8 16,0-1-21-16,0-4-11 15,0-12-9-15,3-8-17 16,6-8 1-16,2-7-8 16,1-7 5-16,8 0 0 15,5-7-6-15,9-19-16 16,4-10-31-16,-4-3 4 16,-4-1 43-16,-2 7 1 0,-7 10 5 15,-1 9-5-15,-7 10 15 16,-3 4-2-16,-2 2-3 15,1 14-1-15,3 3 21 16,-3 1 2-16,-2 1-28 16,0-2-4-16,-2 0-1 15,-3-7-35-15,-2-4-108 16,0-8-236-16</inkml:trace>
  <inkml:trace contextRef="#ctx0" brushRef="#br0" timeOffset="126667.87">19655 7644 414 0,'0'0'514'15,"0"0"-514"-15,0 0-346 16</inkml:trace>
  <inkml:trace contextRef="#ctx0" brushRef="#br0" timeOffset="127101.9">19715 8164 993 0,'0'0'349'0,"0"0"-292"16,0 0-22-16,0 0-3 15,0 0-7-15,0 0-6 0,52-39-14 16,-25 15-2-16,1-1-3 15,-1-2 3-15,-1-9 0 16,1-5-3-16,-4-13-6 16,0-10-2-16,-5-5-17 15,-4 6 8-15,-1 12-39 16,-5 21 46-16,-5 16 10 16,-3 14-3-16,0 0-10 15,0 28-23-15,0 16 32 16,-1 14 4-16,-5 5 1 15,5-1-1-15,1-1 1 16,0-3-1-16,16-3 1 0,-1-6 1 16,-2-7-2-16,-5-8 1 15,-8-5 3-15,0-8-2 16,-14-3 15-16,-19-4 27 16,-11-3 11-16,-13-6-32 15,-1-5-23-15,5 0-32 16,12-10-100-16,14-18-216 15</inkml:trace>
  <inkml:trace contextRef="#ctx0" brushRef="#br0" timeOffset="143244.09">866 5976 13 0,'0'0'319'15,"0"0"-272"-15,0 0 8 16,0 0-20-16,0 0 9 16,0 0 9-16,0 0-2 15,0 0-12-15,0-56 4 16,0 51-28-16,0 1 3 15,0 3 7-15,0 1-1 16,0 0-14-16,0 0-4 16,0 0-5-16,0 0-1 15,-2 0-1-15,1 1-3 16,-1 15 2-16,-1 4 2 0,-1 9 0 16,-1 4-2-16,-2 8-3 15,1 7 7-15,0 9-2 16,1 10 1-16,-1 4 1 15,-4 9-4-15,1 11 3 16,-3 11-2-16,-1 4 1 16,2 6 0-16,1-2 2 15,1 0 4-15,6 2-3 16,3-2 11-16,0-4 14 16,0 0-3-16,6-1-11 15,6-1 9-15,-2 2-7 16,2-2-5-16,-6 11 0 0,-3 1-9 15,0 2 3 1,-3 2-5-16,0-1 1 0,0-1 8 16,-6 1-8-16,0 0 8 15,-1-7-8-15,2 1 1 16,1 4 5-16,2-3-7 16,2-2 5-16,0 3 0 15,0-5 1-15,9-3 2 16,9-1-2-16,6-7-1 15,0-9-5-15,6-8 0 16,-2-6 0-16,-6-1 1 16,-5 1-1-16,-5 5 0 15,-5 2 0-15,-2-1 0 16,-2-5 0-16,-2-6 0 16,2-9 0-16,3-9 0 0,-3-14 0 15,-3-16 1-15,3-10-2 16,-3-9-7-16,0-4-50 15,0-22-64-15,-19-29-347 16</inkml:trace>
  <inkml:trace contextRef="#ctx0" brushRef="#br0" timeOffset="157598.15">214 12106 442 0,'0'0'54'16,"0"0"-3"-16,0 0-3 15,0 0-12-15,0 0 2 16,0 0-14-16,0 0-13 0,-12-54 1 16,12 49 1-1,0 4-5-15,0 1 13 0,0 0-4 16,-2 0-17-16,2 0-3 16,0 0 2-16,0 0-1 15,0 0-3-15,0 0 5 16,0 0 0-16,9 0 1 15,6 1 1-15,6 3-1 16,4-3 7-16,5 0-6 16,3 1 1-16,5-1 0 15,2 1-1-15,1 1-2 16,0 0 2-16,2 1-2 0,-4 0 1 16,1 2-1-1,-1-2 2-15,4 0-2 16,-1 0 0-16,1-3 0 0,-2 1 0 15,3-1-3-15,1 1 3 16,-5 0 1-16,-2 3 2 16,-4 2-1-16,-6 3-4 15,-4 3 4-15,-3-1-4 16,-3 4 3-16,3-2-2 16,1 0 2-16,6 0-1 15,4-3 0-15,5-9 0 16,5 2 0-16,12-4 8 15,1 0-7-15,-3 0 5 16,-1 0-2-16,-4 0 5 16,-3 0 1-16,-1-2-5 0,2 0 5 15,0 0-8-15,7-2 1 16,4-3-2-16,4-2 2 16,9-1-3-16,1 1 0 15,6-2 5-15,-1-1-2 16,2 1-3-16,-5-2 1 15,-2 1-1-15,-3 4 7 16,-3 2-4-16,-1 0 1 16,1 3-1-16,0-1 0 15,2-1-3-15,1 2 0 16,9-6 2-16,3-1 1 16,11-1-3-16,2-1 0 0,2-1 0 15,-1 2 4-15,-4 0-4 16,-8 1 5-1,-7 2-6-15,-8-2 1 0,-3 3 0 16,-2-2 0-16,0 2 1 16,3-1 0-16,2-2-1 15,4-2-1-15,0 1-3 16,3 0 6-16,6-1-4 16,-1-1 4-16,-2 3-4 15,-3 2 2-15,-5 0 0 16,-5 4 6-16,-6 2-6 15,-3 2-1-15,-4 0 1 16,0 0 2-16,-1 0-1 0,3-3-1 16,6-4 6-1,12-1 6-15,6-2-3 0,8-3 12 16,2 2-8-16,2 0-5 16,-1 1 0-16,-3 3-5 15,-5 1 1-15,-8 1-1 16,-5 0 0-16,-5 3-1 15,2-2 5-15,1-1 14 16,4 0-15-16,3-4 8 16,0-2 4-16,7-2-3 15,1-2-2-15,0 0-1 16,-10 0-6-16,-11 1-6 16,-15 0 1-16,-11 2 6 15,-10 1-2-15,-11 1 1 0,2 0 2 16,-7 0 6-16,0-2-4 15,1-3-2-15,-3-3-4 16,2-2 0-16,2-5-4 16,3-8 0-16,0-3 1 15,-2-3-2-15,-4-1 1 16,-5 1 0-16,0-1 0 16,0-2-2-16,-6 0 0 15,-6 1 3-15,-6 0-1 16,4-2 0-16,-2-1-2 15,1-1 2-15,2-1-10 16,2-2-1-16,1-2 4 16,-2-2 6-16,4-2 0 0,1 1 1 15,-3 2 4-15,1 3-2 16,-2 4-2-16,2 2 0 16,0 1 1-16,2-1-6 15,1-3 8-15,1 2-6 16,-2 1 2-16,1 4 1 15,3 2-1-15,-3 4 1 16,-2-3 0-16,0 1-2 16,2-1 3-16,0 0-1 15,-2 1 0-15,8 0 1 16,-5-2-2-16,5 0 1 16,0-1-2-16,5-2-2 0,4-1 4 15,-1-1-2-15,-2 2 3 16,-3 0-2-16,-3 1-2 15,0 2 3-15,0 4-1 16,0 0 1-16,-2 7-2 16,1 1 4-16,-1 3-4 15,1-2 4-15,1 4-1 16,0-3-1-16,0 3 0 16,0-1 0-16,0 0 1 15,0 2 0-15,0 1-1 16,3 3 0-16,0 4-1 15,2 1 0-15,0 3 1 16,-1 5-1-16,1 0 1 0,8 1-10 16,2 0 2-1,9 0 6-15,7 0 2 0,8 2-1 16,13 0-1-16,8-2 2 16,13 0 0-16,8 0 1 15,8-6 1-15,7-2-2 16,2 2-6-16,3-2 2 15,7 1 0-15,6-1-5 16,8-2 8-16,5-2-7 16,8-2 1-16,3 0-1 15,6-1 6-15,5 3-2 16,-1 2 4-16,-4 2 3 16,5 2-1-16,-2 2-4 15,3-2 2-15,5 1-1 16,-2-4 1-16,7 2-2 0,-3 1 2 15,-6 2 1-15,7 1 0 16,-8 2 4-16,2 1-10 16,2 0 6-16,1 0-1 15,4 0 0-15,0 0 0 16,2 0 0-16,3 0 0 16,-1 0-10-16,4-4 2 15,-1-5-12-15,-1-1 15 16,4 0-1-16,-8-2 6 15,-3 0-1-15,-1 3 1 16,-3-1 0-16,-1 0 3 16,4 1-1-16,1-3-4 0,6-1-2 15,-4-1 4-15,-2-2 4 16,0 2-4-16,-7-1 1 16,-2 2-2-16,-2-2 1 15,-6 3 0-15,5 1-2 16,-1-3 6-16,-8 4-10 15,0 1 14-15,-2 1-8 16,-6 2 0-16,1 6-3 16,-2-2 3-16,-4 2 0 15,1 0 3-15,1-2-3 16,-2 0 1-16,-2-2-1 16,2 0 0-16,0 0 1 0,1-2 2 15,1 0-3-15,5 0-1 16,4 3 1-16,6 0 0 15,3 1 6-15,1 0-9 16,-2 1 3-16,2-1 0 16,-7 1 3-16,0-2-3 15,-8-1-1-15,-6 0-2 16,4 0 3-16,-4 0 2 16,0-2-1-16,1-4-1 15,6 2 0-15,2 1 0 16,3 1 0-16,3 0 4 15,-3 0-7-15,-1 2 3 16,-1 1 0-16,-1 2 0 0,-3 1 2 16,0 0-1-1,1 0 0-15,1 0 7 0,8 0-8 16,0 0 0-16,8 4 4 16,2-1-4-16,1-1 2 15,-8 0 4-15,-10-1-5 16,-3-1 3-16,-14 0 1 15,-10 0-2-15,-6 0 5 16,-8 0 7-16,-1 0 5 16,-1 0-7-16,-8 0 1 15,-8 0-6-15,-8 0-7 16,-16 0 9-16,-13 0-10 0,-18 0 0 16,-13 0-3-1,-6 0-4-15,-3 9-84 0,-31-5-153 16,-23-4-461-16</inkml:trace>
  <inkml:trace contextRef="#ctx0" brushRef="#br0" timeOffset="158931.4">7348 9686 515 0,'0'0'102'0,"0"0"-7"16,0 0-30-16,0 0 6 15,0 0-2-15,0 0-18 16,0 0-26-16,-24-58-3 16,23 52-4-16,1 5 1 15,0 1-11-15,0 0-8 16,0 16-7-16,0 23-1 16,10 23 7-16,2 18 2 15,-1 12 10-15,-2-2-3 0,1-5 4 16,-4-12-3-16,0-15-8 15,-3-12 2-15,2-9 14 16,-2-15-12-16,-3-14 0 16,1-4-5-16,-1-4 1 15,0 0-1-15,0-20-42 16,0-21-102-16,0-18-577 16</inkml:trace>
  <inkml:trace contextRef="#ctx0" brushRef="#br0" timeOffset="159144.81">7279 9688 56 0,'0'0'705'15,"0"0"-646"-15,0 0 22 16,0 0-18-16,0 0-36 16,0 0-20-16,59-60-3 15,-16 57-2-15,3 2-1 16,5-1 7-16,-5 2-6 15,-6 0-2-15,-10 0-17 16,-15 7-121-16,-15 4-121 16,-1-2-317-16</inkml:trace>
  <inkml:trace contextRef="#ctx0" brushRef="#br0" timeOffset="159333.07">7268 10003 769 0,'0'0'151'0,"0"0"-101"16,0 0 11-16,0 0 1 15,0 0-36-15,122-32-26 16,-62 15 1-16,-2 4-1 16,-5 7-33-16,-9 5-183 15,-11 1-203-15</inkml:trace>
  <inkml:trace contextRef="#ctx0" brushRef="#br0" timeOffset="160053.87">7830 9925 700 0,'0'0'114'16,"0"0"-92"-16,-89 16-21 16,53 8-2-16,8 4 2 15,5 3 6-15,10-2 11 16,11-1-9-16,2-4 0 0,5-4-9 16,17-7 0-1,8-5 1-15,0-8-1 0,1 0 0 16,-5-6-24-16,-3-12 6 15,-6-4 5-15,-8-2 9 16,-8 1-6-16,-1 1-4 16,0 9-7-16,0 4 21 15,-1 7 28-15,1 2 21 16,0 0-14-16,0 0-11 16,0 0-13-16,7 7-2 15,11 3 15-15,7-4 13 16,4 0-7-16,-4-6-10 15,-3 0 1-15,-5 0-14 16,-5-5 8-16,-3-10 18 16,-9-8-16-16,0-8-16 0,-11-9 3 15,-18-8-2-15,-7-8-2 16,0 0-7-16,3 4-8 16,8 13 5-16,8 14 9 15,5 14 2-15,6 7 1 16,5 4-2-16,1 0-1 15,0 2-9-15,0 14 3 16,0 3 6-16,9 1 0 16,10 0 0-16,5-2-5 15,1-1 6-15,1-9-1 16,-3 0-4-16,0-8 0 16,-1 0 0-16,-2 0 3 0,2-4 2 15,-1-1 0 1,-1 5 3-16,0 1-3 0,1 23 0 15,0 7 0-15,0 6 28 16,-3 3 4-16,-6 2-24 16,-2 1 7-16,-1-4-15 15,-2 0-1-15,0-7-51 16,0-11-139-16,-1-10-383 16</inkml:trace>
  <inkml:trace contextRef="#ctx0" brushRef="#br0" timeOffset="161029.81">8430 10095 802 0,'0'0'29'0,"0"0"-25"16,0 0 42-16,0 0 9 16,0 0-21-16,0 0 22 15,101 12-9-15,-72-32-36 16,-1-8-7-16,0-5 3 15,-1-9-7-15,-7-7 0 16,-4-10-5-16,-9-9 3 16,-2-2-8-16,-5 3-22 15,0 15 27-15,0 20 5 16,0 15 0-16,0 11 5 0,0 6-1 16,-5 4-4-16,-1 22-9 15,0 12 8-15,3 14 1 16,2 7 6-16,1 4 2 15,0-1 3-15,0-6-8 16,1-5-2-16,8-8 2 16,4-12-3-16,3-11 0 15,-1-11 7-15,4-8-2 16,0-1-3-16,1-7 8 16,4-15 11-16,-2-9-16 15,-2-6 4-15,-3-4-9 16,-6-6 0-16,-2-2 1 15,-5-3-1-15,-2-3-2 16,-2 1 2-16,0 5 0 16,0 1 0-16,-3 5 0 0,0 11 0 15,3 11 0-15,0 9 4 16,0 9-2-16,0 3 4 16,0 2-6-16,0 27-2 15,0 21 0-15,0 18 2 16,0 13 16-16,0 3-8 15,0 0 6-15,-10-7-10 16,0-2 0-16,3-16-5 16,4-19 1-16,3-18 0 15,0-13 2-15,0-9-1 16,0 0 6-16,0-14 12 16,15-22 9-16,6-13-26 0,1-5-2 15,5 5-2 1,0 10-16-16,-3 18 7 0,-2 15 7 15,-5 6-4-15,0 15 5 16,3 14 1-16,-4 7 1 16,-1 3 1-16,2-2 2 15,2-5 0-15,1-9-1 16,2-9 4-16,2-9 0 16,2-5-3-16,3 0 4 15,-1-22 2-15,2-7-8 16,-10-9-9-16,-9-7-10 15,-6 1-8-15,-5 3-27 16,0 10 7-16,0 12 33 16,-7 8 14-16,-4 11 22 15,-3 0-2-15,-6 11-12 0,0 16 21 16,4 9 8-16,0 3 18 16,11 6-24-16,5 0-9 15,0-4-13-15,2-4-4 16,15-6 0-16,7-7-5 15,3-5 2-15,5-7-2 16,1-10-21-16,2-2-35 16,-5-16-47-16,-14-18-153 15,-14-14-489-15</inkml:trace>
  <inkml:trace contextRef="#ctx0" brushRef="#br0" timeOffset="161253.91">8673 9687 917 0,'0'0'79'0,"0"0"31"16,0 0-67-16,0 0-4 16,0 0-29-16,0 0 6 15,6-11-16-15,30 16-2 16,25-2 2-16,22-3 0 15,14 0-60-15,4-21-186 16,-12-14-618-16</inkml:trace>
  <inkml:trace contextRef="#ctx0" brushRef="#br0" timeOffset="161921.22">10269 9762 953 0,'0'0'22'15,"0"0"0"-15,0 0-18 16,-88 66-7-16,54-13 3 15,9 0 0-15,17-5 3 16,8-9-2-16,17-6 0 16,17-9 1-16,14-13 8 15,10-11-10-15,7 0 10 16,0-26-2-16,-4-5-7 0,-9-2-1 16,-15-3 5-1,-16 1-5-15,-19 1 0 0,-2 6-4 16,-27 7-5-16,-15 7-5 15,-3 9 7-15,-4 5 7 16,4 0 17-16,9 0-11 16,11 0 11-16,13 6-17 15,12 3-6-15,6-4-118 16,21-5-136-16</inkml:trace>
  <inkml:trace contextRef="#ctx0" brushRef="#br0" timeOffset="162335.44">10780 9350 1035 0,'0'0'0'15,"0"0"-4"-15,0 0 1 16,0 128 3-16,0-59 0 15,0 1 5-15,5-7 3 16,3-10-5-16,-1-10-2 16,-1-11 1-16,1-11-3 15,-1-11 6-15,1-8-5 16,4-2 5-16,12-12 12 16,8-14-12-16,10-2-5 0,5 3-36 15,-4 14-53 1,-2 11 30-16,-10 7 46 0,-12 23 11 15,-17 9 2-15,-1 3 0 16,-19 1 24-16,-12-5 26 16,-2-7 13-16,0-8 10 15,2-9-10-15,1-7-6 16,5-7 1-16,5 0-34 16,2-14-21-16,11-18-3 15,7-14-117-15,9-12-225 16</inkml:trace>
  <inkml:trace contextRef="#ctx0" brushRef="#br0" timeOffset="162672.03">11358 9618 767 0,'0'0'46'15,"-91"36"-39"-15,50 3 8 16,9 0 9-16,16-1 1 16,11-5-15-16,5-5-3 15,16-3-5-15,13-2 5 16,8-5-7-16,1 0-9 0,-4-1 1 16,-9 2-6-16,-11-1 0 15,-14 0 5-15,0-1 9 16,-17 0 26-16,-12-1 84 15,-7-4-5-15,-6-4-22 16,0-6-23-16,-1-2-6 16,6 0-32-16,4 0-22 15,12-19-4-15,20-11-114 16,1-9-379-16</inkml:trace>
  <inkml:trace contextRef="#ctx0" brushRef="#br0" timeOffset="163348.06">11620 9914 157 0,'0'0'596'16,"0"0"-548"-16,0 0-47 15,0 0 1-15,0 0 0 16,68-85-2-16,-68 68-20 15,0 5-58-15,-13 0 11 16,-4 4 23-16,0 4 16 16,-3 3 28-16,2 1 6 15,0 0 48-15,2 15-3 16,0 7 42-16,6 5-48 16,6 5 7-16,4 1 19 0,0 1-17 15,9-3-24 1,13-6 10-16,2-3-27 0,3-7 3 15,6-8-1-15,0-7-7 16,2 0 8-16,0-8-9 16,-1-13-4-16,-3-9 2 15,-8-4-4-15,-10-8 5 16,-10-10-6-16,-3-7-8 16,-6-5-18-16,-14 6-10 15,-2 13 7-15,5 19 21 16,2 15 5-16,0 11-3 15,0 2 4-15,-1 21 2 16,2 7 1-16,4 3 11 0,8-2-5 16,2-5-2-1,0-3 0-15,9-4-3 0,6-4-2 16,3-4 0-16,3-5 0 16,3-6 0-16,7 0-11 15,3-13 8-15,5-7 3 16,-2-3 0-16,-2 7 1 15,-7 6 4-15,-4 7 1 16,-6 3 3-16,1 7-4 16,-2 13 12-16,-3 7 16 15,-4 3-15-15,-3 2-4 16,-4 1-4-16,-1-1-6 0,2-1-4 16,-1-4-1-1,4-6-4-15,2-6-71 0,2-9-76 16,1-6-184-16</inkml:trace>
  <inkml:trace contextRef="#ctx0" brushRef="#br0" timeOffset="163609.93">12331 9722 711 0,'0'0'87'15,"0"0"-85"-15,24 103 36 16,-11-53 2-16,0-3 15 15,3-2-22-15,-1-9 36 0,0-8-39 16,-5-10-1 0,-4-10-5-16,-3-4-11 0,-1-4 4 15,-1 0 33-15,2-8 35 16,3-16-29-16,1-12-46 16,4-13-9-16,4-9-1 15,1-4-1-15,8 4-30 16,4 13-84-16,2 15-76 15,-4 15-124-15</inkml:trace>
  <inkml:trace contextRef="#ctx0" brushRef="#br0" timeOffset="164218">12676 9851 803 0,'0'0'139'0,"0"0"-118"16,0 0 31-16,84 0 5 15,-59 0-31-15,-3-13-20 16,-8-1 1-16,-7-2-7 16,-7 4-23-16,0 2-23 15,-3 3-10-15,-13 4 12 16,-2 3 5-16,-2 0 30 16,0 17 7-16,4 7 2 15,2 4 13-15,6 3 14 16,5-3 22-16,3-1-18 15,3-4 8-15,14-5-23 16,7-3 11-16,-1-6 1 0,3-6-2 16,3-3-4-1,0-3-15-15,-1-18 1 0,-5-5-5 16,-6-11-3-16,-7-3-1 16,-10-7-19-16,0-10-17 15,-3-5-9-15,-11 0 0 16,-4 12-30-16,5 18 57 15,1 16 19-15,7 13 13 16,2 3 1-16,0 0-14 16,2 7 5-16,1 7 18 15,0-2 16-15,0 2-11 16,4-3-10-16,14-2-7 0,3 0-4 16,5-2 1-1,3 0-5-15,0 2-3 0,-5-4-8 16,-5 2-6-16,-6 3 8 15,-4 2 2-15,-6 8-3 16,-1 5 7-16,-2 1 1 16,0 3 32-16,0-2 6 15,4-5-10-15,7-3-8 16,-1-4-1-16,6-2-5 16,0-1-13-16,4 0-2 15,0-1-1-15,1-8-120 16,-1-3-355-16</inkml:trace>
  <inkml:trace contextRef="#ctx0" brushRef="#br0" timeOffset="164779.84">13886 9612 730 0,'0'0'164'16,"0"0"-141"-16,0 0-22 16,0 0 24-16,19 103 59 15,-11-56-33-15,0-2-31 16,-1-7-7-16,1-5-6 15,-2-10-6-15,-3-10 0 16,-1-6-1-16,1-7-4 16,3 0-44-16,4-22-66 15,1-15-395-15</inkml:trace>
  <inkml:trace contextRef="#ctx0" brushRef="#br0" timeOffset="164917.81">13971 9324 980 0,'0'0'113'16,"0"0"-100"-16,0 0-13 16,0 0-52-16,0 0 18 15,19 81-153-15,2-60-632 16</inkml:trace>
  <inkml:trace contextRef="#ctx0" brushRef="#br0" timeOffset="165296.07">14132 9612 882 0,'0'0'134'0,"0"0"-68"16,0 0-66-16,0 0-6 16,0 0-5-16,99 50 8 15,-73-16 2-15,-3 1-2 16,-8-1 3-16,-5-5-2 15,-4-4-1-15,-5-6 3 16,-1-6-6-16,0-8 3 16,0-5-2-16,0 0 5 15,0-24 20-15,14-15-15 16,10-16-4-16,13-9-2 0,12-3-1 16,6 10 0-16,5 16-1 15,-7 19 6-15,-4 17 12 16,-12 5 0-16,-10 17 14 15,-5 15-11-15,-7 5 14 16,-2 0-10-16,-5 4 4 16,-3 0-16-16,-2 3-10 15,-3 1-7-15,0-4-100 16,-7-14-285-16</inkml:trace>
  <inkml:trace contextRef="#ctx0" brushRef="#br0" timeOffset="166142.51">16070 9388 727 0,'0'0'67'0,"0"0"-26"16,-109-25-19-16,69 23 29 16,2 2-17-16,4 0 14 15,6 10-11-15,4 8-11 16,6 3 7-16,8 5-15 16,5 3-2-16,5 2-1 15,0 1-7-15,19 2-3 16,11-3 1-16,6 0-2 15,5-2-4-15,1 0 0 16,-3 2 2-16,-7 1-9 16,-8 2-18-16,-12-1 2 0,-9-1 8 15,-3-4 8-15,-5-6 13 16,-13-4-6-16,0-8 5 16,-4-4 51-16,-2-6 16 15,-6 0 7-15,-1 0-27 16,0-10-7-16,1-7-20 15,2-1-25-15,1-2-2 16,3 3-88-16,6 3-93 16,6 1-286-16</inkml:trace>
  <inkml:trace contextRef="#ctx0" brushRef="#br0" timeOffset="166837.84">16910 9149 760 0,'0'0'143'16,"0"0"-57"-16,-48-92-45 16,21 73-23-16,-3 3-10 15,2 7-8-15,4 8 0 16,4 1 1-16,5 0 0 16,-2 14-1-16,1 17-1 15,1 13 1-15,6 12 10 16,4 8 9-16,5 5 13 15,0 4-13-15,6 2-1 16,11-2-4-16,-1-4-7 16,0-6-2-16,-3-7-5 0,-3-9 3 15,-3-7-6-15,-2-7 3 16,-2-6-1-16,-2-5-23 16,-1-6-85-16,2-4-64 15,-2-12-85-15,0 0-324 16</inkml:trace>
  <inkml:trace contextRef="#ctx0" brushRef="#br0" timeOffset="167056.87">16567 9694 716 0,'0'0'157'0,"0"0"-50"15,0 0-13-15,0 0 1 0,0 0-43 16,0 0-25-1,77-25-21-15,-8 12 0 0,7 0 5 16,0 5-8-16,-7 1-2 16,-13 5-1-16,-11 0-45 15,-6 0-102-15,-12-1-88 16,-11-4-130-16</inkml:trace>
  <inkml:trace contextRef="#ctx0" brushRef="#br0" timeOffset="168319.95">17114 9516 670 0,'0'0'149'15,"0"0"-132"-15,0 0-3 0,108 22-11 16,-75 10 1-16,-2 9-1 16,-7 4 6-16,-5 2-1 15,-10-3-3-15,-6-4 1 16,-3-9-6-16,0-8 3 15,0-9 15-15,0-8 2 16,0-5 3-16,0-1 44 16,0 0 34-16,0-13-13 15,0-15-58-15,16-13-21 16,13-6-9-16,7 2-2 16,6 7-10-16,2 10-10 15,3 11 10-15,-3 7 9 16,-7 5-1-16,-10 5 3 0,-12 0-2 15,-10 0-8-15,-5 0 1 16,0 0 1-16,0 0 5 16,0 0 2-16,-11 0-1 15,-8 0 3-15,-2 0 0 16,-4 0 1-16,2 9 2 16,0 5-1-16,1 6 1 15,0 6 7-15,1 6-3 16,6 2 0-16,5 0-5 15,7-1 8-15,3-8-9 16,0-4 0-16,3-8 2 16,10-3-2-16,6-6 3 0,3-4-1 15,0 0 2-15,2-8-2 16,-3-10 6-16,-3-6-7 16,-6-9 4-16,-1-4-6 15,-3-5-12-15,0 1 7 16,-2 8 2-16,1 11 3 15,-3 15-2-15,2 6 0 16,5 1 0-16,8 6-14 16,5 17 13-16,3 5 2 15,0 3-3-15,-3 1 3 16,-2-2-2-16,-3-3 3 16,-4-7 0-16,-4-6 0 15,-3-5 2-15,-3-4-2 0,-2-3 1 16,-1-2-1-1,-1 0-1-15,5 0 1 0,6-9 4 16,5-18 4-16,8-7-6 16,3 2-1-16,0 4-1 15,-1 11 1-15,0 9-4 16,-1 8-8-16,-1 0 6 16,-4 17 4-16,-3 7-2 15,-3 7 0-15,-6 1 1 16,-2 0 2-16,-3-2-2 15,-4-6 2-15,0-3 0 16,0-6-1-16,0-5-4 0,-4-5 3 16,1-5 0-1,2 0 2-15,-1-11 14 0,2-12 2 16,0-11-10-16,0-10 4 16,18-7-4-16,6-2-5 15,0 6-2-15,1 10 5 16,-2 13 3-16,-3 11-7 15,0 12-6-15,-1 1 3 16,5 2-1-16,0 17 3 16,5 1 0-16,2 0 1 15,7-2 0-15,6-2 1 16,9-6 0-16,4-5 0 16,4-5 3-16,-1 0-1 15,-3-3-1-15,-1-14-2 16,-5-3-1-16,-6-3 0 0,-8-7 0 15,-14-4-20-15,-9 2 11 16,-14 0-2-16,0 6-11 16,-4 6 19-16,-9 5-2 15,1 11 1-15,-5 4 5 16,-1 1 1-16,-9 21 2 16,-2 12 11-16,0 10 25 15,7 5 1-15,8-1-16 16,7 0 2-16,7-9-8 15,0-3-16-15,18-5 11 16,15-7-8-16,11-9-5 16,10-9 5-16,9-6-4 0,7 0-2 15,5-15-7-15,-5-8-31 16,-10-2-37-16,-19-4-104 16,-26 0-564-16</inkml:trace>
  <inkml:trace contextRef="#ctx0" brushRef="#br0" timeOffset="171076.23">7515 10824 649 0,'0'0'139'0,"0"0"-70"16,0 0-4-16,0 0-18 16,0 0-29-16,0 0-14 15,15 0-2-15,9 4-2 16,12 0-2-16,1 4 2 15,2-2 1-15,3 1 1 0,1-2-1 16,-1-1-1-16,1-2-4 16,-3-2 4-16,-1 0 1 15,2 0-1-15,3 0 0 16,5-2 1-16,8-7 2 16,4 5 3-16,5-2-5 15,5 0 0-15,3 1-1 16,5 1-1-16,0 0 1 15,1-1 2-15,2 0-1 16,2 0-1-16,5 0 1 0,6 0-1 16,-3-1 0-1,4 0 0-15,3-3-4 0,4-1 5 16,9-1-1-16,3 3 0 16,3-3 0-16,0 4 1 15,1 0 4-15,3 1-5 16,1 1 2-16,-1-1-2 15,0 0-5-15,-1-1 4 16,0 0 1-16,3-2 0 16,-2 5 0-16,-5-2 0 15,-1 0 0-15,-1 1 2 16,6 1 5-16,-1-2-14 16,4-4 4-16,0-2 1 0,0-1 4 15,0-2-6 1,0 0 7-16,-3 1-6 0,-9-3 6 15,-2 5-2-15,-5-1 6 16,0 4 6-16,-3-1-12 16,-1 0-2-16,2 0 2 15,-1-1-1-15,4 1 1 16,6-5 1-16,1 1 0 16,2-4-2-16,-2 2 2 15,-1 0 0-15,-4 0 19 16,-3 3-8-16,-6 2 3 15,-4 1-6-15,-4 1-10 16,2-2 0-16,-1 1 2 16,4-2-1-16,-1 2-1 0,2 3 3 15,2 1 12-15,-4 4-9 16,4 0 3-16,4 2-6 16,1 0 3-16,-1 0-6 15,0 0-1-15,-2 0 1 16,1-3-2-16,1 2 1 15,0-1 1-15,-6 0 2 16,1-1 0-16,-2 0-2 16,-1-1 2-16,1 1-2 15,4 2 1-15,4-2 2 16,-1 2-3-16,4-1 2 16,2-2-4-16,5 0 2 15,2-2 0-15,-2 2 0 16,-3 1 3-16,-8 2-4 15,-1 1 2-15,-7 0 8 0,1 0-6 16,-2 0-2-16,-2 0-1 16,4 0-5-16,1 0 5 15,3 0 3-15,4 0-2 16,-1 0 2-16,-1 0-1 16,-3 0-1-16,-3 0 3 15,-2 0-4-15,-2 0 3 16,1 0 0-16,-4 0 1 15,-3 0-7-15,-4 0 5 16,-4 0-2-16,-1 0 2 16,-5 3-2-16,-1 1 0 0,-12-1 1 15,-7-2 3-15,-11-1-4 16,-13 0 1-16,-10 0 3 16,-4 0 0-16,-2 0 11 15,0 0 1-15,4 0-6 16,2 0 3-16,-5-3-10 15,-2 2 1-15,-4 1-2 16,-7 0 0-16,0-1 3 16,0 1-1-16,0 0-2 15,0 0 3-15,0 0 0 16,0 0-4-16,-5-3-1 0,-3-5-20 16,-6-12-157-1,-6-16-909-15</inkml:trace>
  <inkml:trace contextRef="#ctx0" brushRef="#br0" timeOffset="177684.46">8588 11891 206 0,'0'0'450'0,"0"0"-388"15,0 0-31-15,0 0 11 16,0 0 23-16,0 0 1 15,0 0-2-15,-42-15-16 16,42 15-9-16,-3 0-22 16,3-2 10-16,0-1-11 15,-3-2 8-15,3 3-8 16,0-4-12-16,0-2 3 16,0 1-6-16,0-3 1 15,3-1 1-15,14-4-2 0,9-2-1 16,13-1 1-16,10 4-5 15,5 3 5-15,3 10-4 16,-3 1 3-16,-10 18-8 16,-14 13 7-16,-16 11-9 15,-14 5 1-15,-26 2 4 16,-16-4 4-16,-5-7 0 16,6-9 1-16,9-9 0 15,9-10 4-15,10-9-1 16,3-1 25-16,5-12 11 15,5-21-19-15,0-14-20 16,24-9-28-16,16-3 6 16,18 2-8-16,8 13 15 0,-2 15 13 15,-9 16-3-15,-16 13 4 16,-16 7-12-16,-17 28 10 16,-6 12 3-16,-5 4 6 15,-15 2 11-15,3-8 10 16,9-15-13-16,8-9-4 15,0-8-2-15,12-6-1 16,15-7-2-16,13 0 3 16,5-1 0-16,1-14-8 15,-1 3-5-15,-8 2-38 16,-5 6-48-16,-9 0-110 16,-9-1-272-16</inkml:trace>
  <inkml:trace contextRef="#ctx0" brushRef="#br0" timeOffset="178243.13">9780 11662 997 0,'0'0'155'0,"0"0"-85"15,0 0-20-15,0 0 11 16,0 0-26-16,0 0-19 16,24 0-14-16,1-3-2 15,10-2-2-15,5-1 1 16,-1 1 1-16,-3 2-3 16,-5 0 3-16,-3-1-13 15,-4 1-15-15,-7 1-6 16,-7 2-41-16,-6 0-56 15,-4 0-120-15,-6 5-214 16</inkml:trace>
  <inkml:trace contextRef="#ctx0" brushRef="#br0" timeOffset="178583.15">9819 11935 1034 0,'0'0'121'15,"0"0"-91"-15,0 0 15 16,0 0 6-16,0 0-27 16,0 0-24-16,63 14 6 0,-13-14-5 15,4 0 8-15,9-4-7 16,2-2-2-16,-1 0-1 15,-13 6-2-15,-12 0 0 16,-18 0-12-16,-11 0 9 16,-7 0 1-16,-3 0 0 15,0 0-1-15,0 0 6 16,0 0 0-16,0 0-1 16,0 0-42-16,2 0-61 15,7-10-190-15</inkml:trace>
  <inkml:trace contextRef="#ctx0" brushRef="#br0" timeOffset="197253.39">10690 11775 657 0,'0'0'119'0,"0"0"-82"16,0 0-24-16,0 0 38 15,0 0 24-15,0 0-29 16,0 0-24-16,-21-10-1 16,18 3-3-16,-1-1 3 0,1-2 12 15,-2 2-11 1,1-2-7-16,1 2-1 0,1-3-5 15,2 2 1-15,0-4-3 16,0 3 3-16,0-3 0 16,0-2 2-16,12 0-9 15,6-5-2-15,7 1-1 16,9 3 0-16,9 5 2 16,6 8-3-16,2 3 2 15,-5 13-2-15,-10 21 1 16,-13 13 0-16,-15 11-6 15,-8 5 5-15,-20 0-2 16,-12-7 3-16,-4-10 9 16,5-13 5-16,7-9 2 15,10-11-4-15,8-7 7 16,6-6-4-16,0-3 21 0,0-29-10 16,18-17-26-16,18-18-14 15,13-5 1-15,8 8-12 16,-2 17-6-16,-8 23 22 15,-12 23 8-15,-11 2-5 16,-9 31-3-16,-11 15 9 16,-4 9 8-16,0 3 16 15,-1-1 0-15,-2-5-5 16,3-14-8-16,1-7-5 16,18-10 6-16,7-8-2 15,9-8-2-15,6-6-1 0,7 0-7 16,1-16 0-1,2-10-30-15,-2-9-105 0,-11-8-168 16,-16-9-480-16</inkml:trace>
  <inkml:trace contextRef="#ctx0" brushRef="#br0" timeOffset="197563.31">11414 11078 917 0,'0'0'120'0,"0"0"-6"16,0 0-29-16,0 0-46 15,0 0-37-15,0 0 2 16,18 82 1-16,-2-33 7 16,5 6 5-16,-3-1-14 15,-2 0-3-15,-4 2 0 16,-4 3-37-16,-8-6-112 16,0-8-163-16</inkml:trace>
  <inkml:trace contextRef="#ctx0" brushRef="#br0" timeOffset="197969.12">12098 11672 545 0,'0'0'584'15,"0"0"-521"-15,0 0-61 16,0 0-2-16,0 0 11 15,0 0-6-15,63 15-2 16,-19-5 0-16,8-1 8 16,4-4-8-16,-1-5 0 15,-1 0 2-15,-4 0-5 16,-10-5-4-16,-7-4-5 16,-9 1-36-16,-7-2-26 15,-9 3-77-15,-8-3-87 0,-2 2-365 16</inkml:trace>
  <inkml:trace contextRef="#ctx0" brushRef="#br0" timeOffset="198271.93">12343 11418 964 0,'0'0'140'15,"0"0"-44"-15,0 0-21 16,0 0-55-16,0 0-20 16,0 0 0-16,3 133 11 15,5-62 17-15,-4 0-19 16,0-6 4-16,1-8-13 0,-4-6 3 16,4-6-3-16,-2-10 0 15,0-11 1-15,0-8 2 16,-1-9-3-16,-1-4-6 15,1-3-15-15,-1 0-37 16,5-2-28-16,0-12-64 16,-3-6-310-16</inkml:trace>
  <inkml:trace contextRef="#ctx0" brushRef="#br0" timeOffset="200135.91">12995 11467 644 0,'0'0'104'0,"0"0"-59"15,0 0-5-15,3-81 38 16,-3 68-12-16,2 5-1 16,-1 2-8-16,1 4-19 15,-1 2-22-15,1 0-16 16,5 18 0-16,5 21-5 0,7 18 5 15,5 11 22 1,3 2-5-16,2-7-10 0,-1-7-5 16,0-10 0-16,2-5 3 15,-3-9-3-15,-3-9-1 16,-8-7-1-16,-6-8 3 16,-4-5-3-16,-3-3 5 15,-1 0 0-15,1 0 11 16,2-4-3-16,2-18 11 15,5-9-21-15,1-9 4 16,-1-9-7-16,-3-7 2 16,-1-5-2-16,-4-6 0 15,-4-3 3-15,0 7-2 16,0 10 1-16,0 15 6 16,-4 7 11-16,-2 12-7 0,1 4-4 15,4 9-4-15,-1 2-3 16,2 4-1-16,0 0-12 15,0 0-70-15,9 14-77 16,6 5-27-16,3 5-189 16</inkml:trace>
  <inkml:trace contextRef="#ctx0" brushRef="#br0" timeOffset="200585.15">13699 11144 812 0,'0'0'45'16,"0"0"37"-16,0 0-17 16,0 0-4-16,0 0-11 15,0 0-19-15,-3-50-27 16,2 57-4-16,-1 25-4 0,1 22 4 16,-2 16 11-16,3 14 17 15,0 3-8-15,0 1-1 16,0-7 4-16,3-10-12 15,4-11-8-15,2-12-2 16,2-12 3-16,-1-9-3 16,-1-8 6-16,1-11-7 15,1-2 3-15,7-6-9 16,12 0 6-16,10-18-12 16,6-13-48-16,0-11-55 15,-8-8-85-15,-13-3-191 16</inkml:trace>
  <inkml:trace contextRef="#ctx0" brushRef="#br0" timeOffset="200819.16">13720 11469 910 0,'0'0'162'16,"0"0"-105"-16,0 0-1 15,0 0 12-15,0 0-9 16,0 0-33-16,99-12-3 16,-53 8-9-16,0 1-9 15,-7 0-5-15,-6 3 0 0,-5 0-27 16,2 0-86-16,-3-2-154 16,0-4-695-16</inkml:trace>
  <inkml:trace contextRef="#ctx0" brushRef="#br0" timeOffset="213906.13">1175 7331 368 0,'0'0'146'0,"0"0"-102"0,0 0-41 16,0 0 1-16,0 0 4 16,0 0 29-16,0 0 2 15,-2 5 5-15,2-5-20 16,0 0-8-16,0 0-7 16,0 0-7-16,0 0-2 15,0 2 1-15,0-2 2 16,0 0-5-16,0 0 2 15,0 0-4-15,6 0 3 16,4 0 2-16,1 0-5 16,5 0 4-16,-2 0 0 0,-2 0 2 15,6-2-2-15,-5 1 2 16,5-2-2-16,0 2 0 16,0 1 4-16,1 0 3 15,-1 0-7-15,3 0 1 16,4 0-1-16,-1-2 0 15,4-1 1-15,-1 1 0 16,2-1 8-16,-1-2 3 16,-1 0-1-16,-2 3 1 15,-1 2-10-15,-3 0 15 16,0 0 3-16,1 0-14 16,2 0-4-16,7 4 2 0,5 4-3 15,5-4 0 1,5-1-1-16,2-3 2 0,4 0-1 15,3 0 0-15,3-2 4 16,1-5-4-16,-1-1 0 16,-2 1 3-16,-2 2-4 15,-5 0 3-15,-4 3-2 16,-2 1 1-16,3 1-2 16,1 0 4-16,5-2-4 15,8-2 0-15,1-2 0 16,3-4-1-16,2-1 2 15,2-1-2-15,7-2 2 16,-2 1 9-16,0 3-10 0,-10 4 8 16,1 2-5-1,-9 4 1-15,-4 0-1 0,-1 0-3 16,-2 0 1-16,0 0-2 16,-2-4 2-16,2 0-2 15,-3-2 3-15,2-1-2 16,4-2 1-16,0 3-1 15,6-4 1-15,-1 1-1 16,1 1-1-16,-2 1 1 16,5-2 0-16,2-1 2 15,4-3-4-15,7 2 1 16,1-1 1-16,0-1 0 0,2 1 0 16,0-1 1-1,0 2 0-15,3 2-1 0,-3-3 0 16,2 1 0-16,0-1 0 15,2-2 0-15,5 1 1 16,3 0 1-16,-3 1-4 16,3 0 2-16,0 1 0 15,0-3-1-15,0 1 2 16,-5-1-3-16,0-1 4 16,-1 1-2-16,-3 1 1 15,0 1 0-15,-3-1-1 16,0 1 0-16,-2 2 0 15,-2 1 4-15,-6 1-3 16,-6 2-1-16,-14 0 6 16,-6 2-6-16,-7 2 7 0,-6-1 8 15,-3 0 3-15,-6 0 11 16,-6 2-19-16,-6 1 2 16,-4-2 6-16,3 1-8 15,-5 1 1-15,0 0 18 16,0 0 8-16,0 0-5 15,0 0-15-15,0 0-13 16,0 0-4-16,0 0-1 16,0 0-51-16,-12 6-159 15,-6 7-617-15</inkml:trace>
  <inkml:trace contextRef="#ctx0" brushRef="#br0" timeOffset="-213378.47">8339 12328 733 0,'0'0'17'15,"0"0"29"-15,0 0-7 16,0 0-18-16,0 0-7 16,0 0-2-16,-18-39 5 15,18 37-7-15,0 0-1 0,9 0-5 16,9-2-1-16,6 3-3 15,5 0 0-15,3-1 3 16,1 2-3-16,-2 0 1 16,3 0-4-16,-1 0 2 15,0 0 1-15,-2 0 4 16,-1 0-3-16,2 0-1 16,-3 0 0-16,6 0 1 15,2 0 0-15,3 0 4 16,7 0-5-16,5 0 1 15,3 0-3-15,3 0 2 16,-3 0 0-16,1-3 5 16,-1 0-5-16,-3-1-1 0,-3 3 1 15,0-2-1-15,-1 1 3 16,-2 1-2-16,5 0 0 16,3-3 0-16,6-2 2 15,5-1-2-15,1-3 0 16,1-2 8-16,-3 2-1 15,-7 1-3-15,-5 1 2 16,-6 4-4-16,-1-1-1 16,-2 2-2-16,1 2 0 15,0 1 1-15,-2 0-1 16,0 0-1-16,1 0 2 16,0-1-2-16,3-3 2 0,4 0 0 15,0 0 3-15,1 0 8 16,-1 1 4-16,-1 2-12 15,-4 1-1-15,-1 0 2 16,-2 0-3-16,0 0-1 16,1 4 0-16,3 0 1 15,5-3-1-15,0-1 1 16,3 0 0-16,-1 0 0 16,7 0-1-16,3-11 1 15,7 0 1-15,6-2 6 16,-2 2 5-16,-1 1 0 15,-6 3-10-15,-5 0-3 16,-4 2 0-16,-3 1 0 0,-1 1 0 16,-4 2 0-1,-2 0 0-15,0 0 0 0,1 1 1 16,1-3 2-16,5 0-1 16,4-1 3-16,4-1 21 15,0-2-11-15,1 1-1 16,-1-1-4-16,-2 0-3 15,3 1-5-15,0-2 3 16,0 1 0-16,-1 1-3 16,-3 1 0-16,-2-1 4 15,0 2-6-15,2 3-3 16,-1-1 3-16,1 2 1 0,-1 0 0 16,1 0-1-16,-3 0 0 15,-5 2 0-15,-1 2 3 16,-6 0-3-16,-1 1 0 15,1 0-2-15,3-3 2 16,0 0 0-16,4-2 0 16,0 0 3-16,2 0-3 15,-2 0 3-15,5 0-3 16,1 0-1-16,-2 0 1 16,1 0 1-16,-4 0 11 15,3 0 3-15,2 0-10 16,2 0 0-16,1 0-2 15,-3-2 4-15,-3 1-3 16,-10 0 0-16,-7 1 0 16,-10 0 6-16,-9 0-1 0,-8 0 0 15,-5 0 2-15,-3 0-8 16,-3 0 3-16,0 0-1 16,0 0 2-16,0 0-1 15,0 0 3-15,0 0-3 16,-3 0-6-16,-12 0-5 15,-10-10-85-15,-5-14-223 16</inkml:trace>
  <inkml:trace contextRef="#ctx0" brushRef="#br0" timeOffset="-165972.45">8739 12937 579 0,'0'0'59'0,"0"0"20"16,0 0-72-16,0 0 3 16,0 0 35-16,0 0-13 15,0 0-18-15,0 0-9 16,0 7-4-16,3 8 1 15,3 9 4-15,1 3 10 16,3 4 1-16,1 3 7 16,5-3-14-16,1-3-4 15,5-4 10-15,2-7-1 16,3-3-7-16,4-6 2 16,0-8 7-16,-2 0 1 15,-2-2 2-15,-3-15-8 0,-5-3-5 16,-7-10-5-16,-3-3-1 15,-5-3-1-15,-4 1 2 16,0 4 0-16,0 9-2 16,0 9-3-16,0 8 3 15,0 5 0-15,0 8-5 16,0 25-2-16,0 23 7 16,0 14 0-16,0 12 10 15,0 1-5-15,0-2-1 16,2-8-3-16,1-8 0 15,1-11 1-15,-2-8 1 16,-1-9-2-16,-1-9-1 16,0-10 1-16,-3-8 0 0,-10-7 3 15,-2-3 21 1,-6-6 10-16,-2-15-15 0,-3-8-7 16,-1-7-6-16,0-1-1 15,2-3-5-15,4 2 0 16,3 3 0-16,2 2-1 15,7 6 0-15,1 1-7 16,7 4 5-16,1 2-40 16,6 2-115-16,17 0-197 15</inkml:trace>
  <inkml:trace contextRef="#ctx0" brushRef="#br0" timeOffset="-165664.65">9491 13179 982 0,'0'0'75'0,"0"0"-62"0,0 0-2 15,0 0-10-15,124-40 3 16,-71 29-4 0,-1 5-1-16,-7 6-83 0,-12 0-136 15,-14 0-133-15</inkml:trace>
  <inkml:trace contextRef="#ctx0" brushRef="#br0" timeOffset="-165488.81">9673 13337 762 0,'0'0'109'0,"0"0"-83"16,0 0 60-16,0 0 29 15,0 0-41-15,0 0-36 0,83 4-17 16,-32-4-16-16,0 0-5 15,-4-1-9-15,-6 1-93 16,-8-3-251-16</inkml:trace>
  <inkml:trace contextRef="#ctx0" brushRef="#br0" timeOffset="-164652.54">10519 12841 977 0,'0'0'43'16,"0"0"-4"-16,0 0-36 15,0 0 1-15,-44 92 0 16,49-57 0-16,25-1 0 16,13-4 3-16,6-7-3 15,6-5 3-15,-4-6-4 0,-9-6 1 16,-9-4-2-16,-8-2-2 16,-7 0 0-16,-7-15-1 15,-3-10-8-15,-5-9-2 16,-3-6-6-16,0 1-13 15,0 7 10-15,0 13 13 16,-1 12 7-16,-1 7 2 16,1 18-2-16,-1 27-8 15,1 24 8-15,-1 14 47 16,0 9-26-16,2-1-3 16,0-2-7-16,-1-9-5 15,-2-5-4-15,-3-10 1 0,-1-11-3 16,1-11-3-16,-2-13 3 15,2-9 2-15,-1-10 9 16,-6-11 15-16,-4 0 22 16,-8-20 7-16,-5-14-37 15,-1-7-14-15,2-4 3 16,10-2-4-16,5 2-3 16,7 5-1-16,7 3-21 15,0 0-57-15,6-1-87 16,12-3-403-16</inkml:trace>
  <inkml:trace contextRef="#ctx0" brushRef="#br0" timeOffset="-164315.72">11167 12271 906 0,'0'0'108'16,"0"0"-72"-16,0 0-33 0,0 0 11 15,-6 131 84-15,6-56-34 16,0 2-24-16,14-2-21 16,7-8-14-16,0-11-2 15,1-6-3-15,-1-8-17 16,-12-8-130-16,-9-14-327 16</inkml:trace>
  <inkml:trace contextRef="#ctx0" brushRef="#br0" timeOffset="-162480.22">8828 14569 688 0,'0'0'49'0,"0"0"-14"15,0 0-24-15,0 0 31 16,0 0 5-16,0 0-19 16,0 0-6-16,-10-26 3 15,10 26 0-15,0 0-1 16,0 0-10-16,0 0 3 15,-2 0-7-15,2 0 5 16,0 0-2-16,-1-2-7 0,1 2-1 16,0 0-3-16,0 0-1 15,0 0 0-15,0 0-1 16,0 0 1-16,0 0-1 16,0 0 1-16,0 0 4 15,0 0-5-15,0 0 1 16,0 0-2-16,0 0-1 15,0 0 1-15,10 0-3 16,7 0 4-16,3 0-1 16,7 0-2-16,3 8 3 15,3 8-1-15,4 10-4 16,-2 7 2-16,-4 11 0 16,-7 9 3-16,-14 5 0 0,-8 0-4 15,-2 1 4-15,-8-10 0 16,-7-11 0-16,-1-13 0 15,5-8-1-15,0-8 2 16,6-6 0-16,2-3 2 16,3 0 2-16,0 0 0 15,2 0-1-15,20 0-4 16,6 4-2-16,4 7-8 16,-7 8 1-16,-13 7 0 15,-9 7-1-15,-3 3 0 16,-8 2 10-16,-18-1 0 15,-1-5 0-15,-3-9 0 16,3-9 7-16,2-9 14 16,1-5 12-16,1-3 15 15,0-23-8-15,3-13-17 0,8-9-16 16,12-8-3-16,0 0 0 16,26 3-4-16,8 5-2 15,6 3 1-15,8 1 1 16,-2 6-1-16,-3 6-3 15,-8 12-1-15,-11 6-12 16,-5 8-50-16,-1-1-77 16,0-3-167-16</inkml:trace>
  <inkml:trace contextRef="#ctx0" brushRef="#br0" timeOffset="-162283.56">9543 14748 894 0,'0'0'181'15,"0"0"-153"-15,0 0-19 16,0 0-6-16,98-32-3 16,-55 20-1-16,1 3-19 15,-5 3-161-15,-14 2-225 16</inkml:trace>
  <inkml:trace contextRef="#ctx0" brushRef="#br0" timeOffset="-162121.65">9693 14998 949 0,'0'0'85'16,"0"0"-73"-16,0 0 81 15,96-10-16-15,-39-6-56 16,10-2-21-16,5-3 0 15,5 6-1-15,-7 4-64 16,-15 0-224-16</inkml:trace>
  <inkml:trace contextRef="#ctx0" brushRef="#br0" timeOffset="-161117.41">10416 14462 820 0,'0'0'58'15,"0"0"-15"-15,0 0 6 16,0 0 7-16,0 0-13 15,0 0-17-15,0 0-2 16,-33-36-5-16,31 34-6 16,2 2-3-16,-1 0 1 0,1 0 0 15,0 0-8-15,0 0-3 16,18 0-3-16,14 4 1 16,19 11 2-16,11 4 0 15,0 6-3-15,-4 6 0 16,-13 3-19-16,-17 3-19 15,-17-2 16-15,-11 1 13 16,-13-3 9-16,-12-3 3 16,2-6 4-16,9-5-4 15,7-6-3-15,7-1 2 16,0-2-43-16,24 0-18 16,7 1 50-16,2 1 12 0,-6 8 0 15,-10 5 0 1,-12 4-1-16,-5 4 2 0,-18 3-1 15,-15-5 16-15,-6-4 3 16,2-8 5-16,3-10 23 16,2-7-11-16,6-2 19 15,0-13-18-15,7-15-10 16,10-16-12-16,9-17 5 16,9-9-18-16,24-3-2 15,10 1-13-15,3 12 2 16,0 11-4-16,-2 12 13 15,-5 11 0-15,-8 10-43 16,-4 6-99-16,-11 1-155 16</inkml:trace>
  <inkml:trace contextRef="#ctx0" brushRef="#br0" timeOffset="-160903.78">11063 13970 1136 0,'0'0'49'15,"0"0"-17"-15,0 0-32 16,0 0 0-16,-7 86 19 0,29-23 12 16,11 2-21-1,4 0-10-15,-5-9-39 0,-19-14-263 16</inkml:trace>
  <inkml:trace contextRef="#ctx0" brushRef="#br0" timeOffset="-159305.54">11766 12491 733 0,'0'0'13'0,"0"0"-5"16,0 0-5-16,0 0-3 15,0 0-9-15,0 0 9 16,0 0 30-16,0 105 14 15,0-54 18-15,0 2-5 16,-8 2-6-16,2 8-10 16,5 9-12-16,1 7 27 15,1 0-21-15,16-2-12 16,4-11-17-16,5-9-6 16,4-10 8-16,5-9-8 15,2-12 4-15,-1-9 2 16,-3-9 1-16,-8-6-3 0,-6-2 0 15,-7-6-2-15,-4-20 2 16,-7-9-4-16,-1-4-31 16,0 5 2-16,-4 9 10 15,-5 13 19-15,0 12-2 16,-6 2 0-16,-2 27-8 16,-5 18 10-16,1 15 10 15,5 11 5-15,4 7-5 16,9 12-1-16,3 5-1 15,0 5-5-15,0 0 0 16,10-2-3-16,-1-4 1 16,2 2-1-16,-1-3 1 0,-2-5-1 15,-2-5-3-15,-3-8 3 16,-3-9-2-16,0-11 1 16,0-9 1-16,0-10 1 15,-5-8-1-15,-7-10 3 16,-4-5 3-16,-3-9 15 15,-7-6 26-15,-7 0-3 16,-7-4-20-16,-3-13-11 16,-4 3-5-16,6 1-3 15,3 3-5-15,2 6-1 16,5 4-10-16,4 0-39 16,5 8-43-16,6-4-113 15</inkml:trace>
  <inkml:trace contextRef="#ctx0" brushRef="#br0" timeOffset="-156867.09">12698 12894 748 0,'0'0'32'16,"0"0"90"-16,0 0-122 15,0 0 3-15,-10 108 32 0,10-45 28 16,0 2-29 0,7-6-21-16,1-14-4 0,-1-8 5 15,-1-13-2-15,-4-11 6 16,-1-6 0-16,-1-4-8 16,0-3-4-16,0 0 24 15,0-7 7-15,-6-20-13 16,-3-17-20-16,0-15-4 15,3-16-8-15,6-5-9 16,0 7-10-16,0 13 8 16,12 24 19-16,3 20 0 15,3 16 0-15,2 3-10 16,6 31 5-16,4 18 5 16,2 11 2-16,-3 5 6 15,0-3-1-15,-1-12-5 0,-1-10-1 16,0-13 0-1,-5-11 0-15,1-9 2 0,-4-6 1 16,-4-4 1-16,1 0 1 16,-1-17 4-16,3-14-3 15,-3-11 1-15,-3-13-5 16,-6-8-3-16,-5-6 1 16,-1 2-3-16,0 12 2 15,-4 13 0-15,-4 14-1 16,3 14 1-16,-1 6-2 15,6 8-8-15,0 0-95 16,0 10-196-16,0 5-54 0</inkml:trace>
  <inkml:trace contextRef="#ctx0" brushRef="#br0" timeOffset="-156603.79">13325 12964 764 0,'0'0'61'0,"0"0"6"15,-12 77-30-15,12-54-33 16,0-6 10-16,21-5-7 16,6-3 0-16,6-6 0 15,2-3 4-15,1-6-1 16,-3-14-8-16,-8-6 4 16,-7-1-2-16,-12-5 2 15,-6 2-1-15,-1-1 13 0,-25 6-8 16,-6 6 4-16,-7 8-14 15,3 8 0-15,4 3 0 16,10 0-13-16,12 9-85 16,4 3-197-16</inkml:trace>
  <inkml:trace contextRef="#ctx0" brushRef="#br0" timeOffset="-155315.58">14138 12803 906 0,'0'0'0'16,"0"0"-54"-16,0 0 45 15,0 0 8-15,55 94-3 0,-44-58 4 16,0-3 0-16,-3-3 0 15,-3-10-1-15,-2-8 2 16,-3-7-2-16,0-5 3 16,0 0 7-16,0-7 52 15,0-19-27-15,0-9-25 16,0-12-9-16,4 1-3 16,14 7 0-16,7 9 2 15,2 16-2-15,3 12-1 16,0 2-3-16,-6 19 0 15,-2 10 3-15,-6 5 4 16,-8 3 0-16,-5-2 2 16,-3-3 3-16,0-1 5 15,-5-3 3-15,-9-7-4 0,1-6-2 16,3-10 1-16,3-5-2 16,2-4 74-16,5-21-42 15,0-16-34-15,5-12-2 16,22-6-2-16,7 5-20 15,7 11-5-15,3 18 24 16,-4 14-3-16,-1 11 3 16,-5 0-2-16,-6 10 0 15,-3 13-1-15,-3 4 4 16,-3 2 7-16,-2-1-6 16,0-5 1-16,-1-3-1 0,-2-7 2 15,1-5-1-15,3-7 3 16,4-1-1-16,3-3-2 15,0-16-2-15,-3-6-30 16,-10-2-8-16,-3 0-22 16,-8 3 10-16,-1 6 14 15,0 7 36-15,-13 8 6 16,-2 3 10-16,-4 6-11 16,1 17 14-16,0 6 22 15,7 5 5-15,10-1-21 16,1 4-4-16,1-3-15 15,18-4 3-15,6-5-4 16,3-9-2-16,4-8 7 16,2-7-7-16,0-1-3 0,-1-2 0 15,-8-15-15-15,-10-7-6 16,-15-9 15-16,0-3-56 16,-19-3-42-16,-8 3 41 15,-1 9 47-15,4 10 16 16,9 8 63-16,6 6 14 15,9 3-38-15,0 0 1 16,0 0-36-16,24 8-4 16,13 3 24-16,8 1 2 15,8-6-19-15,7-2-1 16,-2-4-1-16,-5 0-2 16,-7-8-3-16,-13-7 2 15,-7-5 1-15,-7-7 2 0,-6-7-2 16,-6-8 0-16,-7-13-3 15,0-5 0-15,0-8-12 16,-6 0-13-16,-1 3-50 16,0 11 28-16,5 15 45 15,1 15 2-15,1 14 48 16,0 8 4-16,0 2-32 16,0 17-19-16,0 22 1 15,0 22 29-15,10 14 31 16,0 6-14-16,2 1-16 15,3-5-18-15,-3-6 1 16,1-9-13-16,-2-6-1 16,-3-9 0-16,-2-13-2 0,-1-13-15 15,-3-11-54-15,1-10-33 16,-3 0-69-16,0-26-63 16</inkml:trace>
  <inkml:trace contextRef="#ctx0" brushRef="#br0" timeOffset="-155028.72">15429 12631 995 0,'0'0'126'15,"0"0"-118"-15,0 0-7 16,0 0 0-16,0 0 18 16,83 16 7-16,-32-11-21 15,3-5-2-15,-4 0 3 16,-5 0-6-16,-12-2-25 0,-9-2-9 15,-10 4 15-15,-8 0 6 16,-4 4 1-16,-2 18 5 16,0 4 7-16,0 7 4 15,0 0 19-15,-2-6-16 16,1-3-1-16,1-5-5 16,0-8-1-16,0-4 0 15,0-6-55-15,0-1-180 16,3-6-358-16</inkml:trace>
  <inkml:trace contextRef="#ctx0" brushRef="#br0" timeOffset="-154913.83">15848 12419 642 0,'0'0'0'15,"0"0"-226"-15</inkml:trace>
  <inkml:trace contextRef="#ctx0" brushRef="#br0" timeOffset="-154204.59">16024 12571 275 0,'0'0'667'0,"0"0"-624"0,0 0-43 16,-42 88 27-1,42-57 13-15,0-2-16 0,3-2-16 16,15-1-5-16,0-5-2 16,4-6 2-16,2-5 2 15,0-6-4-15,-6-4-1 16,1 0 4-16,-5-14 10 16,-3-12-14-16,-8-13-3 15,-3-11-10-15,0-8-18 16,-19-1-18-16,-1 10-21 15,-2 13 70-15,3 20 11 16,2 11 26-16,1 5-30 16,4 2-6-16,-1 20 1 15,5 7 6-15,4 6 7 0,4 0-2 16,0-3-5-16,0-3 1 16,9-3-7-16,0-4 6 15,4-6-6-15,-4-3-2 16,-1-5 0-16,2-8-3 15,2 0-8-15,4-18 11 16,5-10 0-16,5-6-6 16,1 3-5-16,-1 4 1 15,0 10 9-15,-1 10-1 16,-4 7 2-16,-2 3 4 16,-4 20 3-16,-4 7 4 15,-5 6-4-15,-5 1 6 16,-1-4-3-16,0-4 4 0,0-6-3 15,0-5-1-15,-4-5-3 16,1-2-6-16,-2-7-1 16,3-4 0-16,2 0 10 15,0-22 14-15,10-18-21 16,19-17-3-16,12-7-11 16,5 7 4-16,0 13 4 15,-5 19 6-15,-10 13-3 16,-7 11 1-16,-6 1 8 15,-5 6-3-15,-4 12 7 16,0 7-2-16,-4 8-2 16,-5 5-2-16,0 5-5 0,-11 4-2 15,-13-3-49-15,-7-11-297 16</inkml:trace>
  <inkml:trace contextRef="#ctx0" brushRef="#br0" timeOffset="-151977.25">17572 12480 194 0,'0'0'670'0,"-85"-10"-576"16,46 10-67-16,8 7 26 16,7 13-23-16,7 6-3 15,5 5-4-15,8 1-9 16,4-3-7-16,0-4-4 15,20-5 2-15,4-8 2 16,1-10 2-16,1-2-9 16,-2 0 4-16,-3-8-4 0,-4-13-22 15,-6-5 11-15,-5 0 2 16,-2 3-9-16,-3 6 15 16,-1 8 3-16,2 8 22 15,4 1-13-15,5 0-9 16,8 17 0-16,11 4 15 15,6 5 12-15,2-4-12 16,0-4 2-16,0-5-7 16,-8-4-2-16,-6-8-7 15,-4-1 4-15,-6 0 4 16,-2-14 1-16,-3-11-3 16,2-10-3-16,-4-13-1 15,-1-9-3-15,0-9-3 0,0-13-2 16,0-5-24-16,-2 0-2 15,1 14-3-15,-2 18 30 16,2 21 4-16,-4 18 0 16,1 10 4-16,-1 3-4 15,0 13-4-15,1 18 4 16,2 12 6-16,-2 8 14 16,-2 6-6-16,3 3-4 15,0-2-4-15,1-2 0 16,4-6 0-16,0-10-3 15,5-11-3-15,2-7 0 16,4-10 2-16,5-11 1 0,5-1 0 16,8-4 4-1,1-19-1-15,3-7-6 0,-3-2-1 16,-8 0-4-16,-9 2-5 16,-8 6 7-16,-8 7 1 15,-5 4 1-15,0 6 1 16,0 3 0-16,-5 4 0 15,-8 0 0-15,-2 14-2 16,2 8 2-16,2 5-1 16,4 6 1-16,7 1 1 15,0 1 1-15,0-1-1 16,4-3 1-16,13-5-2 16,-1-7 0-16,5-7 2 15,0-4-1-15,4-8 3 16,2-2 1-16,-1-17 1 0,0-13-4 15,-6-7-2-15,-8-6-8 16,-8-7-25-16,-4-1-3 16,-1 6-6-16,-15 6-12 15,-1 13 42-15,2 14 12 16,2 8 12-16,-1 6-2 16,2 6-6-16,0 17-4 15,0 8 8-15,5 3 11 16,4-2-4-16,3-2-11 15,0-3 1-15,0 0 0 16,1 0-4-16,7-2-1 16,-3-2 1-16,2-8-1 0,-3-5-3 15,4-10-26-15,5-4 29 16,11-21 0-16,4-9 5 16,5-3-5-16,0 3 1 15,-2 8 4-15,-1 7-4 16,-1 9 1-16,-6 6 3 15,-5 4 4-15,-6 2-6 16,-1 14-2-16,-3 5 0 16,-3-1 3-16,-4 2 3 15,-1-5-5-15,0 0 1 16,0-4-2-16,-3-4-1 16,-5-5 1-16,2-1 0 15,1-3 3-15,4-3 7 0,1-20 2 16,3-11-7-16,17-11-5 15,10-8-1-15,6 0 0 16,0 9-10-16,-3 13 4 16,-5 12 6-16,-5 14 1 15,-5 5-1-15,-2 7-1 16,-3 18 1-16,2 12 5 16,-3 5 9-16,1 4-5 15,0-2-6-15,4-7 6 16,5-9-9-16,4-10 2 15,7-8-2-15,9-10 11 16,-2 0-8-16,-1-16 1 16,-6-7-1-16,-8-5-3 0,-7-6 1 15,-9-2-1-15,-9 3-9 16,0 6 7-16,-6 8-1 16,-12 10 1-16,3 9-1 15,-4 0 2-15,-2 22-1 16,-2 9 2-16,3 7 1 15,2 1-1-15,9 0 0 16,7-5 1-16,2-5-1 16,0-5-2-16,12-5 0 15,6-7 2-15,1-8 2 16,3-4 0-16,-2 0 7 16,1-16-9-16,-6-3 1 0,-2 1-1 15,-7 5-6 1,-4 7-1-16,-1 6 6 0,-1 12-13 15,0 29-11-15,-6 21 22 16,-14 15 3-16,-6 8 1 16,0-3-1-16,0-5 7 15,3-8-7-15,1-12 11 16,0-8 0-16,1-14 11 16,2-9 9-16,-1-11 10 15,2-5-3-15,-3-7-5 16,-2-3-3-16,-2-1-5 15,-3-17-20-15,-6-9-5 16,4-4-12-16,-1 0-62 16,-5 4-72-16,-1 6-187 0</inkml:trace>
  <inkml:trace contextRef="#ctx0" brushRef="#br0" timeOffset="-145782.59">20671 12262 922 0,'0'0'28'15,"0"0"16"-15,0 0-22 16,-103-12-10-16,80 40 4 15,4 8-4-15,6 3 2 16,10-3-8-16,3-9 0 16,0-4-6-16,0-8 0 15,6-5 1-15,3-4 1 16,-2-5 3-16,2-1 4 16,6-1 1-16,3-16 6 15,5-5-16-15,-1-1 0 16,-2 4-3-16,-4 7 1 15,-1 8-12-15,-2 4-1 16,-1 5-4-16,-3 14 6 0,-3 6 11 16,-6 5 1-16,0-4 0 15,0-1 1-15,-4-6 0 16,-1-7 0-16,4-6 1 16,-1-5-1-16,2-1 1 15,0 0 9-15,0-13 19 16,0-18-10-16,12-10-16 15,12-12-2-15,7 0-1 16,6 3-10-16,-1 15-17 16,0 16 16-16,-3 14 6 15,1 5-1-15,-2 6 2 0,0 16 4 16,1 5 1 0,2 2 6-16,3-2 1 0,-2-6 0 15,-3-5 1-15,-3-9 0 16,-8-6 4-16,-3-1-10 15,-1 0 3-15,-2-10-3 16,-5-9 0-16,-5-3 0 16,-6-8-3-16,0 1-4 15,-17 3-1-15,-10 6-2 16,-6 9-4-16,-3 9 5 16,0 2 0-16,3 8 3 15,5 13 3-15,12 1 2 0,6 4-1 16,9 1 0-1,1-3 4-15,0-3-5 0,18-3 2 16,5-5 1-16,5-6 1 16,3-7 5-16,1 0-9 15,-4-10-3-15,2-14-2 16,-8-10 3-16,-1-8 4 16,-9-10-2-16,-9-4 3 15,-3-6-3-15,0 5 0 16,0 8-2-16,-3 14 4 15,0 17 2-15,1 14 35 16,2 4-11-16,0 10-23 16,0 20-2-16,0 19 20 15,14 8 44-15,5 4-36 16,2 0-17-16,7-2-2 0,-2-5-9 16,1-1-3-16,-5-1-6 15,-6-3-90-15,-8-12-218 16</inkml:trace>
  <inkml:trace contextRef="#ctx0" brushRef="#br0" timeOffset="-144808.65">21911 11975 748 0,'0'0'40'16,"0"0"-40"-16,0 0-116 0,0 0-49 15,0 0 93-15,0 0 60 16,-10-25 11-16,10 25 1 16,0 0 2-16,0 0-2 15,0 0 65-15,0 0-8 16,0 0-9-16,0-1 16 16,0 1-15-16,0 0-26 15,0 0-8-15,0 0-2 16,8 0-9-16,10 0-3 15,12 9 3-15,15 9 13 16,4 4-5-16,0 8-2 16,-5 1-2-16,-11 1 0 0,-11 2-6 15,-15-2-1 1,-7-2-1-16,-1-5 1 0,-14-6 0 16,2-3 18-16,7-4 9 15,6 2-22-15,0 4-5 16,19 7 0-16,8 3-1 15,0 7 1-15,-5 5-1 16,-9 3-1-16,-13 2-1 16,-7 0 2-16,-24-4 0 15,-8-9 0-15,-1-5 17 16,0-13 50-16,7-6 7 16,8-8-17-16,8 0 0 0,11-20-2 15,6-16-6 1,15-14-38-16,28-11-10 0,20-10-1 15,10-6-5-15,6-4-24 16,-3-4-11 0,-4 4-3-16,-6 15 19 0,-14 16 18 15,-9 18 6-15,-15 14-1 16,-11 11-5-16,-11 7-66 16,-6 0-160-16</inkml:trace>
  <inkml:trace contextRef="#ctx0" brushRef="#br0" timeOffset="-143699.45">19643 12171 809 0,'0'0'110'15,"0"0"-83"-15,0 0-27 16,0 0 0-16,21 75 0 0,-7-38 18 15,6-4-7 1,3-1-6-16,2-8-2 0,2-7-3 16,-3-7 12-16,-3-6-5 15,-2-4-1-15,-1 0-1 16,-3-2 0-16,0-16-3 16,-4-8-2-16,-1-5-1 15,-1-2-10-15,-3 4 0 16,-3 8 3-16,-3 9 5 15,1 9 3-15,-1 3 0 16,3 12-23-16,0 20 6 16,4 16 17-16,-1 11 12 15,-2 12 13-15,2 6-16 0,-3 2-5 16,-3-5 2 0,0-5-4-16,0-12 2 0,0-11-2 15,-2-11 0-15,-5-6-2 16,-1-8 1-16,-5-3 6 15,1-4 12-15,-1-2-1 16,0-7-13-16,1-5 16 16,-4 0 21-16,2-8-19 15,1-13-11-15,3-6-4 16,4-7 2-16,3-3-5 16,3-3-1-16,0 2-1 15,0-2-1-15,13 6 0 0,2-1-2 16,3 3 1-1,3 1 3-15,-3 3-3 0,-2 7 2 16,-2 4-2-16,-3 6-1 16,2 2-1-16,6 2-30 15,5 0-56-15,3-2-61 16,-3-4-189-16</inkml:trace>
  <inkml:trace contextRef="#ctx0" brushRef="#br0" timeOffset="-142496.68">20532 13154 49 0,'0'0'910'0,"0"0"-874"15,0 0-5-15,-85-24-4 16,56 48-11-16,-1 11 22 15,5 4-15-15,6 5-15 16,9-2 7-16,7-6-10 16,3-3-3-16,0-5-1 15,0-6 0-15,9-2 3 16,1-5-3-16,4-7 3 16,2-6-4-16,2-2-2 15,2-1-7-15,0-18 3 16,-1-12-1-16,-3-7 3 15,-4-11-2-15,-2-2-4 0,-2 3-18 16,-2 8 8 0,-2 14 20-16,1 12 11 0,-4 11 17 15,2 3-12-15,4 0-16 16,4 17 1-16,7 10 21 16,1 4 1-16,4 4 2 15,-1 2-16-15,-2-3-6 16,-3-3-3-16,0-1-1 15,-2-7-44-15,-2-7-118 16,1-10-150-16</inkml:trace>
  <inkml:trace contextRef="#ctx0" brushRef="#br0" timeOffset="-141973.33">20873 13223 975 0,'0'0'87'15,"0"0"-87"-15,0 0-3 16,0 0-2-16,34 77 5 16,-30-44 3-16,-4-2-3 15,0-4 0-15,0-2 0 16,-10-5 2-16,-3-7-2 16,5-6 0-16,4-7 5 15,2 0-4-15,2-15 14 16,0-15-15-16,11-12-19 0,15-5 2 15,9 3 4 1,-1 12 1-16,-1 13 12 0,-2 13 2 16,-5 6 2-16,-4 4-4 15,-3 15 14-15,-5 5-1 16,-5 2-3-16,-2 1 7 16,1-2-11-16,-2-5-2 15,1-3-3-15,-1-7 2 16,0-3-2-16,0-6 3 15,3-1 2-15,6-3 1 16,3-18-7-16,4-10-27 16,2-4 14-16,-4-1 13 15,0 7 0-15,-2 6 1 16,-3 9-1-16,-3 10 7 16,0 4 13-16,-1 0-20 0,0 13 10 15,0 8 7-15,-2 4 8 16,-3 5-7-16,-5-2-14 15,2-3-1-15,-3-2 2 16,0-7-5-16,0-4-36 16,0-12-142-16,-4 0-306 15</inkml:trace>
  <inkml:trace contextRef="#ctx0" brushRef="#br0" timeOffset="-141827.8">21483 13003 798 0,'0'0'282'16,"0"0"-282"-16,0 0-24 0,0 0-24 15,0 0-94-15,0 92-364 16</inkml:trace>
  <inkml:trace contextRef="#ctx0" brushRef="#br0" timeOffset="-141387.72">21648 13398 1117 0,'0'0'43'0,"0"0"-43"15,0 0 0-15,0 0 0 0,0 0 3 16,0 0-3-16,54 17 2 15,-45-17 2-15,2 0-2 16,0-7 4-16,5-14 3 16,0-10-9-16,-1-9 0 15,6-6 0-15,-2-3-21 16,-1 5-45-16,3 10-5 16,-6 13 20-16,-1 14 30 15,-3 7 3-15,1 3-11 16,0 23 3-16,0 9 22 15,1 8 4-15,1 3 2 16,4 0-2-16,1-2-2 0,-1-4 2 16,-4-2 1-16,-7-2 1 15,-7-4 18-15,0-5 21 16,-7-3 28-16,-10-4-12 16,-8-4 27-16,-10 1-25 15,-7-4-21-15,-2 0-27 16,-1-6-11-16,5-7-67 15,4-16-484-15</inkml:trace>
  <inkml:trace contextRef="#ctx0" brushRef="#br0" timeOffset="-137263.99">9094 15735 538 0,'0'0'63'0,"0"0"-20"15,0 0-9-15,0 0 20 16,0 0 3-16,0 0 10 16,0 0-16-16,0 0-4 15,0-45-7-15,-2 42-5 16,2 2-8-16,0-1-7 15,0 2-6-15,0 0-11 16,0 0-3-16,0 0-5 16,0 3-2-16,0 14 2 15,-1 8 5-15,-2 8 0 0,-2 7 10 16,2 3 8 0,2 2 8-16,1 2 11 0,0-3-17 15,0 1-9-15,0-6-3 16,0-2 0-16,3-5-5 15,1-2 0-15,1-3-1 16,-1-6 2-16,4-3-4 16,-2-2 2-16,4-6-2 15,2 1 1-15,3-5 2 16,6-3 2-16,0-3-1 16,3 0 1-16,-2-3-5 15,-1-14-15-15,-5-3-35 16,-1-7-61-16,-9-5-137 15,-6-5-543-15</inkml:trace>
  <inkml:trace contextRef="#ctx0" brushRef="#br0" timeOffset="-137020.58">8964 15927 913 0,'0'0'135'0,"0"0"-60"16,0 0-33-16,0 0-14 0,0 0-5 15,0 0-3 1,99-50-6-16,-68 45-11 0,-6 5-1 16,-1 0-4-16,-3 0-1 15,1 0-43-15,1 7-117 16,-3-3-145-16</inkml:trace>
  <inkml:trace contextRef="#ctx0" brushRef="#br0" timeOffset="-136674.62">9653 15873 385 0,'0'0'717'16,"0"0"-614"-16,0 0-71 15,0 0 16-15,0 0 2 16,0 0-31-16,64-40-19 16,-37 31 2-16,4 1-2 15,-5 6 0-15,-1 2-29 0,-5 0-60 16,-7 1-75-16,-8 13-158 16,-5 0-396-16</inkml:trace>
  <inkml:trace contextRef="#ctx0" brushRef="#br0" timeOffset="-136472.79">9756 16098 859 0,'0'0'105'0,"0"0"-94"16,0 0 35-16,0 0 47 15,0 0-38-15,0 0-31 16,82-17-13-16,-42 7-6 15,-2 1-4-15,-5 2-2 16,-2 1-16-16,-1 1-70 0,-2-1-106 16,-4-3-103-16</inkml:trace>
  <inkml:trace contextRef="#ctx0" brushRef="#br0" timeOffset="-135434.65">10625 15497 665 0,'0'0'114'0,"0"0"-48"15,0 0-23-15,0 0 2 16,0 0-12-16,0 0-31 16,6-33-4-16,-5 33-10 0,2 21 12 15,1 15 13-15,-1 11 26 16,2 14 12-16,-1 8-22 16,2 1 7-16,3-3-13 15,3-2-4-15,0-9-9 16,3-6 0-16,0-8-1 15,-1-13-7-15,-1-10-2 16,-1-9 2-16,3-5 7 16,1-5-5-16,7 0 7 15,0 0-11-15,3-15 0 16,-7-6-63-16,-3-2-80 16,-9-7-142-16</inkml:trace>
  <inkml:trace contextRef="#ctx0" brushRef="#br0" timeOffset="-135204.85">10565 15829 514 0,'0'0'465'0,"0"0"-304"15,0 0-84-15,0 0-16 16,0 0-27-16,43-80-25 15,1 62-5-15,10 2-1 16,-3 3-3-16,-5 5-3 16,-7 5-19-16,-10 3-89 15,-13-5-166-15,-12-4-571 0</inkml:trace>
  <inkml:trace contextRef="#ctx0" brushRef="#br0" timeOffset="-134861.78">10932 14954 943 0,'0'0'139'0,"0"0"-59"16,0 0-52-16,0 0-21 16,0 0-7-16,0 0 0 15,38 87 24-15,-17-35 7 16,0-2-16-16,-1 1-12 15,-1-2-3-15,-1-3 0 16,-11-3-80-16,-7-10-291 16</inkml:trace>
  <inkml:trace contextRef="#ctx0" brushRef="#br0" timeOffset="-124739.06">15839 10082 223 0,'0'0'62'16,"0"0"70"-16,0 0-75 0,0 0-11 15,0 0 15-15,0 0 22 16,-79-46-29-16,73 40 7 15,4 2-6-15,1 2-28 16,1 2 12-16,0 0-18 16,0 0-9-16,0 0-12 15,0 0 0-15,0 0-3 16,0 0-2-16,0 0-4 16,0 0 4-16,0 0 1 15,0 0-1-15,0 0 3 16,0 0 2-16,0 0-1 15,0 0-2-15,0 0 3 16,0 0 1-16,0 0-1 0,0 0 3 16,0 0-3-16,0 0 1 15,0 0-1-15,0 0 0 16,7 0-1-16,8 0 2 16,9 2 0-16,10 2 17 15,8 0-3-15,1 0-4 16,1 4-1-16,-1-1-5 15,-1-1-4-15,5 4 0 16,4 0 0-16,10-2 3 16,8 1 1-16,7-2-3 15,10-4 5-15,10-2-7 16,3-1 2-16,4 0-3 16,4 0 2-16,-3 0 2 0,1-6 3 15,-5 0-6-15,-5 0 1 16,-2 0-3-16,-1 1 5 15,5-1-3-15,7-1 2 16,7-1-1-16,2 0-1 16,-3 0 0-16,-12 3-5 15,-11 0 5-15,-9 5 2 16,-9 0-2-16,-6 0-1 16,-1-1 0-16,-2-3 2 15,0 2 0-15,-4-3-1 16,-5-1 0-16,-5-1 1 15,-3 1 5-15,-8 0-4 0,-4 2 8 16,-7 1 10-16,-4 3-13 16,-7-3 3-16,-1 3 3 15,-9 0-3-15,-2 0-6 16,-1 0 2-16,0 0 11 16,0 0-4-16,0 0 2 15,0 0-15-15,0 0-1 16,0 0 1-16,0 0-17 15,-9 0-46-15,-8 12-39 16,-12 4-57-16,-11-10-265 16</inkml:trace>
  <inkml:trace contextRef="#ctx0" brushRef="#br0" timeOffset="-119822.8">8170 3976 181 0,'0'0'51'15,"0"0"-51"-15,0 0-3 16,0 0-4-16,0 0-1 15,0 0-3-15,-92 56 5 16,81-53 4-16,4 0 2 16,1-3 15-16,1 0 27 15,3 3-37-15,0 1-5 0,1-1-93 16</inkml:trace>
  <inkml:trace contextRef="#ctx0" brushRef="#br0" timeOffset="-119076.42">8048 3948 385 0,'0'0'75'0,"0"0"-53"0,0 0-17 16,0 0-1-16,0 0 52 15,0 0 27-15,0 1 2 16,0-1-19-16,0 0-22 16,0 0-6-16,0 0-2 15,0 0-11-15,0 0-10 16,0 0 8-16,0 0-1 15,0 0-2-15,0 0-7 16,0 0-3-16,0 0-3 16,0 0 0-16,0 0-2 15,0 0 1-15,0 0-2 16,0 0 1-16,0 0 0 16,0 0 2-16,0 0 0 15,0 0-1-15,0 0-2 0,0 0-4 16,4 0 0-16,7 0-1 15,8 0 0-15,14-3 0 16,7-2 2-16,5 1-1 16,4-1 0-16,0 5 1 15,-1 0 0-15,0 0-1 16,1 0-1-16,0 0 1 16,2 0 2-16,-3-3-2 15,1 1 0-15,-4 1 0 16,-5-2 0-16,-1 0 5 0,-2 1-5 15,2 0-3-15,4 0 3 16,1 1 1-16,-2 0-1 16,-4 1-5-16,-2 0 5 15,-9 0-2-15,-11 0 2 16,-8 0-1-16,-4 0 1 16,-4 0 0-16,0 0 0 15,0 0 2-15,0 0 1 16,0 0 12-16,0 0-8 15,0 0 2-15,0 0-4 16,0 0-2-16,0 0-3 16,0 0 0-16,0 0-12 15,0 15-89-15,6 3-152 16,-4-8-173-16</inkml:trace>
  <inkml:trace contextRef="#ctx0" brushRef="#br0" timeOffset="-116264.65">8116 11719 595 0,'0'0'11'16,"0"0"92"-16,0 0-24 15,0 0-50-15,-50-77-24 16,42 63 23-16,2 0-7 0,1-1 38 15,-1 1-18 1,-1 1-11-16,-3 3-14 0,-2 5-9 16,-9 1-2-16,-3 4-5 15,-12 0 4-15,-5 12-4 16,-1 16 0-16,0 7-3 16,2 15 3-16,4 9-1 15,8 11 1-15,10 6-1 16,8 0 1-16,10 0 3 15,4-7-3-15,21-4-1 16,5-3 1-16,2-4 2 16,-3 5-2-16,-3 7 0 15,-3 11 0-15,-4 16 12 16,-2 10-6-16,-6 8 1 16,-4 3 7-16,-7-1-6 0,0-5 6 15,0-10-10-15,-16-9 10 16,-6-10 3-16,-5-6-3 15,-6-5 2-15,-9-2 3 16,-3-3-1-16,-7-9-7 16,-2-6 2-16,4-11-13 15,6-11 8-15,4-11-7 16,4-9 5-16,5-10-1 16,-6 0-1-16,4-10-3 15,2-15 0-15,4-6-2 0,13-6-6 16,11-6-23-1,3-2 0-15,18 1 4 0,19 0 8 16,5 0 0-16,9 4 7 16,0 5 11-16,2 6 1 15,1 13-1-15,-5 10 0 16,-4 6 0-16,-9 14-7 16,-9 17-3-16,-12 14 8 15,-12 22 1-15,-3 16 1 16,-14 13 10-16,-14 13 10 15,-2-2 13-15,6 0-4 16,9-1-16-16,9-1-7 16,6 0 1-16,0-1-6 15,3 4 0-15,11 2-1 16,-1-2 0-16,-1 4 0 0,-3-2 0 16,0-4-1-1,-3-1 1-15,0-5 0 0,0-9-1 16,4-3 1-16,2-11 1 15,5-10-1-15,2-14 0 16,4-12 1-16,3-11 0 16,1-5 6-16,4-9-1 15,5-6-3-15,12-9 2 16,15-1-4-16,14-11 3 16,13-17 3-16,5-6-6 15,1-1-1-15,-8-2-10 16,-12 5-39-16,-15 3-90 15,-21 2-166-15</inkml:trace>
  <inkml:trace contextRef="#ctx0" brushRef="#br0" timeOffset="-113219.77">1485 13493 706 0,'0'0'107'15,"0"0"-34"-15,0 0-30 16,0 0-25-16,0 0-3 16,0 0-15-16,0 0 0 15,25 32 0-15,-4 11 9 16,0 7 22-16,-3 3-11 0,0-3-7 16,-6-2-5-16,-5-8-4 15,2-10-3-15,-6-8 3 16,0-12-6-16,-3-4 4 15,0-5-2-15,0-1 4 16,0 0-4-16,-6 0-34 16,-16 0-77-16,-10-17-193 15</inkml:trace>
  <inkml:trace contextRef="#ctx0" brushRef="#br0" timeOffset="-112930.59">1115 13584 893 0,'0'0'39'16,"0"0"35"-16,0 0-32 15,0 0 5-15,0 0 5 16,0 0-28-16,-6-63-23 16,27 44-1-16,7-6-2 15,11 1 2-15,6-4-3 16,7-1-1-16,6-1 4 15,-3 1 0-15,-10 8-2 16,-15 7 1-16,-11 7 1 16,-8 6-4-16,-5 1-13 15,1 0-21-15,-1 9-16 0,2 13-37 16,-6 6-28-16,-2 6-80 16,0 4-251-16</inkml:trace>
  <inkml:trace contextRef="#ctx0" brushRef="#br0" timeOffset="-112694.31">1445 14141 641 0,'0'0'130'0,"0"0"-73"16,0 0-14-16,0 0 36 15,0 0 10-15,0 0-10 0,-14 18-17 16,26-18-20-16,15-14-20 15,10-9-11 1,15-6-10-16,5 0 1 0,-6 5-4 16,-2 6-37-16,-7 8-75 15,-3 5-108-15,-8-1-9 16</inkml:trace>
  <inkml:trace contextRef="#ctx0" brushRef="#br0" timeOffset="-112270.8">1910 13740 836 0,'0'0'110'0,"0"0"-16"16,0 0-55-16,0 0-17 15,0 0-22-15,0 0-10 16,76-38 6-16,-43 63-3 15,-3 7 7-15,-8 4-10 16,-4-4 10-16,-7-5-3 16,-3-9-2-16,-5-6 2 15,-1-7 3-15,-2-5-4 16,0 0 4-16,0 0 17 16,0-8 33-16,0-25-2 15,-3-16-47-15,0-9-1 16,3 0-1-16,0 10-5 0,12 16 5 15,7 12 0-15,1 12-3 16,2 8-3-16,2 0 0 16,0 12 7-16,1 9 0 15,-1 1 11-15,-6 1-6 16,-3 4-1-16,0 1 0 16,-6 1-3-16,-2-1-1 15,-2-2 0-15,2-3-75 16,-4-15-159-16,0-8-410 15</inkml:trace>
  <inkml:trace contextRef="#ctx0" brushRef="#br0" timeOffset="-111821.58">2695 13327 765 0,'0'0'334'0,"0"0"-331"15,0 0-3-15,0 0-6 0,-81 95 4 16,65-57 4-16,10-1-1 16,6-6-1-16,6-4 3 15,16-5-3-15,8-3-14 16,3-1 4-16,1-2-5 16,1 1 1-16,-7 5 2 15,-7 0-9-15,-12 3 14 16,-9 0-5-16,0 0 12 15,-21 0 17-15,-9-2 43 16,-6-4 5-16,-2-5-17 16,3-6 14-16,1-5-16 15,1-3-29-15,9 0-17 16,9-17-40-16,9-12-188 0</inkml:trace>
  <inkml:trace contextRef="#ctx0" brushRef="#br0" timeOffset="-111100.59">2972 13620 1062 0,'0'0'49'0,"0"0"-49"16,0 0-28-16,72-84 24 0,-45 60 4 15,-5 3 0-15,-1 2-9 16,-8 5-55-16,-10-1 10 16,-3 5-37-16,0 2-52 15,-19 4 81-15,-3 4 51 16,-1 0 11-16,1 0 48 16,7 8 21-16,5 3-5 15,4 4-29-15,4 2 5 16,2 5-1-16,0 2 3 15,11 3-15-15,8-3 4 16,3-2-12-16,2-5-5 16,5-4 9-16,-1-4-13 0,0-8 1 15,-1-1-2-15,0 0 0 16,-3-15-1-16,-5-5-5 16,-1-8 0-16,-10-6 0 15,-8-9-3-15,0-5-2 16,-14-4-22-16,-10 1-14 15,-4 11-7-15,6 8 45 16,2 16 2-16,5 7 28 16,6 5-22-16,5 4-1 15,1 0-6-15,3 0-2 16,0 4-13-16,0 11 12 16,0 1 2-16,0 3 7 15,10-4-7-15,4-4 3 0,-1-3 6 16,5-5-7-16,3-3 4 15,3-3-1-15,4-16-5 16,2-4-4-16,-2 3-16 16,-4 8 4-16,-3 5 16 15,-6 7-4-15,-3 0 4 16,0 9 0-16,-2 13 11 16,-1 4 10-16,-1 4 3 15,-2 1-6-15,1-1-8 16,1-2-6-16,-1-3-3 15,-1-3-1-15,3-4-7 16,-3-7-59-16,-1-5-112 16,2-6-101-16,-1-2-219 15</inkml:trace>
  <inkml:trace contextRef="#ctx0" brushRef="#br0" timeOffset="-110809.35">3596 13233 731 0,'0'0'206'16,"0"0"-206"-16,0 0 8 16,0 0-5-16,82 79 40 15,-61-51 0-15,4-2-23 16,-4-6-13-16,-4-5 0 16,-6-7-6-16,-3-3 4 15,-5-5 5-15,-3 0 10 16,0 0 28-16,3-9 15 0,0-16-8 15,3-12-50-15,0-9-5 16,-2-1-1-16,-2-2 0 16,1 3-3-16,3 9-11 15,-2 8-6-15,2 12-19 16,-4 10-30-16,-2 7-85 16,0 0-163-16</inkml:trace>
  <inkml:trace contextRef="#ctx0" brushRef="#br0" timeOffset="-109707.59">4008 13172 910 0,'0'0'102'16,"0"0"-87"-16,0 0-15 15,0 0 0-15,0 0-1 16,0 0 1-16,25-26-9 16,-25 21-25-16,0 1-4 15,0 0-46-15,-9-1 12 16,-1-1 59-16,2 6 13 16,2-2 16-16,2 2 11 15,1 0 2-15,0 8-18 0,-2 10-6 16,3 5 39-1,2 3 14-15,0 1-32 0,7-2-11 16,8-1 9-16,1-4-15 16,-1-4 1-16,3-5-7 15,-6-6 1-15,3-3 3 16,-5-2-1-16,2 0 0 16,0-18 6-16,0-8-11 15,-4-9-1-15,-4-8-2 16,-4-7-15-16,0-8-16 15,-18-3-11-15,-3 5-18 16,2 12-3-16,1 14 65 16,6 15 60-16,2 10-4 0,5 5-25 15,2 0-31-15,0 7-6 16,0 13 6-16,3 6 2 16,0 3 18-16,0-1-15 15,0-2 0-15,9-2-3 16,3-6 3-16,-2-5-4 15,-2-3 0-15,5-6-1 16,-2-4 2-16,4-6-1 16,6-20 7-16,4-7 2 15,2-4-10-15,1 3 0 16,2 7 0-16,-3 9 0 16,-6 6-1-16,-2 9 1 15,-4 3-2-15,1 4-4 16,-5 15 6-16,2 6 7 0,-5 2 5 15,-5 2 2-15,0 0 0 16,-3-5-8-16,0-3 2 16,0-6-6-16,-2-6 4 15,-1-7-3-15,2-2 3 16,1 0 17-16,0-20 33 16,0-16-34-16,1-12-22 15,20-5-14-15,5 4-11 16,4 10-5-16,-2 14 29 15,-3 12 1-15,0 8-1 16,-1 5 1-16,-1 3-1 16,1 13 0-16,-2 3 1 15,3 2 4-15,-4-3-4 0,2-4 2 16,-4-3 0-16,-4-6-1 16,3-5 2-16,-2 0 0 15,4-5-1-15,2-13 0 16,-4-7-2-16,-2-4-8 15,-8-6-27-15,-5 2-10 16,-3 1 28-16,0 5 6 16,-6 9 11-16,-5 8 4 15,1 10 30-15,-2 0-7 16,-2 19 2-16,0 13-7 16,0 9 8-16,4 4 25 15,7 0-12-15,3-1-13 0,0-4 4 16,7-4-15-1,13-6-15-15,3-5 0 0,4-7 3 16,3-8-6-16,3-8-1 16,1-2-36-16,2-7-24 15,-9-13-80-15,-18 3-222 16</inkml:trace>
  <inkml:trace contextRef="#ctx0" brushRef="#br0" timeOffset="-108858.89">1573 14907 252 0,'0'0'467'0,"0"0"-386"15,0 0-64-15,0 0-12 16,0 0-5-16,-94 6 15 16,79 2-8-16,3-4 17 15,11-2 40-15,1-2 45 16,0 0-31-16,0 0-19 15,0 0-5-15,0 0-4 16,0 0-19-16,13-15-8 16,17-10-8-16,13-10-13 15,20-8 3-15,19-2-3 16,13-4-2-16,13 0-6 0,5 5 6 16,-1 1 1-16,0 3-1 15,9 0 0-15,10-4-5 16,12-5-20-16,14-8 7 15,13-8-15-15,9-10 17 16,12-4 10-16,2-4 6 16,12-3 4-16,-5-4-1 15,-3-1-3-15,-9 7 0 16,-16 8-7-16,-20 14 2 16,-21 12-1-16,-25 8 1 15,-24 11 5-15,-13 7 0 0,-18 6 3 16,-7 3-3-1,-11 7-3-15,-9 2 3 0,-12 2 0 16,-9 2 1-16,0 0 2 16,-3 0 21-16,0 2 11 15,0-1-8-15,0 0-11 16,0 1 12-16,0 0-4 16,0 0-17-16,1 0-7 15,1-2 0-15,-2 2-2 16,0-1-1-16,0-1-13 15,2-1-10-15,2 0-5 16,0-2-54-16,-4-6-140 16,-1-7-503-16</inkml:trace>
</inkml:ink>
</file>

<file path=ppt/ink/ink1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11-06T06:35:20.314"/>
    </inkml:context>
    <inkml:brush xml:id="br0">
      <inkml:brushProperty name="width" value="0.05292" units="cm"/>
      <inkml:brushProperty name="height" value="0.05292" units="cm"/>
      <inkml:brushProperty name="color" value="#FF0000"/>
    </inkml:brush>
  </inkml:definitions>
  <inkml:trace contextRef="#ctx0" brushRef="#br0">4946 5772 664 0,'0'0'82'0,"0"0"-34"15,0 0-12-15,0 0-2 16,0 0 14-16,0 0-3 15,0 0-9-15,-24-37-4 16,23 32 7-16,-1 3-1 16,1 2-2-16,-1 0-18 15,2 0-12-15,0 0-2 16,0 0 2-16,0 0-6 16,0 0 1-16,0 0-2 15,0 0 1-15,0 0 0 16,0 0-1-16,0 0 1 15,3-2-2-15,12 1 2 16,6-1 0-16,4 1 0 16,2 1-1-16,3 0 0 0,3 0 2 15,0 0-3-15,3 0 2 16,-2 0-1-16,3 3 0 16,3 0 1-16,1-3-1 15,1 0 2-15,4 0 0 16,-1 0-1-16,2 0 0 15,-2 0 0-15,3 0 0 16,1-3 0-16,-1 0 0 0,2-2 0 16,3 1 0-1,5-3 1-15,6-2 0 0,6-3-1 16,2 0 1-16,-2 0 0 16,-4 4-1-16,-7-1 2 15,-2 4 0-15,3 2-2 16,-4 1 0-16,1 2 0 15,-5 0 0-15,-1 0-4 16,4 0 4-16,5-3 0 16,4 0-2-16,8-3 2 15,5-2 1-15,0 0-1 16,4 1 0-16,-1 1 0 16,-2 2 4-16,-1 4-3 15,-9 0-1-15,-2 0-1 16,-8 0 1-16,-3 3 0 0,2 4 0 15,3 0 1 1,4-2-1-16,4 0 0 0,-1-5-3 16,4 0 3-16,0 0-1 15,5 0 0-15,-4 0 1 16,1 0 0-16,-4 0 0 16,-8 0 2-16,-7 0-2 15,-1 0 0-15,-5 0-1 16,-3 0 1-16,-1 0 2 15,-5 0-2-15,-3 0 1 16,-6 0 2-16,-2 0-2 16,-7 0 0-16,-6 0-1 0,-4 0 8 15,-6 0 1 1,-3 0-3-16,-1 0 11 0,1 0-4 16,-1 0-5-16,1 0-2 15,-2 0 1-15,1 0-6 16,1 0 5-16,-1 0-1 15,1 0 5-15,-2 0 5 16,3 0-5-16,-3 0 2 16,0 0 3-16,0 0-9 15,0 0 3-15,0 0 4 16,0 0-3-16,0 0 1 16,0 0-3-16,0-2-8 15,0 2 3-15,0 0 1 0,0 0-2 16,0-1-2-1,0 1 1-15,0 0-1 0,0 0 0 16,0 0-1 0,2 0-15-16,-1 0-19 0,2-4-15 15,6-3-66-15,1-9-137 16</inkml:trace>
  <inkml:trace contextRef="#ctx0" brushRef="#br0" timeOffset="2478.51">19441 5739 75 0,'0'0'498'16,"0"0"-456"-16,0 0-42 15,0 0 1-15,0 0 33 0,0 0 46 16,0 0-5 0,0 0-20-16,0 0-9 0,0 0-15 15,0 0-21-15,0 0-10 16,0 0-4-16,0 0 0 15,0 0-2-15,1 0 1 16,15 1 5-16,5 1 1 16,7 2 3-16,7-2 0 15,4 3 1-15,4 2 0 16,2 0 5-16,-1 3 0 16,4-1-8-16,-1 3-1 15,0-1 4-15,3-4-2 0,-1-1-3 16,1-3 2-1,3-2-2-15,6-1 7 0,6 0-1 16,6 0-2-16,-1 0 1 16,-3 0 1-16,-1 0-5 15,-3-3 8-15,-5 2-6 16,-2 1-3-16,-2-1 1 16,-6 1 4-16,1 0-3 15,-4 0 0-15,0 0-1 16,3 1-1-16,2 3 0 15,5 1 5-15,5-1-2 16,1-1 4-16,2 0 5 16,-1-3-1-16,0 0-8 0,-3 1-2 15,-2 2 1 1,-5-1 3-16,-3 1-4 0,-7-1-1 16,0-2 1-1,-3 0-1-15,3 0 2 0,5 0 8 16,8 0-3-16,6 0-2 15,5-2 2-15,1-1-4 16,-4 3-3-16,-2 0 0 16,-7 0 0-16,-6 0 4 15,-5 0-3-15,-4 0-1 16,-3 0 0-16,-1 1 0 16,4 3 4-16,3-3-3 15,3 2 4-15,2 0-2 16,3-2-1-16,2 0-2 15,-1 1 2-15,-5 1-2 16,-5-2 4-16,-8 0-8 0,-3 1 3 16,-6-2 0-16,3 0 1 15,2 2 2-15,2-2 1 16,6 0-6-16,6 3 3 16,2-3-1-16,1 3 1 15,-1 0 2-15,-5 0 0 16,-10-2-2-16,-10 0 0 15,-11 1 0-15,-7-2 0 16,-2 2 1-16,0-2 2 16,0 0 21-16,0 0-5 15,0 0 0-15,0 0-6 16,0 0-9-16,2 0 1 16,1 0-1-16,0 0-1 0,1 0-3 15,1 0 3-15,1 0 4 16,-3 0 6-16,3 0-10 15,-3 0-2-15,0 0 1 16,0 0 4-16,-3 0 7 16,0 0-7-16,0 0 2 15,0 0-1-15,0 0 9 16,0 0-2-16,0 0-1 16,0 0 2-16,0 0-8 15,0 0 5-15,0 0-9 16,0 0-3-16,0 0 0 15,0 0 0-15,0 0-4 0,0 0-30 16,0 0-49-16,3-4-113 16,-3-22-421-16</inkml:trace>
  <inkml:trace contextRef="#ctx0" brushRef="#br0" timeOffset="4318.12">16500 3934 702 0,'0'0'17'15,"0"0"-3"-15,0 0 21 16,0 0 35-16,0 0-5 16,0 0-23-16,0 0 0 15,0-36 3-15,0 36-26 16,0 0-19-16,0 20-13 15,9 23-29-15,4 20 42 16,4 14 22-16,0-1-9 16,0-1-10-16,2-8 2 15,-4-10-5-15,2-12 3 0,-7-15-3 16,-1-14 3-16,-5-7 0 16,-2-7 0-16,1-2 20 15,-2 0 34-15,5-15 6 16,7-19 21-16,3-16-82 15,1-10 2-15,0-7-4 16,-2 0-1-16,-5 3 1 16,-2 10 0-16,-4 5 3 15,0 12 9-15,-4 9-10 16,0 14-1-16,0 9 15 16,0 3-4-16,0 2-12 15,0 0-4-15,0 0-18 16,4 7-86-16,0 15-114 0,1 1-85 15</inkml:trace>
  <inkml:trace contextRef="#ctx0" brushRef="#br0" timeOffset="5221.81">17074 4219 932 0,'0'0'92'0,"0"0"-86"15,0 0 2-15,0 0-5 0,0 0-2 16,0 0 0-16,18-46-2 16,-16 36 1-16,-2 1 0 15,0 3 0-15,0 4 0 16,0 2 0-16,0 0-11 15,-13 7-7-15,-9 17 6 16,-5 9 12-16,2 7 9 16,8-1-2-16,10-3 1 15,7-8-6-15,0-7 2 16,1-7 2-16,13-7 8 16,7-6-10-16,6-1 19 15,7-11 1-15,6-17-3 0,4-12-12 16,0-11-9-1,-5-14-3-15,-4-18-4 0,-6-12-46 16,-3-7-1-16,-9 4-13 16,-6 10 58-16,-8 21 9 15,-3 22 98-15,0 21-67 16,0 16-18-16,0 6 11 16,0 2-3-16,0 7-21 15,-6 24-25-15,-5 15 25 16,-2 13 3-16,3 9 14 15,1 2-17-15,3 2 7 16,3-1 1-16,3-6-5 16,0-6 5-16,0-5-5 15,6-9 1-15,9-11-5 0,1-13 3 16,5-9 3-16,4-12 3 16,7 0 8-16,7-19-13 15,4-17-3-15,-4-11-17 16,-5-6 1-16,-7 3-24 15,-11 9 14-15,-7 16 26 16,-9 11 28-16,0 12-4 16,0 2-6-16,-12 7-18 15,-13 18-6-15,-6 11 6 16,1 4 3-16,10 2 8 16,6-5-11-16,9-4 3 15,5-2-1-15,0-6 4 16,16-8-3-16,7-7-2 0,7-8 4 15,8-2-5-15,7-6-19 16,4-17 6-16,-2-5-2 16,-10-6 5-16,-13-4 4 15,-17 2-10-15,-7 0 9 16,-6 8 7-16,-20 6 12 16,-4 7 12-16,-2 6 6 15,3 5-12-15,5 4-6 16,6 0-11-16,7 0-2 15,9 9-1-15,2 7-37 16,8 2-79-16,26-5-99 16,10-4-157-16</inkml:trace>
  <inkml:trace contextRef="#ctx0" brushRef="#br0" timeOffset="5628.37">18165 3955 776 0,'0'0'232'16,"0"0"-210"-16,-87 4-1 16,54 22 28-16,5 6-22 15,6 4 1-15,8 3 2 16,8-1-15-16,6-1-8 16,0-1-1-16,17-5 1 15,10-8-2-15,2-7-5 0,6-5 0 16,3-10 0-1,3-1-17-15,2-1-27 0,5-20 1 16,0-10 5-16,1-12 1 16,-6-5 4-16,-4 3-6 15,-14 10 39-15,-7 14 3 16,-10 13 115-16,-7 8-49 16,-1 0-58-16,0 0-11 15,3 14-15-15,-1 13 15 16,5 3 32-16,-4 3 4 15,-2-2-17-15,2-5-13 16,0-3-6-16,2-5 0 16,-2-4-2-16,0-3-30 15,3-7-73-15,1-4-138 0,4-11-425 16</inkml:trace>
  <inkml:trace contextRef="#ctx0" brushRef="#br0" timeOffset="5774.74">18704 3800 525 0,'0'0'810'0,"0"0"-769"16,0 0-30-16,0 0-5 15,0 0-6-15,0 0-19 16,-13-33-56-16,13 23-91 16,5-6-237-16</inkml:trace>
  <inkml:trace contextRef="#ctx0" brushRef="#br0" timeOffset="6025.49">18981 3526 752 0,'0'0'361'0,"0"0"-349"16,0 0-12-16,-48 116 0 15,17-35 28-15,5 3-6 16,10-5-14-16,7-6 4 15,6-6-5-15,3-8-5 16,0-10-2-16,5-10 3 16,8-9 2-16,-3-10-4 0,1-9-1 15,1-9-39-15,1-2-24 16,5-13-74-16,-1-18-76 16,-6-11-286-16</inkml:trace>
  <inkml:trace contextRef="#ctx0" brushRef="#br0" timeOffset="6170.56">18856 3957 981 0,'0'0'167'16,"0"0"-77"-16,0 0-23 15,0 0-20-15,0 0-28 16,0 0-19-16,114-62-4 16,-52 43-30-16,-1 3-92 15,-5 1-107-15,-12 2-174 0</inkml:trace>
  <inkml:trace contextRef="#ctx0" brushRef="#br0" timeOffset="6557.57">19305 3882 813 0,'0'0'307'15,"0"0"-295"-15,0 0-5 16,0 0-1-16,0 0 11 16,9 85-7-16,5-67 2 15,5-7-1-15,3-3 4 16,0-2-3-16,3-6-4 15,-2 0-8-15,4-4-1 16,0-17-17-16,-1-5 4 0,0-1 7 16,-8 2 7-1,-7 10-1-15,-4 9 2 0,-7 6 5 16,0 0-6-16,0 27-34 16,0 23 7-16,-3 19 27 15,-21 17 9-15,-6 5-4 16,-3-1-1-16,0-5 1 15,2-12-5-15,4-15 2 16,2-13-4-16,1-13 4 16,3-10 7-16,-3-7 27 15,2-6 14-15,1-9 6 16,-2 0-7-16,0-15 11 16,2-19-20-16,6-21-40 15,12-22-22-15,3-13-89 16,40-4-151-16,12 9-406 0</inkml:trace>
  <inkml:trace contextRef="#ctx0" brushRef="#br0" timeOffset="8071.87">6684 3764 831 0,'0'0'53'16,"0"0"-37"-16,0 0 8 15,0 0-24-15,0 0-8 16,0 0-9-16,-12 73 17 16,11-18 53-16,-1 6 0 15,1-5-26-15,1-5-19 16,0-8-6-16,0-8-1 16,0-6-1-16,0-5 3 15,0-10-2-15,0-6 0 16,0-4 2-16,0-2-1 0,0-2 7 15,1 0 23-15,-1 0 28 16,0-8 25-16,0-18-27 16,0-15-50-16,-3-14-6 15,-4-8-3-15,4-4 1 16,3-2-11-16,0 6 6 16,0 7-6-16,12 10 7 15,0 9 2-15,2 11 2 16,8 6-6-16,3 13-5 15,3 7 2-15,1 4-2 0,-3 27-11 16,-4 12 10-16,-11 10 9 16,-11 4 3-16,-4-1-5 15,-23-6 5-15,-3-6-1 16,0-7 5-16,3-12-5 16,10-9 1-16,6-7-2 15,8-6 2-15,3-3 14 16,0-2 12-16,0-15-12 15,5-4-14-15,9 2-7 16,0 10-1-16,2 9 8 16,-1 0-17-16,3 17-8 15,3 12 25-15,-2 8 2 16,1 3 5-16,-7-2 0 16,1-8-4-16,-1-6-1 15,-2-6 1-15,0-10-1 0,3 0-2 16,5-6-24-16,5-2-99 15,6-12-186-15</inkml:trace>
  <inkml:trace contextRef="#ctx0" brushRef="#br0" timeOffset="9025.42">7168 4085 593 0,'0'0'509'15,"0"0"-509"-15,0 0-7 16,0 0-19-16,0 0 26 16,0 0 7-16,35-10-5 0,-30-4-2 15,0-3 0-15,-5-4-2 16,0-6-20-16,-8-3-61 16,-4 5 42-16,-1 5-14 15,-1 9 55-15,4 7 36 16,5 2-14-16,-1 2-14 15,-1 12-8-15,-4 15 0 16,-2 11 11-16,5 2 10 16,5-1 2-16,3-6 1 15,0-3-17-15,2-7 5 16,7-5-3-16,6-5-3 16,0-5 7-16,-3-4 3 15,7-4 12-15,0 0-12 16,1 0-7-16,4-11 12 0,3-13-6 15,-2-9-9 1,0-10 2-16,-7-7-3 0,-3-7-3 16,-6 2-2-16,-7 4-12 15,-2 12 3-15,0 11 5 16,-2 14 4-16,-2 6 0 16,-1 5 0-16,-1 3-5 15,0 0-4-15,-1 7 4 16,2 9-10-16,5 9 12 15,0 3-3-15,9 7 6 0,18 5 4 16,3 5-1-16,0 3-2 16,-3 2-1-16,-11-3 0 15,-4-2-2-15,-12-8 4 16,0-10-1-16,-5-8 3 16,-6-7 10-16,3-7 19 15,5-5-1-15,0 0 7 16,2-19 5-16,1-18-44 15,0-18-4-15,28-8-42 16,11-2 7-16,8 11 18 16,0 14 11-16,-4 12 5 15,-4 10 4-15,-14 5 0 16,-8 3-2-16,-10 6 3 16,-5 2 3-16,-2-6 45 15,0-4 11-15,0-6-42 0,-5-5-16 16,-2-1 5-16,-1 0 9 15,2-1-1-15,-1 3-7 16,4 9-4-16,1 4-2 16,1 7 10-16,1 2-8 15,-2 0-3-15,2 13-16 16,0 26-16-16,0 22 29 16,0 18 3-16,-1 3 21 15,1-3-15-15,0-7-2 16,0-12 0-16,0-11 1 15,9-12-2-15,1-11-3 16,4-8 1-16,0-9 1 0,3-5 3 16,8-4-2-16,8-3-3 15,11-20-12-15,5-14-43 16,1-6-52-16,-9-4-108 16,-13 3-177-16</inkml:trace>
  <inkml:trace contextRef="#ctx0" brushRef="#br0" timeOffset="9193.44">7733 3963 1150 0,'0'0'182'16,"0"0"-151"-16,0 0-31 16,0 0 26-16,0 0-17 0,137-20 4 15,-29-5-5-15,23-1-8 16,11-7-59-16,-17-3-308 15</inkml:trace>
  <inkml:trace contextRef="#ctx0" brushRef="#br0" timeOffset="11271.27">3159 16716 201 0,'0'0'571'0,"0"0"-546"15,0 0-24-15,0 0-1 16,0 0 6-16,0 0 6 16,0 0-12-16,13-26-3 15,2 16-30-15,2 3 22 16,-3 2 10-16,-5 4-2 16,-4 1-5-16,-5 0 7 15,0 0 2-15,0 0 38 16,0 0 17-16,0 0 41 15,0-2-20-15,-5-1-15 16,-4 0-37-16,1 0-8 16,-1-1 0-16,1 1-6 0,-2 1-1 15,2-2-10-15,-1 4 0 16,-3 0-2-16,-6 0 1 16,-4 9-1-16,-9 22 2 15,-10 16-6-15,-6 15 5 16,-6 13 2-16,-6 6-1 15,-4 2 5-15,-5 1-5 16,-7-1 1-16,2-7-1 16,-3-8-3-16,4-4 1 15,9-9 1-15,5-7 1 16,12-13 0-16,10-6 1 16,10-9 1-16,7-1 3 0,2-2-4 15,-3-1-1 1,1 3 1-16,-8 4-1 0,-1 3 0 15,-4 0 0-15,1-1 1 16,6-5-1-16,5-5 1 16,4-2-1-16,4-5-4 15,6-3-12-15,4-4-35 16,-2-1-78-16,4-3-48 16,0-19-341-16</inkml:trace>
  <inkml:trace contextRef="#ctx0" brushRef="#br0" timeOffset="11549.77">2040 17458 947 0,'0'0'69'16,"0"0"-69"-16,0 0-13 16,0 0 11-16,-73 101 2 15,52-38 13-15,9 0 7 16,4-5-3-16,8-12-16 15,0-12 6-15,0-12-7 16,0-8 1-16,6-11-1 16,8-1 10-16,11-2 1 15,11 0 4-15,9 0 0 16,7-5-13-16,3-2 0 16,2 5-2-16,-2 2-2 15,0 0-52-15,-2 2-77 0,-4-2-120 16</inkml:trace>
  <inkml:trace contextRef="#ctx0" brushRef="#br0" timeOffset="12479.5">3438 16848 650 0,'0'0'256'0,"0"0"-199"15,0 0-47-15,0 0 10 16,0 0-1-16,0 0-14 16,-51 10-5-16,38 17 0 15,2 5 4-15,4 7 1 16,2 2-3-16,4 2 8 15,1 5-1-15,0-1-6 16,0-3 3-16,7-5-1 16,2-5-2-16,3-6-2 0,2-7 1 15,3-2 7-15,3-6-5 16,6-1-1-16,5-2 4 16,0-4-1-16,0-4 1 15,2-2-1-15,-6 0 4 16,3-5 0-16,-2-12-3 15,-2-3 4-15,3-3 7 16,1-3 0-16,0-1-2 16,-3-6-2-16,-2-2-5 15,-2-3-2-15,-4 1-5 16,-5-3 1-16,-6 4-3 16,-5 0 0-16,-3 0 0 15,0 2 2-15,0 1-2 0,-13 1-1 16,-4 4-4-16,0 5 5 15,-3 0-3-15,4 5 3 16,-2 4 0-16,3 2 2 16,1 2-2-16,-2 3 0 15,1 3 3-15,-3 0-3 16,1 4 2-16,-5 0-1 16,-3 0 6-16,-3 12-7 15,-2 1 3-15,2 2 0 16,-1 2 5-16,4 0-8 15,2 1 0-15,3 1 0 16,1 3-2-16,5 8-90 0,-1-3-124 16,1-6-238-16</inkml:trace>
  <inkml:trace contextRef="#ctx0" brushRef="#br0" timeOffset="13579.58">13394 16359 673 0,'0'0'88'15,"0"0"-73"-15,0 0 5 0,0 0-6 16,0 0-13-16,0 0 5 16,0 0-6-16,13 0-3 15,-7 0 0-15,3 0-7 16,3 0-14-16,6 6-51 15,-1-1-48-15,3-1-93 16</inkml:trace>
  <inkml:trace contextRef="#ctx0" brushRef="#br0" timeOffset="13952.71">13521 16379 383 0,'0'0'260'16,"0"0"-109"-16,0 0-57 16,0 0-23-16,0 0-36 15,0 0 11-15,-21 0 5 0,16 0-29 16,4 0-14-1,1 0-4-15,-3 1-6 0,-4 11 2 16,-2 8-3-16,-4 9 2 16,-2 6-5-16,-4 6 6 15,-3 5 4-15,-7 5-3 16,-5 0 0-16,-6 1 2 16,-5-2 14-16,-1-5 8 15,2-2 1-15,1 0-11 16,3-4-7-16,1 1-1 15,3-4-3-15,2 0-2 16,3-1 8-16,1-1-1 0,4 0 5 16,-2-6-5-1,1-3-7-15,3-1 9 0,2-5-7 16,4-5-2-16,3-4-2 16,3-5 0-16,6-1 4 15,1-2-4-15,1-2-2 16,4 0 2-16,-1 0-37 15,-4 0-75-15,-2-13-166 16</inkml:trace>
  <inkml:trace contextRef="#ctx0" brushRef="#br0" timeOffset="14251.74">12809 16946 670 0,'0'0'367'0,"0"0"-357"16,0 0-7-16,-91 106-3 16,62-56 23-16,7 3 6 15,7-9-6-15,6-8-4 16,6-10-6-16,3-10-2 16,0-5-6-16,0-1 2 15,9-3-3-15,12-1 4 16,10-3-1-16,8-3 6 15,7 0-8-15,3 0 8 16,-1-2-11-16,2 0-4 16,0 2 1-16,0 0-23 15,6 0-81-15,1 0-143 16,-2 0-375-16</inkml:trace>
  <inkml:trace contextRef="#ctx0" brushRef="#br0" timeOffset="14769.46">13998 16944 546 0,'0'0'219'0,"0"0"-165"16,0 0-53-16,0 0 1 16,0 0 13-16,0 0-1 15,-59 4 5-15,43 21-9 16,3 8 21-16,2 3 14 15,5-1-10-15,5 0-11 16,1-5-17-16,0-10-5 0,6-2 2 16,12-10-4-1,7-6 5-15,6-2 12 0,5-7 2 16,2-16-7-16,-4-6-10 16,-1-3 3-16,-9-1-5 15,-5 1 0-15,-9 4 6 16,-7 5-6-16,-3 1 13 15,-3-2 11-15,-19 2-6 16,-6-1-13-16,-5 4-5 16,2 4 9-16,2 8 9 15,8 4-18-15,5 3 0 16,8 0-26-16,5 0-138 16,3 7-133-16</inkml:trace>
  <inkml:trace contextRef="#ctx0" brushRef="#br0" timeOffset="15181.34">14362 16601 270 0,'0'0'635'0,"0"0"-593"16,0 0-42-16,0 0 0 15,0 0 39-15,0 0 16 16,0 0-18-16,0-17-28 15,0 17-5-15,0 8-2 16,0 18 2-16,0 11 27 16,0 8 31-16,0 2-26 15,0-5-15-15,0-4-4 16,0-9-11-16,3-4-3 16,-2-9-3-16,-1-8-3 15,0-4 3-15,0-2-10 16,0-2-120-16,0-5-229 0</inkml:trace>
  <inkml:trace contextRef="#ctx0" brushRef="#br0" timeOffset="37617.94">22738 16134 23 0,'0'0'540'16,"0"0"-507"-16,0 0-22 15,0 0 16-15,0 0 58 16,0 0 2-16,0 0-3 16,-41-4-35-16,41 4-22 0,0 0-13 15,0 0 8-15,0 0-6 16,0 0-7-16,-1 0-3 15,-1 0-1-15,2 0-5 16,0 0 1-16,0 0 0 16,0 0 3-16,0 0 0 15,0 0-2-15,0 0-2 16,0 0-10-16,6 0 4 16,11 0 3-16,5 0 3 15,12 0 0-15,-1 0 7 16,3 0 2-16,3 0-4 15,1 0-1-15,9 0 1 16,8 0 1-16,4 0-2 0,3 0-2 16,1 0 0-1,-1 0-1-15,-6-1 2 0,-6-1 0 16,-4 2-3-16,-2 0-1 16,-1 0 1-16,1 2 0 15,-1 5-1-15,-1 1-1 16,-3 0 4-16,-4 1-2 15,-2-2 2-15,-1 0-2 16,2-2 0-16,1-1 0 16,2-1 3-16,-2-3-3 15,0 0 3-15,0 0-3 16,-4 0 8-16,0 0 1 16,-2 0 4-16,-1 0-11 15,-6 0 5-15,-3 0-5 0,-5 0-2 16,-5 0 1-16,-2 0-1 15,-4 0 0-15,-3 0-1 16,-2 0-31-16,0 0-55 16,0 4-99-16,0-2-51 15,0-2-218-15</inkml:trace>
  <inkml:trace contextRef="#ctx0" brushRef="#br0" timeOffset="38029.51">24110 15951 223 0,'0'0'457'16,"0"0"-405"-16,0 0-21 0,0 0 45 16,0 0 25-16,0 0-26 15,-45-34-25-15,45 34-16 16,0 0-27-16,0 0-7 15,0 0-3-15,0 0-1 16,3 0 1-16,6 1-8 16,8 11 11-16,5 4 0 15,2 3 0-15,4 8-1 16,2 4 2-16,1 4-1 16,1 2 0-16,-5 2 0 15,-6 1-2-15,-5-1-1 16,-10-4 1-16,-6-6 0 0,0-4 1 15,-9-1 1-15,-12-5 3 16,-3-2 20-16,-1 0 6 16,-1-2-13-16,0 0 5 15,-2 2-12-15,2 2-9 16,4 2-1-16,2 0-86 16,5-6-146-16,9-9-317 15</inkml:trace>
  <inkml:trace contextRef="#ctx0" brushRef="#br0" timeOffset="39889.61">21405 17049 677 0,'0'0'10'16,"0"0"21"-16,0 0-4 15,0 0 33-15,0 0-13 16,0 0-13-16,-7-10-14 0,7 10-20 16,3 0-4-1,18 0 4-15,11 0 3 0,13 0 17 16,12-2-8-16,10 1-1 15,11-4-3-15,9 0 4 16,7-1 6-16,2 1 5 16,-10 1-19-16,-8-1 2 15,-10 5-5-15,-13 0 1 16,-9 0-2-16,-10 0 2 16,-10 0-2-16,-8 0 2 15,-6 0-2-15,-4 0-1 16,-7 0 1-16,-1 0 0 15,0 0 1-15,0 0-1 16,0 0 0-16,-10 0-6 16,-14 0-1-16,-7 0 2 0,-8 0 3 15,-3 2-2 1,-3 2-8-16,-4-1 1 0,0 0-4 16,-2-2 0-16,-3 0-7 15,-1-1-8-15,1 0 12 16,4 0 17-16,2 0-3 15,8 0 4-15,2 0 0 16,6 0 5-16,0 0 0 16,4 3 10-16,3-2 3 15,4 2-2-15,4-1-1 16,6 0-1-16,5 0-12 16,1-1-2-16,5-1 7 15,0 0-7-15,0 0 2 0,0 0-1 16,0 0 7-16,0 0-6 15,5 0 6-15,15 0-8 16,12 0-3-16,16 0 3 16,17 0 16-16,10 0 4 15,10-1 7-15,-3-3-1 16,-5 1-11-16,-11 1-12 16,-14 2-2-16,-12 0 0 15,-8 0 0-15,-8 0-2 16,-6 2 1-16,-4 1-1 15,-1 1 0-15,-3-3 0 16,-1 1 1-16,-2 1-1 16,1-3 2-16,-1 1-6 15,-1 1-3-15,-3-2-2 0,-1 0-19 16,-2 1 8-16,0-1 13 16,0 1-2-16,-6 3-3 15,-15 0-3-15,-9 0 15 16,-7 2 1-16,-5 0 0 15,-6-1-1-15,3-1-1 16,4-2-5-16,8-2 7 16,6 0 2-16,10 0-2 15,7 0-2-15,6 0 2 16,4 0 8-16,0 0 4 16,0 0-5-16,0 0-6 15,4 0-1-15,14 0-9 0,10 0 8 16,8 0 1-16,6-5 0 15,4-3 4-15,2-2 0 16,-5 3 1-16,1-2 12 16,-5 3-14-16,-7 3-3 15,-5 3 0-15,-11 0-42 16,-7-1-189-16,-9-6-373 16</inkml:trace>
  <inkml:trace contextRef="#ctx0" brushRef="#br0" timeOffset="42033.03">11355 17243 906 0,'0'0'58'0,"0"0"-31"16,0 0-26-16,0 0 4 16,0 0 13-16,0 0 9 15,-16-12-21-15,16 12 4 16,0 0-10-16,0 0-5 15,5 0-2-15,16 0 2 16,10 0 5-16,9 0 0 16,11 0 0-16,2 0 1 0,3 0 1 15,-2 0-2-15,4 0 1 16,-5 0-1-16,-1 0 1 16,-10 0-2-16,-10 0 2 15,-12 0-2-15,-9 0 0 16,-8 0-4-16,-3 0 0 15,0 0 4-15,-4 0 1 16,-19 0-2-16,-8 0-2 16,-11 0 3-16,-6 0 0 15,-1 3-4-15,-5 0-2 16,4 3 7-16,2-1-6 16,0 1 3-16,3-1 3 15,5-1 0-15,1 1-1 16,8 0 0-16,3-1 1 0,10-2 1 15,3-1-1-15,7 0 6 16,5-1-6-16,3 2 1 16,0-2-1-16,0 0 4 15,0 0-4-15,0 1 0 16,15 2-12-16,17-3 11 16,17 0-2-16,12 0 2 15,6 0 1-15,0 0 4 16,-5 0-3-16,-9-7 2 15,-7 4-3-15,-13-1-2 16,-12 3 2-16,-11 1 5 0,-7 0-5 16,-3 0-4-1,0 0 3-15,-17 0-7 0,-18 0 4 16,-10 0-6-16,-4 0 10 16,3 0 0-16,6 0 1 15,4 2 6-15,8 3 0 16,10-1-1-16,3 0-4 15,10-4 1-15,5 0 7 16,0 0-2-16,3 0-8 16,21 1-3-16,13-1 3 15,11 0 0-15,2 0 3 16,-3 0-3-16,-8 0-11 16,-12 0-23-16,-11 0-83 15,-14 0-105-15</inkml:trace>
  <inkml:trace contextRef="#ctx0" brushRef="#br0" timeOffset="84732.48">6304 6552 752 0,'0'0'9'0,"0"0"1"16,0 0-10-16,0 0 1 16,-32-80 35-16,26 69-9 15,1 3 18-15,-1 2 8 16,1 1-12-16,-2 5-9 16,-1 0-10-16,-8 8-16 15,-12 24-1-15,-5 18-3 16,-8 13 9-16,1 8 7 15,7-2-9-15,9-8-8 16,8-10 0-16,10-14 0 16,6-10-1-16,0-9-2 0,17-8-2 15,12-8 4-15,13-2 5 16,7-17-1-16,13-15-2 16,3-7-2-16,-5-4-13 15,-8 0 7-15,-12 5 6 16,-14 7 1-16,-10 11 1 15,-10 9-2-15,-6 10 2 16,0 1 5-16,0 0-7 16,-2 12-2-16,-14 19 2 15,0 7 8-15,4 3 8 16,7 0-13-16,5-5 5 16,7-7-8-16,16-4 1 15,9-3 1-15,2-8-1 16,4-4 4-16,0-8-5 15,-1-2 1-15,1 0 2 0,-6-19 3 16,-2-5-5-16,-6-6 1 16,-5-5 3-16,-11-11 0 15,-8-3-5-15,0 4-9 16,-12 6-2-16,-8 9 6 16,1 12 5-16,1 9 5 15,-1 9 15-15,-2 0-11 16,0 19-8-16,-3 13-2 15,3 9 3-15,5 1 3 16,6 1-3-16,7-5-2 0,3-4-1 16,0-6-7-1,1-3 6-15,11-6 2 0,0-6-2 16,-1-9-1-16,2-4-17 16,0 0 2-16,5-26 11 15,3-13-2-15,-3-10-8 16,3 0 3-16,-5 10 7 15,-3 14 7-15,0 14 6 16,1 11 5-16,4 5-11 16,8 17 0-16,0 12 19 15,1 0 3-15,-7 4-6 16,1 0-7-16,-5-3-3 16,-4-3-3-16,-1-5-1 15,-4-8-1-15,-4-6-1 16,-2-8 0-16,-1-5 3 0,0 0 6 15,0-8 3-15,0-24 6 16,0-21-18-16,2-16-16 16,10-2 14-16,4 8-12 15,-1 20 1-15,-2 20 13 16,-4 17 6-16,2 6-6 16,5 6-7-16,5 15 7 15,2 10 2-15,-1 4 16 16,0 1-3-16,-2 0-1 15,-1-5-10-15,0-5 3 16,-5-9-1-16,2-6-3 16,-7-7 3-16,-3-2 1 0,-3-2 0 15,3-3 3-15,3-22 8 16,5-17 2-16,-5-15-14 16,-7-8-2-16,-2-6-4 15,-4 3-4-15,-11 12-4 16,-1 21-3-16,5 16 11 15,4 13 16-15,2 6-12 16,1 0-4-16,0 9-10 16,2 14-1-16,2 8 10 15,5 4-5-15,24 2 5 16,14-2 1-16,7-3 2 16,2 0-2-16,-3-1 3 15,-12-2-3-15,-11-1-6 0,-16 1-4 16,-10-5 0-1,0-5 6-15,-9-4 2 0,-4-6 0 16,2-9 2-16,4 0 9 16,-2-11 10-16,6-19-2 15,3-16-17-15,0-12-5 16,10-9-6-16,10-4-5 16,5 5 9-16,1 0 3 15,-3 8 1-15,-4 10 3 16,-6 5 0-16,-9 12 7 15,-4 9 6-15,0 10 22 16,0 7-9-16,0 2-7 16,0 3-2-16,0 0-11 15,0 3-6-15,0 29-14 0,0 20 10 16,0 17 4-16,11 10 15 16,7-4-8-16,7-4-6 15,-1-9 0-15,3-10-1 16,-2-10 0-16,-4-10 0 15,1-12-3-15,-4-8 2 16,2-11-45-16,1-1-56 16,-5-22-124-16,-10-21-347 15</inkml:trace>
  <inkml:trace contextRef="#ctx0" brushRef="#br0" timeOffset="84891.43">7630 6585 1054 0,'0'0'83'0,"0"0"-83"16,0 0 0-16,0 0 38 16,85 14 13-16,-21-18-31 15,14-23-20-15,10-7-9 16,-3-8-137-16,-16 3-287 16</inkml:trace>
  <inkml:trace contextRef="#ctx0" brushRef="#br0" timeOffset="85445.36">6675 7352 952 0,'0'0'78'0,"0"0"-68"16,0 0-10-16,0 0 14 15,0 0 47-15,0 0-29 16,-7 8-25-16,68-30-6 15,30-8 22-15,26-11 9 16,21-7 1-16,11-5-11 0,9-4 8 16,4 1-13-1,-3 2-3-15,-5 0 4 0,-17 9-14 16,-30 8-1-16,-27 10-2 16,-34 13 6-16,-22 5-7 15,-15 3 0-15,1 1-9 16,-5-5-62-16,-2 0-124 15,-2-9-278-15</inkml:trace>
  <inkml:trace contextRef="#ctx0" brushRef="#br0" timeOffset="85799.54">8658 6277 1044 0,'0'0'211'16,"0"0"-173"-16,0 0-20 15,0 0 25-15,0 0 5 16,0 0-15-16,12 1-24 16,9-1-9-16,19 0 1 0,17-6 8 15,14-11 3-15,-3-2-12 16,-7 3-44-16,-21-1-40 16,-16 3-55-16,-9-2-45 15,-15-4-62-15,-3-4-349 16</inkml:trace>
  <inkml:trace contextRef="#ctx0" brushRef="#br0" timeOffset="86013.39">8921 6014 744 0,'0'0'278'15,"0"0"-202"-15,0 0-54 16,0 0-4-16,0 0-18 16,0 0 0-16,94-1-1 15,-45 20 0-15,-1 8 0 0,-8 8-7 16,-9 2 7-16,-10 1-4 15,-13-1 2-15,-8-2-9 16,0 1 12-16,-24-3 0 16,-9 1 0-16,-3-5 6 15,6-5-6-15,14-11 0 16,16-13-109-16,13-15-365 16</inkml:trace>
  <inkml:trace contextRef="#ctx0" brushRef="#br0" timeOffset="86319.13">9689 5732 1189 0,'0'0'79'16,"0"0"-73"-16,0 0-6 15,0 0-9-15,0 0-12 16,0 0 21-16,60 120 6 16,-44-49 30-16,-3 2-25 15,-7-6 12-15,-4-11-14 16,-2-9 10-16,0-9-8 16,0-8-1-16,0-11-10 15,0-11-1-15,0-2-15 16,0-6-49-16,0-8-73 0,15-23-122 15</inkml:trace>
  <inkml:trace contextRef="#ctx0" brushRef="#br0" timeOffset="86616.17">10023 5832 939 0,'0'0'76'16,"-94"93"-25"-16,40-42 19 15,7-10 22-15,11-15-43 16,21-9-23-16,8-10-14 16,7-5 1-16,0-1-11 0,11-1-1 15,24 2 6-15,17 1 3 16,12 2 5-16,0 4 0 16,-7 4-12-16,-11 3-1 15,-8 4 1-15,-8-2 2 16,-7 1-5-16,-7-2-9 15,-8-6 8-15,0-3 0 16,-4-1 0-16,4-3-38 16,6-4-95-16,2 0-142 15,0-9-418-15</inkml:trace>
</inkml:ink>
</file>

<file path=ppt/ink/ink1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11-06T06:37:03.477"/>
    </inkml:context>
    <inkml:brush xml:id="br0">
      <inkml:brushProperty name="width" value="0.05292" units="cm"/>
      <inkml:brushProperty name="height" value="0.05292" units="cm"/>
      <inkml:brushProperty name="color" value="#FF0000"/>
    </inkml:brush>
  </inkml:definitions>
  <inkml:trace contextRef="#ctx0" brushRef="#br0">14386 1108 224 0,'0'0'145'16,"0"0"-135"-16,0 0-2 15,0 0 6-15,0 0 57 16,0 0 1-16,0 0-6 16,0 0 14-16,0-16-28 0,0 16-7 15,0 0-23 1,-2-1 0-16,2 1 4 0,-1-2-3 16,-1 2 0-16,1-1-2 15,1 1-3-15,-2 0 0 16,2 0-1-16,0 0-3 15,0 0 1-15,-1 0-2 16,1 0-5-16,0 0 2 16,0 0 7-16,0 0 3 15,0 0-10-15,0 0-10 16,0 0 0-16,3 0-3 16,9 0-4-16,7-2 6 15,6 1 0-15,5-1 1 16,3 2 0-16,3-1 0 15,3 1 0-15,2 0 0 0,3 0-1 16,3 0 0-16,3 0 1 16,2 6 0-16,-2 0-2 15,0-2 2-15,0 0 2 16,4-1-1-16,2-2-1 16,2 1 0-16,4-2 0 15,0 0-1-15,-1 0-2 16,-2 0 2-16,3 0-1 15,2 0-2-15,6 0 3 16,1 0 0-16,0 0 2 16,-6 0-3-16,-7 3 2 15,-7-1 0-15,-8 2-2 0,-5 0 1 16,-4 1 1 0,-4-3 0-16,-9 2 0 0,-5-3 0 15,-8 0 1-15,-2 1-1 16,-6-2 0-16,0 0 1 15,0 0 4-15,0 0 8 16,0 0 6-16,0 0 6 16,0 0 5-16,0 0-15 15,0 0-7-15,0 0-7 16,0 0-1-16,0 0-1 16,0 0-23-16,0 4-88 15,0 0-206-15</inkml:trace>
  <inkml:trace contextRef="#ctx0" brushRef="#br0" timeOffset="1490.99">13044 5809 561 0,'0'0'109'16,"0"0"-61"-16,0 0-9 15,0 0 13-15,0 0 9 0,0 0 6 16,0 0-17-16,-4-17-12 16,4 17-12-16,0 0-22 15,0 0 13-15,0 0-7 16,0 0 3-16,0 0-3 16,0 0 12-16,0 0-12 15,0 0-1-15,-4 0-9 16,-5 0-1-16,-12 19-2 15,-14 12 0-15,-16 17 2 16,-14 7 1-16,-13 6 1 16,-7 2 3-16,0-1-4 15,9-1-1-15,9-5 1 0,9-4 4 16,9-8-3 0,7-7-1-16,6-7 1 0,5-5 1 15,4-1 5-15,2-6-4 16,2-1 2-16,7-3-2 15,-1-1-3-15,5-4 0 16,5-4 1-16,0-2 0 16,7-3-1-16,-2 0 8 15,2 0-5-15,0 0 1 16,0 0-4-16,-3 0-35 16,-1-11-103-16,-3-11-591 15</inkml:trace>
  <inkml:trace contextRef="#ctx0" brushRef="#br0" timeOffset="1820.26">12131 6118 172 0,'0'0'850'0,"0"0"-801"15,0 0-49-15,-114 74 0 16,61-7 18-16,2 2 19 15,10-2-14-15,12-14-12 16,13-9-4-16,8-11-2 16,8-12 5-16,0-7-10 15,0-6 1-15,0-4-1 16,0-2 4-16,13-1-4 16,9 2 0-16,11-2 2 0,4 2-2 15,5 4 0-15,-5 3 0 16,-4 5-11-16,-5 2 0 15,-4 4-9-15,-4 0-26 16,-4 3-37-16,-4-2-19 16,1-5-87-16,1-6-281 15</inkml:trace>
  <inkml:trace contextRef="#ctx0" brushRef="#br0" timeOffset="2241.19">12443 6515 344 0,'0'0'800'0,"0"0"-717"16,0 0-74-16,0 0-4 15,0 0-5-15,0 0-2 16,13 0-7-16,19 0 4 16,7 0 2-16,3 0 3 15,-8 0-5-15,-10 0-18 16,-10 0 0-16,-11 0 9 0,-3 2 3 16,0 17-10-16,-17 13 17 15,-7 14 4-15,0 3 15 16,0 1-8-16,6-7 0 15,11-5-2-15,5-7-3 16,2-6 2-16,0-5-3 16,6-5 2-16,9-6 0 15,2-3-1-15,9-4-2 16,9-2-12-16,2 0-80 16,2-17-121-16,-12-8-160 15</inkml:trace>
  <inkml:trace contextRef="#ctx0" brushRef="#br0" timeOffset="2438.27">12489 6713 666 0,'0'0'434'0,"0"0"-370"16,0 0-54-16,0 0-7 15,0 0 19-15,0 0 1 16,35 0-11-16,5-9-9 15,18-4 0-15,9 0-3 16,2-1-6-16,-1 0-92 16,-11-5-167-16</inkml:trace>
  <inkml:trace contextRef="#ctx0" brushRef="#br0" timeOffset="3627.17">19117 5842 452 0,'0'0'278'15,"0"0"-236"-15,0 0-41 16,0 0-1-16,0 0 13 16,0 0-3-16,0 0 39 15,0-11 17-15,0 11 0 16,0-2-24-16,0 2-5 16,0 0-22-16,0 0 0 15,0 0-8-15,0 0-4 16,0 0 4-16,0 0-7 0,0 0 0 15,0 9-6-15,-17 25-10 16,-17 22 16-16,-20 16 6 16,-7 10 18-16,-1 1-16 15,0 0-8-15,8-7 2 16,-1-7-2-16,2-6 5 16,2-10 8-16,3-9 3 15,8-5 6-15,1-4-1 16,6-5-10-16,0-1 5 15,2 2-12-15,1-6-1 16,4-1-3-16,3-4 7 16,4-4-6-16,5-7 9 0,5-3-8 15,8-5 1-15,1-1 2 16,0 0 2-16,0 0-7 16,0 0-24-16,0-7-66 15,0-14-193-15</inkml:trace>
  <inkml:trace contextRef="#ctx0" brushRef="#br0" timeOffset="3905.89">18375 6538 694 0,'0'0'218'16,"0"0"-218"-16,-22 100 0 15,-4-35 25-15,1 1 16 0,2-6-21 16,1-4-14-16,6-12 4 16,5-8-5-16,4-13 21 15,5-8-4-15,2-7-4 16,0-5-10-16,0-3-4 16,6 0 3-16,21 0 0 15,12-4-7-15,12-9-5 16,5 0-67-16,1-2-110 15,-3 5-138-15</inkml:trace>
  <inkml:trace contextRef="#ctx0" brushRef="#br0" timeOffset="4355.96">18882 6774 990 0,'0'0'221'16,"0"0"-188"-16,0 0-30 15,0 0 0-15,0 0-3 16,0 0-7-16,14-7-6 0,15 7-2 15,7 0 15-15,-4 0-5 16,-6 0-24-16,-12 0 10 16,-9 0-4-16,-5 0 6 15,0 2 9-15,0 8 3 16,-12 8-2-16,-11 10 7 16,-5 6 17-16,0 7-2 15,-1 3-7-15,8 0 3 16,3-1 0-16,6-7-4 15,5-6 4-15,7-10-4 16,0-6-3-16,0-3-2 16,4 0 2-16,14-5 0 0,9-5-4 15,5-1-36-15,7 0-34 16,-8-16-82-16,-6-6-161 16</inkml:trace>
  <inkml:trace contextRef="#ctx0" brushRef="#br0" timeOffset="4531.17">18812 7000 1039 0,'0'0'118'0,"0"0"-81"16,0 0 4-16,0 0-4 16,0 0-28-16,94-41-9 15,-25 17 0-15,4-1 0 16,-8 3-93-16,-9-3-141 15,-16 1-270-15</inkml:trace>
  <inkml:trace contextRef="#ctx0" brushRef="#br0" timeOffset="4762.29">19467 6386 996 0,'0'0'159'0,"0"0"-54"16,0 0-54-16,0 0-35 15,0 0-16-15,0 0-21 0,0 75 21 16,0-15 24-16,0 1-16 16,0-1-8-16,3-10-34 15,-1-13-171-15,-2-13-389 16</inkml:trace>
  <inkml:trace contextRef="#ctx0" brushRef="#br0" timeOffset="6241">13938 6234 797 0,'0'0'125'16,"0"0"-125"-16,0 0-1 15,0 0 1-15,0 0 5 16,0 0-1-16,0 0-4 0,-55-10 24 16,46 10 18-16,-4 0-17 15,-1 0-11-15,-5 6-3 16,1 8 10-16,-5 3-1 15,3 3-12-15,-3 5-3 16,2 3 6-16,0 1-4 16,4-1-5-16,2 0-2 15,-1-3 6-15,8 0-3 16,0-1 4-16,4 0-6 16,2 0 2-16,2-2 3 15,0-3-5-15,0 2-1 16,8-2 1-16,4 1-1 0,1-3 2 15,2 0-1-15,3-2 1 16,-2-1-1-16,7-4-1 16,-1-2 4-16,3-2-1 15,2-1 0-15,0-4 0 16,3-1-2-16,0 0 1 16,1 0 1-16,2-7-2 15,1-4-1-15,-3-3 0 16,-5-3 3-16,1-2-2 15,-2-1 3-15,-3-6 0 16,1-3-1-16,-8-2 5 16,1-2-6-16,-5-3-1 15,-2 1 1-15,-3 1-1 0,-2 4-1 16,-4 4 1 0,0 3 2-16,0 7-2 0,-13-1 10 15,1 3 3-15,-3 2-3 16,-2-1-4-16,-3 2 2 15,-3 3-4-15,1 0 8 16,-4 5-9-16,-1 2 5 16,-4 1 3-16,-5 0-12 15,-4 12-5-15,0 2 3 16,6 5 1-16,10-2-51 16,13-10-113-16,11-7-386 15</inkml:trace>
  <inkml:trace contextRef="#ctx0" brushRef="#br0" timeOffset="8167.19">20277 6141 547 0,'0'0'164'15,"0"0"-122"-15,0 0 26 16,0 0 12-16,0 0-28 15,0 0-25-15,0 0 2 16,-73-56-12-16,55 56-9 16,-6 12 1-16,-2 20 0 15,-6 17 4-15,-1 7 16 16,2 3-18-16,7-1-1 0,5-9-8 16,7-5 0-1,6-6-2-15,6-9 6 0,0-1-5 16,1-7 0-16,19-3 0 15,4-4 0-15,9-7 4 16,5-3-2-16,4-4 2 16,3 0 1-16,0-11-1 15,-3-3-2-15,-7-3-2 16,-2-2 0-16,-3-2 4 16,-5-2-3-16,-2-3 0 15,-4-2 0-15,-6-5 2 16,-3-5-4-16,-3-1 7 15,-4-7-7-15,-3-1 0 16,0 4-3-16,0 6 3 16,-9 7 1-16,-5 6-1 0,-2 7 0 15,-3 3 4-15,-4 4-3 16,0 4 6-16,-4 5-1 16,-1 1-2-16,0 2-4 15,-3 17-1-15,1 4 0 16,6 1-1-16,15 2-26 15,9-4-159-15,20-13-151 16</inkml:trace>
  <inkml:trace contextRef="#ctx0" brushRef="#br0" timeOffset="8692.08">20772 5550 792 0,'0'0'148'0,"0"0"-117"16,0 0-16-16,0 0 7 16,0 0-22-16,0 0-4 15,0 29-2-15,-5 12 6 16,-4 10 32-16,0 4 5 16,3 0-9-16,-1-5-10 15,4-7-1-15,1-8-10 0,2-9-1 16,0-8-1-16,0-7-2 15,0-3-2-15,0-6-1 16,0-2-16-16,0 0-113 16,0-4-137-16</inkml:trace>
  <inkml:trace contextRef="#ctx0" brushRef="#br0" timeOffset="11502.17">2507 3207 112 0,'0'0'751'16,"0"0"-713"-16,0 0-38 16,0 0-24-16,-29 78 24 15,4-17 26-15,4 5 8 16,1-5-28-16,6-11-2 15,8-13-2-15,1-10 8 16,2-12-1-16,-1-6 10 16,3-6 4-16,-2-3-7 15,0 0 1-15,1 0 15 16,-1-3 2-16,-3-9-3 16,0-5-6-16,0-11-12 0,3-10-4 15,3-8-3-15,0-10-6 16,15-3 0-16,7 2 4 15,1 3-4-15,-1 5-1 16,-4 7-3-16,-1 12 8 16,-4 11-4-16,-9 11 0 15,-1 6 0-15,-3 2-4 16,0 0 3-16,5 10-10 16,1 14-5-16,9 13 16 15,-2 11 2-15,5 8 22 16,-3 7-1-16,1-3-4 15,-5-4 4-15,-2-3-20 0,3-8-1 16,-8-9 1-16,-1-5-1 16,-1-12-1-16,-1-6-1 15,-1-6-1-15,2-3-30 16,-2-4-42-16,0 0-40 16,0-8-4-16,-9-11-43 15,-12-8-375-15</inkml:trace>
  <inkml:trace contextRef="#ctx0" brushRef="#br0" timeOffset="11678.13">2356 3473 38 0,'0'0'687'15,"0"0"-553"-15,0 0-54 16,0 0 1-16,0 0 15 16,0 0-43-16,-22 0-22 0,47 0-12 15,12 0 21-15,10 0-14 16,8 0-20-1,3 0-6-15,-6 0-36 0,-10 0-178 16,-15-2-217-16</inkml:trace>
  <inkml:trace contextRef="#ctx0" brushRef="#br0" timeOffset="13534.01">2950 3241 945 0,'0'0'146'0,"0"0"-100"0,0 0-27 16,0 0 1-16,0 0-20 16,-94-18-4-16,64 44 4 15,2 4 3-15,7 1-3 16,12-1 0-16,9-5 0 15,0 1-3-15,9-3 3 16,16-1 0-16,1 1 0 16,-1-1 0-16,-4-1 1 15,-8 2-1-15,-7-3 1 16,-6-2 0-16,0-4 0 16,-9-3 13-16,-5-5 18 0,6-5-8 15,5-1-3-15,3 0 2 16,0 0 9-16,0-17 8 15,6-15 5-15,19-7-45 16,10-12-16-16,5-1 11 16,-1 5-3-16,-2 3 1 15,-12 6 6-15,-10 8-1 16,-10 11 2-16,-5 6-1 16,0 6 1-16,-15 7-15 15,-3 0 6-15,1 0 2 16,1 11 1-16,7 9 2 15,6 6-4-15,3 3 5 0,6 3-2 16,19 7 4-16,8 0-2 16,2 2 6-16,-1 1-5 15,-4-2 4-15,-12-2-2 16,-9-6 0-16,-9-10 0 16,0-4 0-16,-17-11 0 15,1-3 0-15,3-4 8 16,2 0 11-16,7-4 5 15,3-15-2-15,1-12-11 16,5-11-11-16,23-3-21 16,8 0-28-16,6 5 17 15,-5 12 26-15,-3 9-5 16,-10 9 4-16,-10 6 6 0,-10 4 1 16,-4 0 7-1,0 0 17-15,0 0-3 0,0 0-1 16,0 8-15-16,0 6-5 15,0 12-5-15,0 6 5 16,3 6 14-16,8 0-7 16,7-7-4-16,2-3-2 15,3-8 3-15,-3-9-2 16,3-5 1-16,-1-6 2 16,2 0-3-16,-3-2 8 15,3-18-3-15,0-6-1 16,-6-12-3-16,-3-8-3 15,-3-3-16-15,-5 4 0 16,-1 11 3-16,-3 13 13 0,-3 12 1 16,0 9 3-16,0 0-4 15,0 0-1-15,6 17-15 16,3 9-5-16,4 5 21 16,-3 4 0-16,0-2 1 15,-1-5 0-15,-3-3-1 16,-2-3-3-16,-2-6 3 15,-2-4 1-15,0-7 2 16,0-5-2-16,1 0 2 16,2 0-1-16,0-12 18 15,6-15-9-15,5-9-6 16,3-3-4-16,3 6-2 16,4 11 1-16,-2 11-1 0,-4 8-2 15,0 3-2-15,3 3-7 16,-3 15 4-16,-2 7 1 15,-5 4 2-15,-5 1 3 16,-5 2 0-16,-1-5 3 16,0-5-4-16,0-5 3 15,0-7 0-15,0-6 0 16,0-4 0-16,0 0 6 16,-3-4 11-16,0-15 15 15,2-15-7-15,1-9-18 16,1-5-4-16,21 4-2 15,5 12-1-15,-1 11 0 0,-2 13-6 16,-4 8-6 0,-4 2 5-16,-2 17-8 0,-3 9 5 15,-5 1 4-15,-6 1 6 16,0-2 0-16,0-6 0 16,0-5 0-16,-3-5 3 15,1-11-2-15,1-1 0 16,1 0 3-16,0-2 9 15,4-21 9-15,20-11-22 16,9-8-2-16,13-1-6 16,-1 12 3-16,-2 12-7 15,-7 14-3-15,-5 5 7 16,-1 3-9-16,1 13 14 16,-2 3-10-16,-1 1 10 15,-2-3 0-15,-4-4 3 0,-1-4 3 16,-6-8-1-16,-5-1 3 15,4 0 8-15,-2-5 12 16,2-15 3-16,-3 0-19 16,-1 1-5-16,-4 7 9 15,-4 4 1-15,-2 8 11 16,0 0-25-16,0 12-2 16,0 22-30-16,0 11 29 15,-3 14 3-15,-6-4 5 16,3-6 2-16,3-10-3 15,-3-9-4-15,4-7 2 16,1-10-1-16,1-10 6 0,-2-3-3 16,1 0-3-16,-1 0 12 15,1-15 5-15,-4-13 33 16,1-17-27-16,4-21-24 16,0-15-19-16,16-6-18 15,11 8-11-15,-3 17 1 16,0 24 28-16,-3 20 11 15,-1 16-15-15,-1 2-26 16,-3 20-2-16,-7 15 23 16,-9 9 15-16,0 5 6 15,-9-2 7-15,-12-4 3 16,-4-10 18-16,-3-5 29 16,-2-4 4-16,3-7-13 0,3-5-8 15,9-6-18-15,9-6-15 16,6 0-25-16,9-20-64 15,27-18-201-15</inkml:trace>
  <inkml:trace contextRef="#ctx0" brushRef="#br0" timeOffset="13784.58">4955 3079 985 0,'0'0'52'15,"0"0"22"-15,0 0-15 0,0 0-16 16,0 0-43-16,0 0 1 16,0 134 54-16,0-58 5 15,0-1-51-15,3-5-3 16,3-9-1-16,-1-10 0 16,-1-12-5-16,-1-8 0 15,-3-12-14-15,0-8-64 16,0-9-88-16,-7-2-144 15,-8-17-219-15</inkml:trace>
  <inkml:trace contextRef="#ctx0" brushRef="#br0" timeOffset="14050.93">4858 3373 990 0,'0'0'199'0,"0"0"-176"15,0 0-23-15,0 0 0 0,0 0 17 16,88-8 13-16,-43 7-8 15,1 1-12-15,-6 0-10 16,-7 0-1-16,-7 0 1 16,-8 0 1-16,-8 0-1 15,-6 0-2-15,1 7-2 16,-2 9 0-16,3 4 4 16,-2 7 3-16,-4 3 8 15,0-2 0-15,0-3-6 16,2-3-3-16,-1-7-2 0,2-3-2 15,0-5-104 1,2-7-117-16,1 0-257 0</inkml:trace>
  <inkml:trace contextRef="#ctx0" brushRef="#br0" timeOffset="14164.98">5316 3294 1102 0,'0'0'70'0,"0"0"-70"15,0 0-112-15,0 0-154 16</inkml:trace>
  <inkml:trace contextRef="#ctx0" brushRef="#br0" timeOffset="15170.84">5471 3367 949 0,'0'0'232'0,"0"0"-176"16,0 0-16-16,0 0-20 16,0 0-2-16,0 0-1 15,-71 93-11-15,60-58 7 16,2 2-13-16,5-2 0 16,4-4 0-16,0-8-1 15,0-2 0-15,4-9 0 16,7-4-11-16,-2-7-4 15,3-1 8-15,1 0 8 0,6-21 1 16,4-10 6-16,-2-14-4 16,0-14-3-16,-5-2-4 15,-10 4-14-15,-6 12 18 16,0 15 1-16,0 17 29 16,-6 8-6-16,0 5-1 15,-3 0-13-15,-6 14-10 16,-7 11-5-16,-5 10 2 15,0 5 1-15,5 1 3 16,5-3-1-16,6-4 0 16,6-5 0-16,5-8-1 15,0-6-2-15,0-8 1 16,0-6-12-16,7-1-2 0,8-4 16 16,12-20 0-1,9-9 8-15,10-10-8 0,2 1 1 16,-8 2-3-16,-3 12 4 15,-7 11-7-15,-7 11 6 16,-5 6-3-16,-6 0-2 16,-1 6-5-16,-2 16 0 15,-1 5 7-15,-3 7 4 16,-5 2 1-16,0-4-2 16,-5-2 7-16,-6-2-5 15,-2-10 1-15,1-5-1 16,5-9-2-16,2-4-1 0,5 0 4 15,0 0 8 1,0-21 5-16,12-10 2 0,16-16-19 16,10-6-21-16,6 0 5 15,-2 13 8-15,-12 16-8 16,-9 12 15-16,-14 12-8 16,-2 0-2-16,-2 13-16 15,-3 13 7-15,3 8 20 16,-3 4 8-16,0 1 14 15,0-4-8-15,0-12-14 16,0-7 7-16,0-6 1 16,0-8-6-16,0-2 1 15,15 0 3-15,6-2 9 16,16-18 10-16,5-9-2 16,1-3-13-16,-1-8-9 0,-6 0 1 15,-8 0-2 1,-8 9-8-16,-6 14-8 0,-11 11 12 15,-3 6 1-15,0 0-13 16,0 16-10-16,0 7 7 16,0 8 17-16,-1 4 1 15,1-1 1-15,0 4 1 16,0-3 3-16,0-4-3 16,0-3-2-16,0-5 1 15,-11-3 0-15,-5-5 6 16,-3-3 24-16,-13 0-15 15,-17-5-15-15,-27-7-24 0,-24-8-249 16</inkml:trace>
  <inkml:trace contextRef="#ctx0" brushRef="#br0" timeOffset="15851.7">2131 3996 1078 0,'0'0'70'16,"0"0"-70"-16,0 0 0 0,0 0 2 15,0 0-2 1,0 0 10-16,-69-7-3 0,63 7-4 16,6 0 16-16,0 0-4 15,2 0-15-15,23 7-7 16,20 1 7-16,28-3 5 16,30-5 2-16,34 0 3 15,33-2 7-15,26-9 15 16,23-1-9-16,14-3-12 15,8 1 19-15,1 1-10 16,-9 3-11-16,-14 1 3 16,-11 2-12-16,-19 1-7 15,-13 3 7-15,-13-1 5 16,-11-1-4-16,-15 2 1 16,-10 0-4-16,-21-1 2 0,-20 0 0 15,-21 0 0-15,-25 2 0 16,-21 0 2-16,-11 2 23 15,-8-1 34-15,0 1 18 16,0 0-27-16,1 0-34 16,-1 0-16-16,0 0 0 15,0 0-1-15,0 0-38 16,-26 0-83-16,-36-4-151 16</inkml:trace>
  <inkml:trace contextRef="#ctx0" brushRef="#br0" timeOffset="16536.54">593 4392 1126 0,'0'0'28'15,"0"0"-22"-15,-11 111-8 16,5-61 4-16,5-6 5 16,1-7-4-16,0-6 4 0,0-10-2 15,4-7-5 1,1-5-4-16,-3-4-22 0,0-5-185 15,-2-7-283-15</inkml:trace>
  <inkml:trace contextRef="#ctx0" brushRef="#br0" timeOffset="16781.02">685 4098 749 0,'0'0'324'16,"0"0"-324"-16,85 25-9 16,-28 18 9-16,7 12 19 0,0 17 16 15,-4 9-17-15,-11 5 2 16,-13 3 5-16,-18 0 0 16,-18-3-6-16,-20-1 2 15,-40-3 13-15,-26 3-8 16,-27 6-17-16,-15-5-9 15,-4-24-234-15</inkml:trace>
  <inkml:trace contextRef="#ctx0" brushRef="#br0" timeOffset="18514.28">1979 4345 575 0,'0'0'142'16,"0"0"-88"-16,0 0 27 15,0 0 31-15,0 0-33 16,0 0 17-16,0 0-24 0,49-75-3 16,-49 68-33-16,-14 1-23 15,-8 1-13-15,-9 3-8 16,-8 2 7-16,-6 0-4 15,2 14 5-15,1 7-4 16,8 3 5-16,13-1-4 16,5 1 3-16,8-2-7 15,8-1 4-15,0 1-3 16,11 2 5-16,17-2 1 16,15 2 1-16,11 2-1 0,3 0-5 15,-2 10 5 1,-9 3-1-16,-13 4-28 0,-15 3 0 15,-14-5 21-15,-4-5-7 16,-17-7 7-16,-16-8 7 16,-9-4 2-16,-6-5 17 15,-4-8 48-15,4-4-11 16,6 0-7-16,8-4-17 16,12-9-17-16,11-3-14 15,11-4-34-15,17-1-90 16,27-3-243-16</inkml:trace>
  <inkml:trace contextRef="#ctx0" brushRef="#br0" timeOffset="19065.48">2470 4536 638 0,'0'0'459'0,"0"0"-398"15,0 0-51-15,0 0-10 0,0 0-12 16,0 0 3-16,0 0 4 16,55 11 5-16,-5-5 4 15,7 0-1-15,3-5 1 16,-6-1 1-16,-7 0-3 15,-9 0-2-15,-7-3-7 16,-7-6-79-16,-11-3-81 16,-8-7-159-16</inkml:trace>
  <inkml:trace contextRef="#ctx0" brushRef="#br0" timeOffset="19302.34">2760 4364 762 0,'0'0'275'0,"0"0"-229"15,0 0-46-15,0 0-35 16,0 0 35-16,0 0 0 16,118 77-4-16,-61-50 6 15,6 1-2-15,2 1 0 16,-11-1 0-16,-14-1 0 16,-19-3-13-16,-19-1 0 15,-2-2 1-15,-30 0 12 16,-13 0 6-16,-6 0-2 15,-5-3 4-15,6-2-8 16,6-8-108-16,17-8-363 16</inkml:trace>
  <inkml:trace contextRef="#ctx0" brushRef="#br0" timeOffset="19736.7">3587 4184 378 0,'0'0'440'16,"0"0"-405"-16,0 0 29 16,0 0 23-16,0 0-40 15,-45-75-3-15,44 75-14 16,1 0-21-16,-3 1-9 16,0 21-15-16,-3 12 15 15,0 13 2-15,2 8 11 16,2 5 4-16,2 3 14 15,0-1-14-15,0-5-7 16,9-7 0-16,-2-3-3 0,2-6-7 16,-1-4 1-1,-1-9 1-15,-5-9-2 0,2-6-33 16,-4-7-73-16,0-6-140 16,-6-9-54-16</inkml:trace>
  <inkml:trace contextRef="#ctx0" brushRef="#br0" timeOffset="19907.18">3312 4609 998 0,'0'0'171'15,"0"0"-149"-15,0 0-1 16,0 0 34-16,0 0-13 16,108-39-15-16,-47 29-13 15,2 3-14-15,-5-3-17 16,-6 5-66-16,-10-2-125 0,-14-4-145 15</inkml:trace>
  <inkml:trace contextRef="#ctx0" brushRef="#br0" timeOffset="21162.96">3699 4432 900 0,'0'0'190'15,"0"0"-190"-15,0 0-3 16,0 0-5-16,0 0 8 15,88 28 1-15,-61-2 0 16,-12 3-1-16,0 1 2 16,-9-3-1-16,-6-7-1 15,0-6 0-15,0-9-1 0,0-5 3 16,0 0 7-16,-5 0 29 16,-1 0 8-16,0-8 5 15,2-15-16-15,4-14-17 16,15-8-18-16,22-1-18 15,9 5-26-15,5 12 32 16,-5 11 1-16,-4 8-6 16,-12 8 10-16,-6 2-4 15,-9 0 6-15,-6 1-4 16,-4 9 4-16,-2 1 0 16,-3 1 2-16,0 3 0 15,0-1-1-15,-6 3 8 0,-5-1-2 16,-1 3 1-1,1 0-3-15,-2 1 1 0,2 1-1 16,4 0 0-16,0 0 1 16,2 0 8-16,5-2 0 15,0-2-6-15,0-4 1 16,0-5 0-16,0-2 3 16,12-4-4-16,-1-2 3 15,6 0 6-15,3-6 6 16,0-11 8-16,1-4-16 15,-7-6 1-15,-4-4-5 16,-5-5 10-16,-5-3-16 16,0 2 0-16,0 3-4 0,0 9-4 15,0 10-3 1,-5 8 1-16,5 6 5 0,0 1 3 16,0 0-4-16,0 0-2 15,0 8-13-15,0 13 5 16,0 8 10-16,5 1 6 15,5-1-2-15,5-4 2 16,0-5 2-16,-3-5-2 16,1-4 0-16,-5-5 0 15,-4-5 0-15,-3-1 0 16,1 0 7-16,-2 0 3 16,5-1 8-16,5-20 1 15,4-5-18-15,3-2-1 16,3 3-3-16,-1 8 2 0,-2 6-4 15,4 7-10-15,-4 4 7 16,0 0 4-16,2 17-13 16,-5 5 16-16,-4 4-1 15,-4 2-1-15,-1 0 3 16,-5-1 2-16,0-2-1 16,0-2 10-16,-8-2-3 15,-1-8-7-15,3-5 0 16,3-8 2-16,3 0 8 15,0 0 38-15,0-20 11 16,0-10-14-16,0-12-46 16,9 0-1-16,9 5 1 0,4 6 0 15,3 10-2-15,-2 6-5 16,1 5 5-16,-3 8-2 16,-3 2-8-16,1 0 8 15,2 5-6-15,2 10 10 16,2 4-1-16,6 0 0 15,1 0 2-15,3-4-1 16,4-2 0-16,3-6 3 16,-2-3-3-16,-2-4 1 15,-1 0 0-15,-6 0 3 16,-3-14 6-16,-2-9-9 16,-4-6 2-16,-7-7 3 15,-6 4-6-15,-9 1-8 16,0 9-6-16,-21 5-8 15,-7 11-2-15,-6 6 16 0,-7 6-2 16,-3 21 10-16,2 11 6 16,9 4 13-16,11-3 3 15,12 0-15-15,10-4 11 16,0-3 8-16,20-3-19 16,11-4 9-16,8-4 1 15,9-6 11-15,10-5-18 16,3-7-10-16,0-3-4 15,-10-3-156-15,-20-17-492 16</inkml:trace>
  <inkml:trace contextRef="#ctx0" brushRef="#br0" timeOffset="21919.64">5768 4695 1012 0,'0'0'170'0,"0"0"-162"15,0 0-8-15,0 0 0 16,105-77 3-16,-76 51 15 16,0 0-2-16,-4-5-3 15,-1-1-2-15,-3-4-3 16,-6-4-5-16,-5-3-3 15,-4 4-5-15,-3 5-26 16,-3 14 24-16,0 11 7 16,0 6 18-16,0 3-7 15,0 0-11-15,0 0-4 0,0 19-20 16,-4 14 24 0,-5 9 1-16,-1 6 29 0,2-5-19 15,8-4-9-15,0-7 6 16,0-8-2-16,0-7-1 15,11-4-4-15,-1-8 7 16,2-1-7-16,1-4 9 16,2 0 6-16,4-6 2 15,3-13 2-15,0-11-5 16,-3-6-7-16,-1 1-6 16,-5 2-2-16,-5 13-6 15,1 10 4-15,-7 5 0 0,-1 5-10 16,2 0-4-16,6 0-2 15,6 13-14-15,10 9 24 16,5 7 5-16,12 6 3 16,1 3-1-16,0-3 1 15,-5-2-1-15,-10-6-1 16,-10-4-4-16,-11-9 0 16,-7-3 6-16,0-7-7 15,0-4 7-15,0 0 12 16,-12 0-4-16,-16-10-5 15,-15-19-3-15,-5-13-218 16,-3-17-581-16</inkml:trace>
  <inkml:trace contextRef="#ctx0" brushRef="#br0" timeOffset="22056.98">5959 4109 1082 0,'0'0'214'0,"0"0"-172"16,0 0-13-16,0 0-23 15,0 0-6-15,0 0-31 16,85-38-118-16,-31 20-267 16</inkml:trace>
  <inkml:trace contextRef="#ctx0" brushRef="#br0" timeOffset="23220.67">7123 4360 874 0,'0'0'201'16,"0"0"-201"-16,-124 49 4 16,82-15-4-16,11 1 0 15,13-7 6-15,11-6-3 0,5-3 0 16,2-6-6-16,0-3 4 15,15-2-1-15,6-7 1 16,7-1 9-16,2-1 1 16,0-16 0-16,0-5-10 15,-5-6 3-15,-6-3-4 16,-5 4-10-16,-6 9-10 16,-4 8 20-16,-2 8 17 15,-2 2-10-15,2 0-7 16,4 5-28-16,6 14 6 15,3 4 22-15,8 3 0 16,-1-2 8-16,2-2 0 16,-2-5-8-16,4-6 2 15,-4-3 3-15,0-7 15 16,-1-1-8-16,0-1 1 0,3-20 3 16,-2-11 1-16,-2-11-16 15,-5-12 2-15,-6-13-3 16,-6-12-6-16,-3-1-13 15,0 1-3-15,0 16 11 16,-2 19 11-16,-5 18 46 16,-1 14 1-16,5 7-28 15,0 6-14-15,0 0-5 16,-4 13-1-16,-7 25-19 16,-2 18 20-16,2 12 29 15,8 5-12-15,6 1-3 16,6-5 4-16,17-4-11 0,4-8-1 15,3-10-1-15,1-13-5 16,-1-7 9-16,0-13-9 16,0-6 0-16,-2-8-45 15,-3-4-74-15,-10-25-119 16,-13-15-534-16</inkml:trace>
  <inkml:trace contextRef="#ctx0" brushRef="#br0" timeOffset="23387.52">7296 4279 1217 0,'0'0'99'15,"0"0"-94"-15,0 0-4 0,0 0 23 16,0 0-21-16,89 7 2 16,-11-7 8-16,26-8-13 15,11-13-60-15,-9-8-425 16</inkml:trace>
  <inkml:trace contextRef="#ctx0" brushRef="#br0" timeOffset="24001.97">8351 4116 1082 0,'0'0'102'16,"0"0"-80"-16,0 0-22 16,0 0-9-16,0 0-20 15,0 0 18-15,74 68 10 16,-38-18-1-16,-5 1 2 16,-7 0 0-16,-10-9 0 15,-8-9 0-15,-5-9 0 16,-1-12 1-16,0-6 0 0,0-6 7 15,0 0 23-15,0 0 33 16,0 0 10-16,0-17 13 16,0-21-16-16,6-18-71 15,15-13-1-15,14-5 0 16,8 3-14-16,6 16-41 16,3 20-29-16,-1 13-98 15,-9 13-184-15</inkml:trace>
  <inkml:trace contextRef="#ctx0" brushRef="#br0" timeOffset="24931.09">9040 4298 788 0,'0'0'184'15,"0"0"-177"-15,0 0 3 16,81-45 41-16,-64 20-19 15,-3-2-7-15,-5-4-5 16,-8-2-20-16,-1-1-14 16,0 2-36-16,-16 6-24 15,-1 7 6-15,0 6 63 16,3 7 5-16,-1 5 3 16,2 1 18-16,-2 0-13 15,1 17-6-15,0 11 19 0,2 8 4 16,4 5 16-1,6 7-1-15,2-3 8 0,2 1-29 16,16-4 0-16,4-5-5 16,1-7 3-16,-1-7-7 15,-2-7 8-15,-1-8 0 16,-7-3 2-16,-1-5-3 16,-3 0 13-16,1 0 8 15,3-19 0-15,3-12-7 16,-1-9-15-16,-3-13-11 15,-2-11 0-15,-6-7-5 16,-3-2-11-16,0 8-8 16,-3 18-16-16,-7 20 34 15,1 17-15-15,3 8 3 16,6 2 10-16,0 0-6 0,0 6-11 16,9 19 0-16,18 9 19 15,10 7-1-15,11 5 2 16,6 0 1-16,-6 3-1 15,-10-2 0-15,-14-1 1 16,-14-7-1-16,-10-5-2 16,0-10 2-16,-17-8 0 15,0-6 3-15,5-7 1 16,5-3 27-16,5 0-2 16,2 0 8-16,0-22 6 15,17-14-43-15,14-13-40 16,17 0 12-16,5 2 5 0,1 8-1 15,0 5 0-15,-9 6 1 16,-8 1 9-16,-9 4 14 16,-10-3 2-16,-4-1 1 15,-8-5 2-15,-5-4 8 16,-1-1 5-16,0-4-10 16,0 3 23-16,-3 1-25 15,-3 8 3-15,3 7 6 16,-3 10-5-16,5 7 3 15,-1 4-8-15,0 1-5 16,-2 19-20-16,-5 24 1 16,-1 21 19-16,-5 13 0 15,7 4 11-15,5-1-2 0,3-11-1 16,0-8-5 0,0-8 0-16,14-10 4 0,4-9-5 15,3-7-2-15,1-9 6 16,4-8 0-16,3-10-6 15,3 0-8-15,0-18-60 16,-3-19-91-16,-14-15-244 16</inkml:trace>
  <inkml:trace contextRef="#ctx0" brushRef="#br0" timeOffset="25106.2">9801 4098 829 0,'0'0'446'15,"0"0"-417"-15,0 0-24 0,0 0 35 16,0 0 0-16,0 0-24 16,73 3-4-16,-4-17 0 15,25-6-12-15,14-3-47 16,-3-4-155-16,-14-2-489 16</inkml:trace>
  <inkml:trace contextRef="#ctx0" brushRef="#br0" timeOffset="26220.32">596 5897 555 0,'0'0'527'0,"0"0"-473"0,0 0-7 16,0 0-10-16,0 0-37 15,0 0-1-15,28-29-15 16,5 31 16-16,1 13-6 15,-3 9 4-15,-14 5-2 16,-8 1-6-16,-9 8 3 16,-12 1 4-16,-19 0 0 15,-7-4 3-15,-1-3 4 16,7-11-3-16,14-5-1 16,9-10 15-16,7-3 25 15,2-2 12-15,0 1-30 16,0 0-13-16,12-2-9 0,18 0 0 15,22 0 9-15,12-10 12 16,2-6-7-16,0 1-14 16,-10 1-1-16,-8-2-20 15,-8-2-92-15,-10-6-94 16,-18-12-251-16</inkml:trace>
  <inkml:trace contextRef="#ctx0" brushRef="#br0" timeOffset="26446.31">930 5647 1138 0,'0'0'44'0,"0"0"-44"0,0 0-27 16,0 0 6-16,68 75 21 16,-21-18 9-16,-2 11 8 15,-2 5 17-15,-9-3-14 16,-10-4-6-16,-15 0-5 15,-9 0-3-15,-9 1 1 16,-24 4 9-16,-10 0-16 16,-8-11-30-16,-12-25-386 15</inkml:trace>
  <inkml:trace contextRef="#ctx0" brushRef="#br0" timeOffset="28535.4">1925 5770 811 0,'0'0'130'0,"0"0"-54"15,0 0 12-15,0 0-11 16,0 0 0-16,0 0-30 16,0 0-24-16,-91-61-23 15,64 62-3-15,0 15-3 0,5 3 4 16,11 3 0-16,10 0-7 16,1 4 7-16,1 1 1 15,23-2 0-15,9-1 1 16,9 0 2-16,10 0-1 15,-4 4-1-15,-2 2 0 16,-10 4-6-16,-11 0-10 16,-13-1 5-16,-12 0 8 15,0-3-6-15,-22-2 6 16,-11-4 3-16,-7-5 40 16,-4-7 6-16,-2-9 10 15,3-3 10-15,3-5-39 0,13-17-27 16,12-13-2-1,15-14-124-15,13-9-224 0</inkml:trace>
  <inkml:trace contextRef="#ctx0" brushRef="#br0" timeOffset="28815.92">2065 5280 943 0,'0'0'71'16,"0"0"-27"-16,0 0 10 0,0 0-20 16,0 0-34-16,0 0-6 15,0 43 6-15,0 13 47 16,5 0-14-16,5 1-26 15,2-2-4-15,3-3-3 16,-2 0-44-16,-2-8-155 16,-6-5-318-16</inkml:trace>
  <inkml:trace contextRef="#ctx0" brushRef="#br0" timeOffset="29107.97">2616 6017 1193 0,'0'0'187'0,"0"0"-167"16,0 0-14-16,0 0 29 15,0 0-7-15,0 0-27 16,83-17 4-16,-17-2 3 16,3-1-6-16,-4 4-4 15,-8 0-17-15,-9 1-63 0,-8 1-46 16,-13-2-107-16,-17-2-118 16</inkml:trace>
  <inkml:trace contextRef="#ctx0" brushRef="#br0" timeOffset="29340.16">2944 5684 942 0,'0'0'169'0,"0"0"-157"15,0 0-12-15,0 0-24 16,0 0 6-16,0 0 18 16,106 79-1-16,-54-37 1 15,-2 3 0-15,-6-1 3 0,-8-4-3 16,-14-7 0-1,-14-4-3-15,-8-3 3 0,-9-1 4 16,-21 1 26-16,-10 1-9 16,4-5-21-16,12-8-1 15,15-14-159-15,9-1-528 16</inkml:trace>
  <inkml:trace contextRef="#ctx0" brushRef="#br0" timeOffset="29667.99">3748 5493 392 0,'0'0'728'0,"0"0"-717"15,-74-87-10-15,57 73-1 16,4 8 0-16,4 5 1 15,4 1 5-15,1 18-6 16,-1 17-9-16,4 18 9 16,1 9 10-16,0 5 15 15,7 2 4-15,5 2-7 16,0-3-2-16,0-5-9 16,-4-5-7-16,-1-10-4 15,-4-11 1-15,-3-10 1 16,0-6-2-16,0-9-47 0,0-4-84 15,0-8-123-15,-7 0-151 16</inkml:trace>
  <inkml:trace contextRef="#ctx0" brushRef="#br0" timeOffset="29874.85">3506 5931 672 0,'0'0'384'0,"0"0"-288"15,0 0-29-15,0 0 39 16,0 0-29-16,0 0-21 16,53-59-44-16,-1 34-12 15,9 3 0-15,2 3 0 0,-2 5-20 16,-4 6-77-16,-8 5-102 16,-18 3-144-16,-19 0-468 15</inkml:trace>
  <inkml:trace contextRef="#ctx0" brushRef="#br0" timeOffset="31136.67">3872 5768 952 0,'0'0'106'0,"0"0"-78"0,0 0-28 16,0 0-5-1,0 0-5-15,87 41 5 0,-58 0 4 16,-7 7-4-16,-5-1 5 16,-8-8 0-16,-6-9 1 15,-3-10 0-15,0-9 5 16,0-9-6-16,0-2 18 16,0 0 42-16,0 0 52 15,0-11-17-15,0-12-26 16,5-16-68-16,9-10-1 15,10-6 0-15,6 2-3 16,7 8-18-16,5 15-28 16,1 11-17-16,-4 5 3 15,-6 8-11-15,-8 0-35 16,-11 1 33-16,-2 4 45 0,-8-2 29 16,-2 1 2-16,-2 1 46 15,0 1 49-15,0 0 10 16,0-1-23-16,0 1-23 15,-6 0-40-15,-9 0-12 16,-2 8-7-16,-8 13 6 16,1 12-7-16,2 7 2 15,5 9 1-15,5-2-2 16,7-2 0-16,3-9-1 16,2-9 4-16,0-8-3 15,0-7 0-15,3-6 0 16,3-4 1-16,1-2 0 0,2 0 1 15,5-6 0-15,2-11 6 16,2-13-1-16,0-8-7 16,-3-10 10-16,-5 0-8 15,-2 7-2-15,0 12-4 16,-1 14 4-16,-5 10 0 16,2 5 0-16,0 0-1 15,5 0-7-15,6 4-7 16,6 14 1-16,0 6 7 15,1 6 7-15,-5-1-2 16,-4-2 6-16,-4-6-7 16,-3-4 3-16,-4-7-8 15,-2-4 4-15,1-5 4 16,-1-1-2-16,0 0 3 16,2 0-1-16,3-14 17 0,6-13-17 15,4-8-3-15,6-2-40 16,4 8 39-16,-1 7-3 15,-1 13-13-15,-1 7-5 16,0 2 5-16,-4 8 13 16,-2 17 0-16,-2 7-6 15,-4 2 12-15,-4 0 0 16,-4-4-1-16,-2-7-3 16,0-5 5-16,0-5 5 15,-5-4-2-15,-2-5-1 0,-2-4 15 16,3 0 28-16,0 0 6 15,-2-14-3-15,1-16-29 16,6-13-5-16,1-10-14 16,1 0 0-16,17 8-4 15,4 15-2-15,-1 14 3 16,3 9-8-16,3 7 3 16,3 0 4-16,-1 3-8 15,3 16 8-15,1 2 4 16,-2 3 1-16,2-3-1 15,-3-7 1-15,3-4 0 16,1-8 0-16,0-2 4 16,-2 0 5-16,3-16-6 15,-11-7-2-15,-7-2-1 16,-8-3-1-16,-9 0-17 0,0 4 2 16,-8 4-7-16,-10 8 16 15,0 7-10-15,-4 5 5 16,-2 0 11-16,0 4 2 15,-1 15 9-15,2 8-2 16,6 6 2-16,8 2 16 16,5 3-7-16,4-2-10 15,0-3 1-15,11-4 0 16,8-8 0-16,8-3-5 16,5-5-2-16,5-8 4 15,12-5-8-15,-1 0-81 16,-2-16-297-16</inkml:trace>
  <inkml:trace contextRef="#ctx0" brushRef="#br0" timeOffset="31844.22">5762 5990 1149 0,'0'0'130'0,"0"0"-122"0,0 0 11 16,0 0 41-16,0 0-17 16,0 0-37-16,65-69-3 15,-43 45-3-15,0-7-3 16,2-6-20-16,-6-7-10 15,0-5 8-15,-9 2-3 16,-5 2-3-16,-4 8-12 16,0 9 38-16,0 14 5 15,0 8 44-15,0 6 15 16,0 0-34-16,0 0-25 16,0 5-12-16,-1 17-9 15,-5 14 21-15,-2 8 0 0,1 0 13 16,1 2-8-16,3-3 3 15,3-1 6-15,0-8-13 16,0-5 2-16,9-11 1 16,1-8-2-16,-1-7 1 15,6-3 5-15,5-1 12 16,11-22-6-16,3-10 2 16,1-6-8-16,-7-2-4 15,-6 3-2-15,-7 7-2 16,-3 7 0-16,-6 8-9 15,-1 8 2-15,-4 5 0 16,-1 3-7-16,0 0 1 16,2 0-4-16,3 0-1 15,6 3-18-15,10 13 25 16,4 6 11-16,8 7 0 0,6 8 0 16,0 4-3-16,-5 0-2 15,-6-4 0-15,-10-9-2 16,-10-7-1-16,-8-7 3 15,0-5-9-15,-12-1 14 16,-15-6 38-16,-13-2 16 16,-4 0-37-16,-2-8-17 15,6-21-14-15,2-19-150 16,4-17-461-16</inkml:trace>
  <inkml:trace contextRef="#ctx0" brushRef="#br0" timeOffset="31988.38">5891 5342 1131 0,'0'0'89'0,"0"0"-89"15,0 0 0-15,0 0 11 16,0 0-11-16,0 0-35 16,89 3-160-16</inkml:trace>
  <inkml:trace contextRef="#ctx0" brushRef="#br0" timeOffset="33417.39">6915 5660 918 0,'0'0'180'0,"0"0"-143"0,0 0-9 16,0 0 12-16,0 0-11 15,0 0-29-15,0 0-6 16,60-32-1-16,-23 38 0 16,-4 20 0-16,-4 6-4 15,-10 6-8-15,-4 0-2 16,-9-5 3-16,-1-8 8 16,-5-9 5-16,0-5 2 15,0-7 3-15,0-2-3 16,0-2 3-16,0 0 0 15,0-12 22-15,0-18 7 16,0-13-29-16,17-5-2 0,12 0-9 16,4 12 1-16,2 17 3 15,-2 13 0-15,-5 6-11 16,-1 7-7-16,-6 19 6 16,-6 9 11-16,-4 6 3 15,-4 3 8-15,-4-3-8 16,-2-7 10-16,-1-7-10 15,0-7 6-15,-4-1-1 16,-9-2 1-16,-1-6-1 16,4-3 1-16,3-8 8 15,5-2 46-15,2-26 12 16,0-15-56-16,9-17-11 16,18-8-3-16,7 6 1 0,0 14-2 15,0 21 2 1,-8 16 1-16,-5 10-6 0,-5 1 7 15,2 7-2-15,-2 18 2 16,0 9 9-16,1 6 15 16,-3 4 9-16,4-3-19 15,-3-4-9-15,2-8 3 16,0-9-7-16,1-9 0 16,-2-6 2-16,7-5 2 15,5 0 9-15,3-18-5 16,2-12 2-16,-3-8-4 15,-8-5-7-15,-11 7 8 0,-4 8-2 16,-7 10 1 0,0 10 20-16,0 5-15 0,-7 3-12 15,2 0-4-15,-2 9-4 16,1 17 1-16,-2 11 6 16,7 4 0-16,1-3 0 15,7-7-5-15,13-3 5 16,10-8-14-16,6-4 0 15,4-7 5-15,-2-9 4 16,0 0 6-16,-9-8-2 16,-5-13 2-16,-6-7 4 15,-9-7 6-15,-7-8 1 16,-2-5-4-16,-18 0 9 0,-13 4-1 16,-2 15-9-1,0 12 3-15,5 13-9 0,4 4-1 16,5 2-7-16,4 21-22 15,7 2-121-15,8-6-221 16</inkml:trace>
  <inkml:trace contextRef="#ctx0" brushRef="#br0" timeOffset="33776.24">8257 5565 1127 0,'0'0'0'0,"0"0"-12"15,0 0 10-15,79 102-2 16,-51-66 8-16,2 1 0 16,0-2 9-16,-5-9-6 15,-4-8-4-15,-8-11 2 16,-7-5 0-16,-4-2-1 15,-2 0 40-15,0 0 75 16,0-17-13-16,0-10-13 16,1-11-64-16,2-13-23 15,-1-3 23-15,4 2-18 16,-3 5-10-16,2 12-2 16,2 12 1-16,0 8-11 0,2 7-50 15,3 8-61 1,5 0-84-16,-3 0-154 0,-2 0-471 15</inkml:trace>
  <inkml:trace contextRef="#ctx0" brushRef="#br0" timeOffset="33953.18">8782 5595 747 0,'0'0'71'15,"0"0"-32"-15,0 0 65 16,0 0-33-16,0 78-35 15,0-60-11-15,0 0-20 0,0 1 0 16,0 3-5-16,-1 0-39 16,-4-9-182-16,0-12-385 15</inkml:trace>
  <inkml:trace contextRef="#ctx0" brushRef="#br0" timeOffset="34108.18">8745 5466 948 0,'0'0'362'0,"0"0"-343"15,0 0-19-15,0 0-34 16,0 0-81-16,0 0-140 16,65 50-202-16</inkml:trace>
  <inkml:trace contextRef="#ctx0" brushRef="#br0" timeOffset="34863.11">8901 5577 1187 0,'0'0'128'0,"0"0"-118"15,0 0-10-15,0 0-18 16,0 0 5-16,94-35-8 15,-65 58 1-15,-6 7 4 16,-3 4 14-16,-11-2-3 0,-6-1 2 16,-3-4-3-16,0-6 4 15,-11-5 0-15,-5-4 2 16,-6-3 3-16,4-5 8 16,0-4 0-16,3 0 22 15,5-17 21-15,5-17-3 16,5-14-10-16,0-10-32 15,13-6-9-15,11 7-1 16,5 13 1-16,-2 17-7 16,-4 18 2-16,-5 9-3 15,-6 0 1-15,0 6-6 16,0 13-2-16,0 8 10 16,6 9-11-16,0 6 14 0,4-2 2 15,5-4 0-15,6-8 1 16,7-10 0-16,6-9 5 15,4-9-3-15,-1 0 6 16,-4-16-8-16,-4-5-1 16,-8-4 1-16,-11-5 0 15,-8 5 6-15,-11 0-5 16,-3 8 6-16,0 8-2 16,-14 3-6-16,-6 6-7 15,-9 0 1-15,-5 22 0 16,0 13-1-16,2 7 4 15,8 2-2-15,12-4 2 0,12 1-2 16,0-5-7 0,8 0-6-16,14 0 5 0,1-4 2 15,1-1 3-15,-8 0 1 16,-10 6 5-16,-6 4-10 16,-9 6 12-16,-21 5-2 15,-10 0 2-15,-3-3 2 16,-3-4 0-16,2-10 13 15,7-6 32-15,2-10 6 16,9-5-5-16,8-9-18 16,7-3-17-16,7-2-4 15,4-15 10-15,0-22-19 16,15-17-78-16,16-18-32 0,8-16-83 16,4-9-344-1</inkml:trace>
  <inkml:trace contextRef="#ctx0" brushRef="#br0" timeOffset="35823.07">10111 5431 1184 0,'0'0'196'16,"0"0"-196"-16,0 0-6 15,0 0 3-15,-34 83 3 16,22-37 14-16,4-4-14 15,8-4 6-15,0-5-6 16,0-6 0-16,0-5 1 16,0-8 0-16,2-8-2 15,1-2-2-15,-2-4-19 16,3 0 22-16,8-11 2 16,7-11 6-16,5-3-7 15,3 0-1-15,2 6 0 0,1 5-1 16,1 7-3-16,1 4-1 15,-1 3-3-15,-1 0 7 16,-2 4-8-16,-1 3 8 16,-3-2 0-16,-3 0 1 15,-7-5 1-15,-6 0 0 16,-3 0 3-16,-4 0 20 16,1 0 20-16,-1-13 15 15,-1-11-17-15,0-9-31 16,0-7 5-16,0-5-7 15,-6-3-9-15,-2 2-2 16,3 7-31-16,5 12-49 0,0 7-16 16,3 6-177-16,16 3-487 15</inkml:trace>
  <inkml:trace contextRef="#ctx0" brushRef="#br0" timeOffset="36005.21">10732 5259 747 0,'0'0'401'16,"0"0"-401"-16,0 0 10 16,0 0 20-16,0 88 71 15,0-50-53-15,0 1-35 16,0 2-12-16,0-2 2 16,0-5-3-16,0-5-26 0,0-8-142 15,0-16-219-15</inkml:trace>
  <inkml:trace contextRef="#ctx0" brushRef="#br0" timeOffset="36172.25">10769 5042 972 0,'0'0'206'15,"0"0"-182"-15,0 0-24 16,0 0-5-16,0 0-10 15,0 0-130-15,30 17-66 0,-16-3-301 16</inkml:trace>
  <inkml:trace contextRef="#ctx0" brushRef="#br0" timeOffset="36392.9">10948 5016 496 0,'0'0'680'0,"0"0"-627"16,0 0-53-16,0 0-32 15,0 81 32-15,0-30 41 0,2 6-34 16,5-2-1-16,-1-2-4 16,0-10 1-1,-3-3-3-15,-3-8-80 0,0-6-123 16,-16-8-185-16</inkml:trace>
  <inkml:trace contextRef="#ctx0" brushRef="#br0" timeOffset="36889.24">10857 5404 1007 0,'0'0'196'0,"0"0"-185"16,0 0-9-16,0 0 16 15,115-51 10-15,-66 39-18 16,0 0-7-16,-7 1-3 0,-6-4 2 16,-6-4 1-16,-8-8-3 15,-5-10-49-15,-5-11-17 16,-6-8-31-16,-2 3 66 16,-2 9 22-16,-2 14 9 15,0 18 73-15,0 8 10 16,0 4-41-16,0 0-42 15,0 30-24-15,0 19 24 16,0 18 17-16,-11 9 22 16,1-2-2-16,-2-5-26 15,1-4-2-15,-2-7 8 16,-1-2-11-16,-2-8-3 16,3-15 0-16,7-12-1 0,1-14 4 15,5-7 1-15,0 0 13 16,17-23 4-16,17-13-13 15,14-11-10-15,4 2 2 16,-1 11-5-16,-4 13 2 16,-6 12-3-16,-7 9-2 15,-4 0-3-15,-5 2 7 16,-7 14-8-16,-2 6 3 16,-4 5 5-16,-4 4-3 15,-7 4-4-15,-1-1-99 16,-7-6-221-16</inkml:trace>
  <inkml:trace contextRef="#ctx0" brushRef="#br0" timeOffset="37893.21">1967 6903 554 0,'0'0'467'0,"0"0"-373"0,0 0-94 16,0 0-12 0,10 72 0-16,2-6 12 0,3 4 20 15,6-4-8-15,3-14-3 16,-3-12-8-16,1-10 0 16,-4-12 9-16,-8-6-3 15,-2-6 9-15,-5-3 8 16,2-3 0-16,0 0 20 15,4-21 18-15,2-11-22 16,5-15-36-16,-2-12 2 16,0-11-2-16,-3-9 1 15,4 4-3-15,-3 10 2 16,-3 18 0-16,-3 21-8 0,1 13 3 16,-1 12-6-16,6 1-89 15,3 19-182-15,0 7-4 16,-3 6-440-16</inkml:trace>
  <inkml:trace contextRef="#ctx0" brushRef="#br0" timeOffset="38755.48">2519 7266 1020 0,'0'0'80'0,"0"0"-80"15,0 0-1 1,109-97-1-16,-81 70-2 0,-7 2 4 16,-3 1 0-16,-9 0-9 15,-6 5-18-15,-3 3-23 16,-8 10-20-16,-19 6 24 16,-7 0 24-16,0 14 22 15,-1 13 4-15,4 7 39 16,12 1 1-16,7 1 12 15,9-1-15-15,3-8-18 16,9-2-3-16,16-7-3 16,4-6-7-16,8-8 3 15,6-4 10-15,5 0 3 16,0-16-20-16,1-9 8 16,-6-9-12-16,-4-5 4 0,-5-12-6 15,-3-12 5-15,-11-13-10 16,-4-9-12-16,-11-4-14 15,-5 8-18-15,0 18 17 16,-15 19 32-16,0 22 46 16,0 13-9-16,2 9-24 15,-1 1-10-15,-5 28 8 16,-2 15 0-16,3 13 17 16,6 8 0-16,11 4-3 15,1 3-10-15,3-3-6 16,14-1-5-16,4-6-2 15,2-10-2-15,5-6 2 0,2-14-2 16,1-10 1-16,2-9-1 16,3-13-1-16,4 0-3 15,-2-27 3-15,5-10 1 16,-6-10-5-16,-10-1-8 16,-11 7 1-16,-8 11 12 15,-8 14 0-15,0 10 7 16,0 4 9-16,0 2-16 15,0 5-10-15,-3 17-10 16,-5 9 19-16,5 6-5 16,3-3 6-16,0-5 0 15,14-4-2-15,2-9 2 16,8-4 0-16,-3-8 0 0,7-4 1 16,1 0 4-16,-1-10-2 15,-4-11 1-15,-8-9 10 16,-4-6-12-16,-12-11 8 15,0-6 7-15,-13 0-10 16,-17 4-2-16,-4 10-3 16,-2 13-1-16,3 14-1 15,6 8-2-15,8 4-9 16,8 6 4-16,5 15-22 16,6 6-67-16,12-4-48 15,28-9-152-15,13-14-282 16</inkml:trace>
  <inkml:trace contextRef="#ctx0" brushRef="#br0" timeOffset="39146.33">3824 6804 763 0,'0'0'99'16,"-88"14"-80"-16,42 9 58 15,7 3 12-15,9 4-16 16,11 4-46-16,16 2-23 15,3 3 2-15,9-3-5 16,22-3 4-16,8-5-1 16,4-9-4-16,8-7 3 15,0-6-3-15,4-6-15 16,0 0-52-16,-1-4 18 16,-9-15-3-16,-11-6-10 0,-9-8-17 15,-10-9-9 1,-6 2 68-16,-4 5 20 0,-5 12 146 15,0 14-10-15,0 5-23 16,0 4-47-16,0 0-37 16,0 1-29-16,1 17-6 15,5 11-9-15,2 8 15 16,1 2 3-16,1-2 2 16,-1-1-3-16,0-9-4 15,-3-1 0-15,-2-7-63 16,-2-5-125-16,-2-10-166 15</inkml:trace>
  <inkml:trace contextRef="#ctx0" brushRef="#br0" timeOffset="39299.18">4251 6713 700 0,'0'0'94'16,"0"0"-94"-16,0 0-110 15,0 0 19-15,0 0 43 16,91-27-160-16</inkml:trace>
  <inkml:trace contextRef="#ctx0" brushRef="#br0" timeOffset="39530.06">4475 6534 561 0,'0'0'142'0,"0"0"-21"15,0 0 45-15,0 0-27 16,0 0-34-16,0 0-72 15,-30-15-33-15,18 60 0 16,3 19 15-16,6 6 18 16,3 2-18-16,0 1 7 15,9-3-8-15,12-4-9 16,1-4-2-16,7-10-1 16,-1-9 1-16,-3-10-3 15,-4-7-10-15,-4-10-75 16,-3-10-98-16,-9-6-112 0,-5-18-327 15</inkml:trace>
  <inkml:trace contextRef="#ctx0" brushRef="#br0" timeOffset="39692.15">4451 6867 961 0,'0'0'231'15,"0"0"-177"-15,0 0 2 16,0 0-16-16,79-56-40 15,-19 31 0-15,2 2-5 16,-5 1-140-16,-11-2-168 16,-19 2-559-16</inkml:trace>
  <inkml:trace contextRef="#ctx0" brushRef="#br0" timeOffset="40099.25">4791 6738 809 0,'0'0'306'0,"0"0"-306"0,0 0 1 15,0 0 28-15,9 79 20 16,12-60-14-16,7 1-10 16,9-1-5-16,5-8 2 15,3-5-13-15,-3-4-5 16,-5-2 4-16,-7 0-6 16,-8-10-2-16,-8-9 4 15,-4-3-1-15,-10 2-3 16,0 4 0-16,0 6 2 15,0 5-2-15,0 5-7 0,-3 0-5 16,-6 21-15 0,-3 26 2-16,-7 24 25 0,4 16 0 15,-3 5 0 1,0-3 1-16,0-9 1 0,-4-6-1 16,-3-8 12-16,2-11 11 15,-2-11 8-15,1-13 14 16,2-14 18-16,2-8-1 15,-5-9 0-15,-5 0-19 16,-3-25-23-16,-3-9-19 16,-1-15-2-16,4-5-59 15,6 4-61-15,-3 8-35 16,-1 12-87-16,-2 11-261 0</inkml:trace>
  <inkml:trace contextRef="#ctx0" brushRef="#br0" timeOffset="41432.98">5529 6753 524 0,'0'0'515'15,"0"0"-405"-15,0 0-50 16,0 0 4-16,0 0-64 0,0 0-9 16,39 35-17-16,-7 18 26 15,2 9 29-15,2-2-18 16,-5-5-10-16,-4-10-1 15,-5-11 6-15,-7-12-6 16,-6-10 1-16,-1-7 1 16,-5-5 3-16,-3 0-2 15,0 0 13-15,1 0 31 16,4-12 6-16,8-19 13 16,2-13-46-16,7-14-11 15,-2-11-1-15,1-3 3 16,-2 1-5-16,1 3-1 15,0 10-5-15,-2 10-18 0,2 11-47 16,-9 8-89-16,-11 7-183 16</inkml:trace>
  <inkml:trace contextRef="#ctx0" brushRef="#br0" timeOffset="41782.75">5188 6417 123 0,'0'0'1042'0,"0"0"-929"15,0 0-113-15,0 0 0 16,0 0-19-16,0 0 13 16,3 81 6-16,16-43 14 15,11-2-12-15,9-9-2 16,7-9-16-16,12-18-156 15,6-6-268-15</inkml:trace>
  <inkml:trace contextRef="#ctx0" brushRef="#br0" timeOffset="41998.96">6407 6202 749 0,'0'0'141'0,"0"0"-92"16,4 107 76-16,-4-74-82 15,0-8 8-15,0-4-4 16,0-2-18-16,0-2-29 0,0 1 0 16,-13-8-133-1,-14-9-669-15</inkml:trace>
  <inkml:trace contextRef="#ctx0" brushRef="#br0" timeOffset="44206.15">7002 6853 929 0,'0'0'90'16,"-100"0"-67"-16,55 25-22 16,8 3 4-16,10 0 12 15,11-1-8-15,10-2-5 16,6-7-4-16,0-4-4 16,10-4 3-16,10-7-1 0,5-3 2 15,3 0 5 1,-2-7-5-16,1-11-16 0,-5-2 2 15,-6-1 13-15,-8 4-10 16,-4 5 1-16,-2 8 10 16,-2 4 3-16,0 0 18 15,1 0-19-15,2 0-2 16,5 6-13-16,8 5 13 16,6 1 15-16,8 1 5 15,5-5-3-15,-1-4 1 16,2-4 3-16,-2 0 2 15,-4-7 8-15,1-15-1 16,-5-13-2-16,-3-12-17 16,-3-12-6-16,-4-8-5 0,-9-6-6 15,-2-4-25-15,-5 3-11 16,0 12 5-16,-1 18 28 16,-10 18 9-16,4 19 39 15,2 7 19-15,1 0-23 16,4 2-24-16,-1 14-11 15,-4 16-21-15,-1 14 20 16,3 13 1-16,1 3 16 16,2 1-11-16,0-6 2 15,5-1-5-15,4-7 1 16,1-7-2-16,1-6 0 16,1-8 0-16,3-7 0 15,-2-9-1-15,5-8-3 0,0-4-15 16,4-4 6-1,1-18 1-15,-5-6-1 0,-2-3 8 16,-5 1-14-16,-6 6 12 16,-3 5 5-16,-2 8 2 15,0 3 2-15,0 6 11 16,-2 2-7-16,-5 0-7 16,1 0-5-16,-2 11-2 15,-1 14 7-15,2 7 0 16,7 6 3-16,0 3 7 15,3-1-7-15,15-3-2 16,6-6-1-16,1-7 4 16,5-9-4-16,1-4 6 15,2-11 1-15,3 0-5 0,-3-8 5 16,-5-14-1-16,-6-4-2 16,-8-12-2-16,-11-4-2 15,-3-6-12-15,-3 0-2 16,-16 5-2-16,-7 7-15 15,1 10 28-15,-2 13-4 16,2 4 5-16,2 9-2 16,5 0 3-16,2 5-5 15,2 15 0-15,3 7 3 16,2 2 2-16,7 5 1 16,2-3 0-16,0-4-2 15,4-2 1-15,10-2 0 16,-2-8 1-16,-1-5 0 0,-1-6 0 15,-5-4 1-15,5 0 5 16,6-7 3-16,4-15 19 16,5-9-10-16,2 1 3 15,3-1-12-15,-2 6-6 16,1 5-6-16,-1 8 2 16,-7 8-5-16,-4 4 1 15,-3 0-3-15,-2 11-2 16,-3 7 2-16,-3 6 6 15,-3-3 2-15,-3 1 0 16,0-7 1-16,0-3-1 16,0-3 0-16,-3-2 0 15,-6-3 1-15,1 0 2 0,2-4 0 16,1 0 5-16,3-6 14 16,2-19-22-16,0-12-5 15,13-13-27-15,14-1 10 16,6 1 5-16,1 11 13 15,-1 14-1-15,-6 12 3 16,-9 9 0-16,-2 4 1 16,-4 4-5-16,5 17 6 15,-1 10 18-15,3 1-2 16,4 1 0-16,3-1-3 16,6-6-3-16,4-5-5 15,3-8 3-15,1-7 3 0,5-6-2 16,-2 0 0-16,0-13-7 15,-6-5-2-15,-4-5-7 16,-9-1 1-16,-9-1-3 16,-12 0 3-16,-3 4 3 15,-1 7 1-15,-19 5-8 16,-7 7 8-16,-1 2 2 16,-3 13 5-16,1 12 0 15,3 6 4-15,6 5-2 16,9-1-3-16,9 2-4 15,3-3 0-15,4-5 0 16,20-6 0-16,6-5 1 0,6-11 0 16,-2-7 1-1,-1 0-1-15,-3-15-1 0,-6-12-1 16,-6-6 1-16,-3 0-14 16,-8 2-19-16,-2 9 22 15,-4 10 11-15,-1 10-4 16,0 2 4-16,0 14-19 15,-4 26-11-15,-10 20 29 16,-4 19-2-16,-1 11 6 16,0 5-1-16,-2-5 7 15,-1-6-4-15,3-12-1 16,-1-13 8-16,0-14 37 16,2-12-8-16,-1-13 16 15,-2-5 11-15,-3-11-4 16,-6-4-8-16,-6-1-6 0,-5-23-21 15,0-9-7 1,-2-13-22-16,2-8-4 0,3 1-50 16,1 7-69-16,1 13-52 15,-3 9-306-15</inkml:trace>
  <inkml:trace contextRef="#ctx0" brushRef="#br0" timeOffset="45207.9">8953 6863 594 0,'0'0'410'0,"0"0"-335"0,0 0-18 15,0 0 29-15,0 0-33 16,0 0-45-16,0 0-8 15,16-22-4-15,22 22-1 16,10 1 2-16,0 18 1 16,-8 12-4-16,-13 6 0 15,-14 11 1-15,-13 0 4 16,-4 2 1-16,-23-5-3 16,-6-8 2-16,0-13 1 15,10-10 0-15,7-9 0 0,10-5 13 16,6-1 5-1,0-31 7-15,11-15-25 0,26-14-32 16,17-6-2-16,12 4 1 16,-1 18 5-16,-3 14 16 15,-15 13 6-15,-13 17 3 16,-8 1-4-16,-10 19-5 16,-7 18 12-16,-4 11 17 15,-4 8 16-15,-1-5 0 16,5-7-8-16,1-9-18 15,4-13 4-15,5-8 2 16,4-5-6-16,7-7 0 16,12-2-4-16,9-14-3 15,2-19-175-15,-6-13-373 16</inkml:trace>
  <inkml:trace contextRef="#ctx0" brushRef="#br0" timeOffset="45407.06">9761 6876 882 0,'0'0'324'15,"0"0"-303"-15,0 0 14 16,0 0 55-16,0 0-52 16,0 0-20-16,116-15-3 15,-64 3-15-15,4-3-22 16,-4 3-111-16,-3-1-234 0,-10 1-386 15</inkml:trace>
  <inkml:trace contextRef="#ctx0" brushRef="#br0" timeOffset="45814.94">10487 6642 685 0,'0'0'161'0,"0"0"-32"15,0 0 18-15,0 0-78 16,-86-54 13-16,43 54-24 16,1 16-16-16,4 9-22 15,5 3-5-15,13 1-9 0,8-2-5 16,10-1-1-16,2-4 0 16,5-1 0-16,14-6-3 15,7-3 3-15,2-4-8 16,0-6-14-16,0-2 0 15,-2 0-5-15,-4 0 5 16,-7 0 9-16,-3-16 12 16,-2-11-1-16,-2-8 2 15,0-2-10-15,-5 6 6 16,-2 11 4-16,2 11 13 16,-2 9 29-16,1 0-22 15,4 0-20-15,6 3-10 16,9 14 0-16,8 5 10 15,4 5 1-15,2-2-1 0,-4-2-10 16,-3-4-153-16,-10-7-149 16,-12-8-467-16</inkml:trace>
  <inkml:trace contextRef="#ctx0" brushRef="#br0" timeOffset="46371.12">10648 6586 979 0,'0'0'158'16,"0"0"-158"-16,0 0-10 15,0 0 0-15,0 0 8 16,80 55 3-16,-70-32-2 0,-6-1 2 16,-4-1 1-16,0-6 0 15,0-5 1-15,-3-4 4 16,-6-2 2-16,1-4 1 15,0 0-2-15,5-7 10 16,3-15 3-16,0-13-21 16,17-7-16-16,9 1 0 15,3 6 3-15,-1 11 9 16,-4 13 2-16,-2 9-6 16,-5 2-1-16,-4 6 3 0,-3 15 6 15,-2 3 13 1,-2 3 6-16,1-1 2 0,-2-1-18 15,1-4 6-15,0-4-6 16,1-4 2-16,2-6 3 16,-1-4-6-16,1-3-2 15,1 0 0-15,2-10-12 16,2-15-8-16,0-6-4 16,-2-2 19-16,-1 4 1 15,-4 11 4-15,-3 8 5 16,0 6 26-16,-4 4-2 15,1 0-29-15,5 10-5 16,3 12 5-16,1 7 41 16,0 4-4-16,-2 0-18 15,0 2-15-15,-2-3-1 0,-2-3-3 16,1-8-2-16,-5-8-111 16,0-10-144-16,-8-3-445 15</inkml:trace>
  <inkml:trace contextRef="#ctx0" brushRef="#br0" timeOffset="46516.04">11136 6478 1167 0,'0'0'98'0,"0"0"-98"16,0 0-7-16,0 0-11 15,0 0-56-15,0 0-135 0,60 68-481 16</inkml:trace>
  <inkml:trace contextRef="#ctx0" brushRef="#br0" timeOffset="46946.74">11284 6863 672 0,'0'0'568'0,"0"0"-497"16,0 0-10-16,0 0 25 15,0 0-30-15,0 0-31 16,22-28-25-16,-5 10-1 16,1-5 0-16,4-7 0 15,3-6-3-15,1-11 3 16,-7-11 1-16,-1-8-14 0,-4-5-3 16,-4 9-1-16,-6 17 16 15,-2 17 2-15,-2 17 0 16,0 9 2-16,0 2-2 15,0 0-20-15,0 21-4 16,0 9 2-16,0 15 19 16,0 5 6-16,10 2-7 15,16 1 3-15,2-1 0 16,-1-3 1-16,-5-3 0 16,-9-3-2-16,-6-9 1 15,-7-5-5-15,0-8 5 16,-7-4 1-16,-13-1 15 0,-8-3 30 15,-7-4-1-15,5-2-29 16,5-7-15-16,-1 0-4 16,5-16-143-16,-2-21-517 15</inkml:trace>
  <inkml:trace contextRef="#ctx0" brushRef="#br0" timeOffset="49260.28">673 8282 797 0,'0'0'157'0,"0"0"-42"15,0 0-22-15,0 0 19 16,0 0-33-16,0 0-17 16,0 0-18-16,0-29-19 15,0 29-25-15,9 0-2 0,18 0-6 16,12 3 0-16,13 13 3 15,-6 8 4-15,-16 9-1 16,-24 10-22-16,-6 3 3 16,-34 3 16-16,-12-6 5 15,-1-7 1-15,6-8 3 16,14-11-4-16,15-9 0 16,10-4 0-16,2 0-1 15,3 3-1-15,18 5-9 16,12 6 10-16,3 6 0 15,-3 1-2-15,-9 4-1 16,-14 0-2-16,-10-1-1 16,-6 0 7-16,-27-2 16 15,-6-1 39-15,-7-3-20 0,1-2 3 16,4-7-23-16,9-8-15 16,14-5-5-16,17-3-96 15,1-30-117-15,21-16-726 16</inkml:trace>
  <inkml:trace contextRef="#ctx0" brushRef="#br0" timeOffset="49477.61">924 8166 987 0,'0'0'59'15,"55"75"-37"-15,-10-10 1 16,1 11 52-16,-1 10-9 0,-8 3-9 15,-10 0-17 1,-12-3-10-16,-15-3-13 0,-9-3-4 16,-36-1-2-16,-20-3 4 15,-22 5-15-15,-16 4-1 16,-7-8-77-16,1-26-491 16</inkml:trace>
  <inkml:trace contextRef="#ctx0" brushRef="#br0" timeOffset="50504.95">1868 8482 865 0,'0'0'133'0,"0"0"-86"16,0 0-28-16,0 0-14 15,-113 15 1-15,74 22 4 16,9 11 6-16,8 2-8 16,16 1-1-16,6-4-5 0,3-9-4 15,25-7 2-15,9-12 0 16,11-11 3-16,6-8 1 16,3 0 3-16,-2-17-5 15,-3-7 1-15,-4-4-2 16,-11-1 0-16,-6-6 6 15,-14 2 0-15,-11-3-4 16,-6-5 7-16,-17 4 1 16,-20 1-6-16,-15 9-3 15,-6 11 0-15,6 10 11 16,7 6-10-16,12 0-3 16,12 17-5-16,15 8-22 0,6 2-95 15,6-3-152-15</inkml:trace>
  <inkml:trace contextRef="#ctx0" brushRef="#br0" timeOffset="51558.04">2647 8488 334 0,'0'0'726'16,"0"0"-687"-16,0 0-38 16,-100 3-1-16,76 20 2 15,2 6-2-15,7 4 1 16,6 0-1-16,5-2-3 15,4-5 3-15,0-7 0 16,5-5-7-16,6-7 3 16,-2-4 3-16,4-3 2 15,-1 0 0-15,3-6 8 16,-1-14 4-16,3-1-4 0,0-4-2 16,4 2-7-1,0 6-3-15,6 8 3 16,-2 6-5-16,2 3-1 0,-5 3 6 15,-2 15-11-15,-6 5 10 16,-6 1-3-16,-2-2-1 16,-6-1 5-16,0-5 0 15,0-6 4-15,0-6 6 16,0-2 10-16,-3-2 7 16,0 0 30-16,3-2 10 15,0-15-27-15,0-11-14 16,9-11-26-16,16-10-8 15,8 0-2-15,6 6-1 16,-2 14-3-16,5 12 7 16,-2 11-2-16,-1 6-1 0,1 0 6 15,-2 10-2-15,-4 10 0 16,2 2 5-16,1 3 1 16,-1-7 1-16,-3-5-1 15,-4-3 0-15,-2-8 0 16,-3-2 5-16,0 0 5 15,0-9-2-15,0-11-8 16,-5-4 3-16,-1-4 0 16,-7 1-3-16,-10 0-6 15,-1 3 1-15,0 6 0 16,-13 7 4-16,-10 5-8 16,-5 6 5-16,-6 0 4 0,-4 13 4 15,-1 12 9 1,5 7 2-16,6 4-6 0,7 1-4 15,12-2 2-15,6-7-7 16,3-6 0-16,0-5 0 16,7-5-4-16,10-7 4 15,8-5 5-15,7 0 0 16,6-17 1-16,1-12 3 16,0-11-5-16,-5-5 1 15,-8-6-2-15,-9-7 1 16,-8-7 1-16,-5-5-3 15,-4 2-1-15,0 13 0 16,0 20-1-16,0 19 8 16,0 14 21-16,0 2-15 15,0 5-14-15,0 26-10 0,0 15 10 16,0 17 34-16,0 3 9 16,0-1-10-16,0-2 0 15,4 0-12-15,-1-4-15 16,2-6-4-16,0-7-2 15,1-10-1-15,0-6-84 16,5-13-68-16,5-14-245 16</inkml:trace>
  <inkml:trace contextRef="#ctx0" brushRef="#br0" timeOffset="51929.24">3978 8363 130 0,'0'0'1022'0,"0"0"-933"15,0 0-40-15,0 0-36 16,-94 3 1-16,69 31 2 16,2 10-5-16,11 5 4 15,9 1-3-15,3-5-3 16,6-9 3-16,21-7-10 15,9-11-1-15,9-8 5 16,5-10-3-16,0 0 4 16,-3-18-1-16,-8-8-1 0,-9-5 2 15,-9-6-2 1,-14-6 2-16,-7-5-7 0,0-4 7 16,-27 4-6-16,-13 5 1 15,-6 11 11-15,-2 14 0 16,-3 12-13-16,8 6-1 15,8 3-14-15,10 15-37 16,15-5-127-16,10-10-230 16</inkml:trace>
  <inkml:trace contextRef="#ctx0" brushRef="#br0" timeOffset="52158.88">4179 7708 1236 0,'0'0'151'15,"0"0"-84"-15,0 0-67 16,0 0-14-16,0 0 14 16,36 101 23-16,-11-42 10 15,5 2-26-15,0-4-7 16,1 1-7-16,-11-9-124 15,-20-16-334-15</inkml:trace>
  <inkml:trace contextRef="#ctx0" brushRef="#br0" timeOffset="54036.65">4994 8325 749 0,'0'0'202'16,"0"0"-120"-16,0 0-61 15,0 0 36-15,-111 16 13 16,58 25 5-16,-1 14-45 16,9 1-17-16,14-2-7 15,13-12-6-15,15-9 0 16,3-11-2-16,0-6 1 16,16-7 0-16,4-6 1 15,11-3 1-15,2-4 6 16,2-15-7-16,-4-6-6 15,-10-6-5-15,-7 1-18 16,-6-2-14-16,-8 7 20 0,0 7 3 16,0 12 20-16,0 5 11 15,0 1-3-15,0 6-8 16,3 15-7-16,3 12 7 16,3 4 31-16,6-1-14 15,4-1-4-15,2-8-3 16,1-4-9-16,-1-10 7 15,-1-4-6-15,-2-9 2 16,0 0 8-16,1-2-2 16,2-16-2-16,-3-4 7 15,-5-8-8-15,-2-12 1 16,-10-8-7-16,-1-15 0 16,-12-9-1-16,-13-5-7 0,-4 5-24 15,-1 15-21-15,4 19 37 16,4 21 9-16,5 15-4 15,1 4 3-15,1 18 1 16,-2 17 2-16,2 7 4 16,2 2 10-16,7-2 2 15,6-5-8-15,0-10-4 16,0-5 0-16,14-8 2 16,2-7-2-16,5-4 5 15,2-3 2-15,7-10-7 16,9-17 9-16,8-11-2 15,5-8-3-15,3 1-4 16,-6 2 0-16,-7 12-4 16,-8 15 3-16,-7 14 0 0,-7 2-6 15,-3 20-1-15,-6 13 8 16,-1 10 2-16,-4 2 19 16,-1 1-3-16,-2-2-8 15,7-7-4-15,3-7-2 16,3-7-1-16,1-8 0 15,4-7 2-15,9-6-2 16,6-2 0-16,3-9 1 16,1-16-4-16,-3-4-3 15,-10-5-20-15,-6-3-23 0,-12-6-7 16,-9 4-4-16,0 8-35 16,-18 7 62-16,-7 16 27 15,-2 8 3-15,-3 4 13 16,5 18 32-16,5 8 9 15,5 6-16-15,12 7-5 16,3 1 13-16,5 1 5 16,16-6-29-16,5-5-10 15,6-6 1-15,2-3-3 16,2-9-3-16,6-5-1 16,1-5 0-16,3-6-2 15,5 0 3-15,1-2-2 16,-4-15-4-16,-8-3-1 15,-17-10-103-15,-22-3-324 16</inkml:trace>
  <inkml:trace contextRef="#ctx0" brushRef="#br0" timeOffset="54924.83">6677 8290 794 0,'0'0'77'0,"-97"23"-27"16,46 13 23-16,8 6 3 15,8 1-43-15,15-1-24 16,17-6-8-16,3-5 7 0,29-8-7 16,18-7 3-16,16-7 6 15,11-9-3-15,4-2-5 16,-1-18-2-16,-7-6 0 15,-7-5 1-15,-3-5-1 16,-13 3 3-16,-14-2 1 16,-15 1 6-16,-16-5 1 15,-2 1-1-15,-32 4-8 16,-14 12 1-16,-15 10-3 16,-11 12 4-16,2 2 19 15,8 16 6-15,15 5-19 16,17-1-10-16,14 2-1 0,16 1-24 15,15-6-75 1,27-10-187-16,16-9-501 0</inkml:trace>
  <inkml:trace contextRef="#ctx0" brushRef="#br0" timeOffset="55368.04">7213 7872 938 0,'0'0'222'16,"0"0"-220"0,0 0-2-16,0 0-33 0,0 0 27 15,8 127 6-15,-2-58 5 16,0-1-2-16,2-8-1 15,-2-11 1-15,-2-12-3 16,-1-12 0-16,0-10 3 16,-1-11-2-16,-1-2 1 15,2-2 1-15,9-3 16 16,12-15-19-16,12-7 0 16,7 5-26-16,-6 8-5 15,-7 12-11-15,-6 6 5 0,-15 23 4 16,-8 8 20-16,-1 4-5 15,-7-1 18-15,-12-5 11 16,-2-6 40-16,1-8 22 16,-2-3-20-16,-2-6 20 15,3-6-11-15,2-6-21 16,7 0-16-16,3-10-25 16,9-16-20-16,0-13-254 15</inkml:trace>
  <inkml:trace contextRef="#ctx0" brushRef="#br0" timeOffset="55729.86">7887 8072 338 0,'0'0'816'15,"0"0"-743"-15,0 0-73 16,-94-18 0-16,56 46-2 16,9 11 1-16,8 3 1 15,19-1-9-15,2-6 1 16,20-4-10-16,11-1 7 16,3-6 3-16,-4 1 6 15,-6-6-10-15,-12-2 6 16,-6-3 1-16,-6-3 2 0,0 1 3 15,-21-2 9 1,-9 2 53-16,-10-5-12 0,-3-1 5 16,-1-6-8-16,7 0-12 15,11 0-25-15,12-10-10 16,14-13-132-16,7-4-479 16</inkml:trace>
  <inkml:trace contextRef="#ctx0" brushRef="#br0" timeOffset="56462.99">8185 8366 1024 0,'0'0'115'16,"0"0"-111"-16,0 0-2 15,0 0-4-15,0 0 2 16,0 0-10-16,70-72-37 16,-67 58-35-16,-3 2 8 15,0-3-17-15,-10 5 56 16,-6 2 31-16,-3 2 4 16,-1 5 53-16,3 1 13 15,4 0-12-15,2 3-1 16,4 11-29-16,1 9-15 15,5 2 5-15,1 4 10 0,0-2-1 16,14-1-9-16,4-5-10 16,3-7 1-16,0-4-2 15,0-6 4-15,0-4 0 16,0 0 8-16,-2-2 2 16,-1-12 3-16,1-6 4 15,-5-6-8-15,-7-8-8 16,-2-6-3-16,-5-9-2 15,0-6-3-15,-11-3-3 16,-5 8-20-16,-4 15 5 16,4 12 10-16,3 11 3 15,4 9 0-15,1 3 4 16,2 0-5-16,2 16 0 0,-1 7 6 16,5 1-4-16,0-2 3 15,0 0 1-15,5-4 1 16,4-5 0-16,3-4-1 15,-2-3 3-15,5-6-3 16,3 0 2-16,10-7 2 16,4-9 2-16,4 0-5 15,-1 6 0-15,-2 4 0 16,-4 6-2-16,-3 6 2 16,-2 15 5-16,-2 7 11 15,-3 2 6-15,-3 5-5 16,-4-1-4-16,0-3-3 0,-5-4-3 15,2-2-7-15,1-6 2 16,-1-1-3-16,0-7-12 16,-1-3-56-16,-1-2-35 15,1-6-139-15,-2 0-95 16</inkml:trace>
  <inkml:trace contextRef="#ctx0" brushRef="#br0" timeOffset="57793.02">9516 7826 548 0,'0'0'265'15,"0"0"-253"-15,-108-65-7 16,65 61 40-16,6 4 5 15,4 14-3-15,9 19-30 16,9 14 4-16,7 9 23 16,8 4 0-16,0 1-24 15,16-1 2-15,3-4 7 16,-1-4-13-16,0-9-12 16,-6-6-2-16,-4-7-2 15,-3-7 0-15,-3-3-10 0,-2-8-42 16,0-2-57-16,0-5-47 15,0-5-22 1,-9 0-75-16</inkml:trace>
  <inkml:trace contextRef="#ctx0" brushRef="#br0" timeOffset="57989.77">9185 8211 794 0,'0'0'252'16,"0"0"-166"-16,0 0-55 15,0 0 37-15,0 0-11 16,0 0-40-16,106-43-7 16,-45 28-6-16,-5 6-4 0,-8 6-1 15,-9 3-32 1,-9 0-89-16,-8 2-59 0,-11 6-67 16,-11-2-117-16</inkml:trace>
  <inkml:trace contextRef="#ctx0" brushRef="#br0" timeOffset="59036.58">9573 8042 741 0,'0'0'151'16,"0"0"-61"-16,0 0 17 15,0 0-64-15,0 0-43 16,0 0 0-16,67 14 0 0,-48 16-1 15,-2 8-3-15,-7 1 3 16,-6-2 1-16,-4-8-1 16,0-8-1-16,0-6 2 15,0-8 9-15,0-5 2 16,-1-2 10-16,-1 0 27 16,2 0 4-16,0-12-1 15,0-13-22-15,5-16-29 16,17-8-14-16,8 2-21 15,1 8 14-15,1 14 10 16,-7 14 3-16,-4 7 5 16,-3 4-10-16,-7 5-4 15,-1 18 2-15,-1 8 11 0,-2 6 4 16,-2 0 7-16,2-5-3 16,2-5-3-16,0-7 1 15,2-8 0-15,-2-6-1 16,4-6 0-16,1 0 6 15,5-4-3-15,-3-15 2 16,1-5-3-16,-8-6-3 16,-9-11-6-16,0-2-16 15,-11-3-1-15,-10 7 8 16,-1 10-10-16,-2 11 5 16,2 12 11-16,-1 6 9 15,4 0 0-15,1 12-3 0,4 9 2 16,3 7 0-1,6 2 1-15,4 3 2 0,1-2-2 16,0-2 1-16,9-7 3 16,7-6-4-16,2-6-2 15,1-6 2-15,5-4 0 16,1 0-4-16,2-16-13 16,3-12 17-16,1-5-1 15,-1 4 1-15,0 3 0 16,-3 8-1-16,-3 5 1 15,-5 6 0-15,-7 7-5 16,2 0-4-16,-5 4-5 16,-2 12 3-16,1 4 9 0,-1 2 2 15,-6-2-5 1,-1-2 9-16,0-5-5 0,0-2 2 16,0 0 0-16,0-1-1 15,-4 1-9-15,0-5-24 16,2-6-25-16,2 0 53 15,10-23-6-15,16-5 11 16,2-1-20-16,6 3 20 16,-4 10 5-16,-5 7 5 15,1 6-6-15,-1 3 8 16,-2 0 4-16,-4 7-15 16,-1 8-1-16,-6-1 5 15,-1 1-2-15,-4-5-3 16,-4-6 1-16,-3-4 0 0,0 0 2 15,0 0 17-15,0 0 19 16,5-1 14-16,4-23 33 16,11-8 4-16,12-9-90 15,8 2 0-15,6 5 0 16,1 10 1-16,-3 8 1 16,0 9 4-16,-1 3-4 15,-9 4 0-15,0 0-1 16,-11 17-1-16,-10 12-5 15,-13 8-66-15,-3-2-148 16</inkml:trace>
  <inkml:trace contextRef="#ctx0" brushRef="#br0" timeOffset="59975.33">11694 7543 826 0,'0'0'70'0,"0"0"-60"15,0 0-10-15,-102-55-12 16,65 53 10-16,5 2 2 16,6 0 4-16,11 0 5 0,6 0 14 15,5 0 5-15,0 17-18 16,2 13-7-16,2 15 34 16,0 11 31-16,9 9-17 15,7 3-15-15,5 1 3 16,-3-6-9-16,0-2-10 15,-4-10-18-15,-4-1 3 16,-6-6-4-16,-2-7 1 16,-2-5-2-16,0-7-8 15,0-7-67-15,-12-6-34 16,-6-6-120-16,-3-6-164 16</inkml:trace>
  <inkml:trace contextRef="#ctx0" brushRef="#br0" timeOffset="60173.24">11327 8063 657 0,'0'0'272'0,"0"0"-154"15,0 0-25-15,0 0-8 16,0 0-21-16,0 0-32 16,66-31-20-16,-5 21 5 15,8-1-9-15,-2 1-8 16,-9 2-1-16,-9 3-1 15,-11 5-70-15,-10 0-165 16,-10 0-144-16</inkml:trace>
  <inkml:trace contextRef="#ctx0" brushRef="#br0" timeOffset="61579.63">11833 7871 708 0,'0'0'374'16,"0"0"-320"-16,0 0-54 15,0 0-14-15,0 0-7 16,0 0 21-16,77 85 3 16,-64-42-3-16,-7 1-2 15,-6-5 2-15,0-8-1 16,0-12 3-16,0-9-1 0,0-10 6 15,0 0 30-15,0 0 32 16,0-7 6-16,0-15-14 16,7-11-47-16,17-12-14 15,14-4-15-15,9 5-33 16,3 5 3-16,-5 13 18 16,-6 10 11-16,-8 8-1 15,-11 5 5-15,-7 2-6 16,-8 1 2-16,-5 0-1 15,0 0 7-15,0 0 9 16,0 0 1-16,0 0 0 16,0 0 2-16,0 0-2 0,0 2-4 15,-12 10 4-15,-5 4 4 16,-3 5 4-16,0 3-5 16,-1-1 6-16,3 4-6 15,6 2 1-15,2 3-2 16,4 1 0-16,3-2 2 15,3-4-3-15,0-6 2 16,0-11-3-16,9-6 3 16,3-4 1-16,6 0 1 15,6-5 6-15,4-13-4 16,2-9 0-16,-5 1-2 16,-4-5 4-16,-7-2 2 15,-5-4-3-15,-1-3-5 0,-5 5-2 16,-3 5 1-16,0 8-1 15,0 12 3-15,0 4-1 16,0 6 0-16,0 0-2 16,0 0-1-16,0 0-3 15,5 8-17-15,2 11-4 16,4 6 22-16,2 4 2 16,1-1-1-16,0-2 1 15,0-1 0-15,-1-4 0 16,-4-5 1-16,-3-5-1 15,-1-6 0-15,-4-2-1 16,2-3 3-16,-1 0-1 16,-1 0 17-16,4-10-2 15,7-12 8-15,7-6-19 0,5-2-2 16,-2 7-3-16,4 8-2 16,-1 8-3-16,-1 7 2 15,-2 0-12-15,1 8 12 16,-1 14-6-16,-4 5 4 15,-2 5 5-15,-7 0 0 16,-1 0 1-16,-7-6 5 16,-1-5 2-16,0-7-6 15,0-6 11-15,-1-3-12 16,-10-3 10-16,1-2-11 16,-2 0 12-16,-1-7 5 15,2-18 14-15,2-9-14 16,9-8-8-16,0 0-7 0,12 5-2 15,15 9-1-15,1 11-6 16,0 5 3-16,-2 10 2 16,-5 2-10-16,-3 0 7 15,-3 1-3-15,-2 12 0 16,-4 4 7-16,0 1 1 16,-3 0 0-16,-3-4-1 15,0-1 2-15,0-7-1 16,0-4 0-16,6 0 1 15,10-2-1-15,14-2 7 16,15-11 1-16,12-9-8 16,4-1 3-16,-3 0-1 0,-9 2-2 15,-10-1 0-15,16-17 8 16,-42 23-7 0,-8 1 5-16,-8 2 1 15,0 2-5-15,-11 1-2 16,-10 3-16-16,-4 4 10 15,-3 3 2-15,1 0 2 16,-1 14 1-16,5 10 1 16,5 5 2-16,8 2 0 15,10 1-2-15,0-3 8 16,7-1 1-16,19-3 2 16,8-5 0-16,8 1 2 15,7-7 21-15,8-7-8 0,4-7-8 16,1 0 3-16,0-2-1 15,-11-8-8-15,-14-2-10 16,-15 4-4-16,-10-2-15 16,-12 4-85-16,0-1-124 15,-30 0-434-15</inkml:trace>
  <inkml:trace contextRef="#ctx0" brushRef="#br0" timeOffset="62436.07">14438 7782 551 0,'0'0'319'15,"0"0"-215"-15,0 0-63 16,0 0 10-16,0 0-10 16,0 0-26-16,-119-8-3 15,84 23 8-15,13 2-14 0,13-1-6 16,9-2-3-16,1 1 2 15,28 0 1-15,16-2 1 16,11 1 5-16,5 2-6 16,-1 1 0-16,-9 6-1 15,-11 3 0-15,-12 4-12 16,-17 1-1-16,-11 1 5 16,-2-1 0-16,-26-6 9 15,-9-2 9-15,-8-7 40 16,-4-5 24-16,2-9-22 15,6-2-24-15,9-6-17 16,16-26-10-16,14-16-147 0,2-14-483 16</inkml:trace>
  <inkml:trace contextRef="#ctx0" brushRef="#br0" timeOffset="62712.53">14699 7203 1035 0,'0'0'83'0,"0"0"-41"15,0 0-30-15,0 0-11 16,0 0-1-16,0 0 0 0,22 83 22 15,-7-12 50 1,-1 7-49-16,0-3-16 0,0-3-7 16,-3-3-8-16,-8-13-168 15,-3-12-369-15</inkml:trace>
  <inkml:trace contextRef="#ctx0" brushRef="#br0" timeOffset="64325.12">14754 7454 919 0,'0'0'137'0,"0"0"-97"16,0 0-19-16,0 0-4 16,0 0-2-16,0 0-6 15,-3-4-9-15,18 3 3 16,3-4 1-16,0 0-2 16,-6-1 1-16,-9 1 8 15,-3-4-8-15,-5 0-3 16,-21-1-28-16,-13 2-27 0,-10 7 4 15,1 1 32 1,6 0 15-16,15 4 4 0,14 4 2 16,11 0-2-16,2 2-32 15,15 1 20-15,18-2 12 16,15-6 10-16,10-3 4 16,2 0-3-16,-5-3-6 15,-12-9-3-15,-13 0 2 16,-14-2-4-16,-10-1 0 15,-6 1-12-15,-9-3-43 16,-19 6 6-16,-15 6 6 16,-7 5 28-16,-7 1 15 0,3 15 11 15,7 7 4-15,9 3 12 16,16 0-4-16,14 4 5 16,8-2-16-16,10-2 9 15,24-5-9-15,16-6-8 16,9-8 13-16,7-7-7 15,-5 0-6-15,-7-7-4 16,-17-10-3-16,-14-1-5 16,-17-3-3-16,-6-2-10 15,-14-2-25-15,-19 0 2 16,-10 0 1-16,-3 4 41 16,-2 6 2-16,8 9 35 15,5 6-16-15,7 0-6 0,9 6-5 16,7 9-5-16,6-2-3 15,6 3 1-15,0-1-1 16,3-1 6-16,13-6-6 16,6-2 1-16,1-6 10 15,1 0 1-15,-3-11-3 16,-4-11 0-16,-6-1-6 16,-9-7-3-16,-2-1-11 15,-3 1-8-15,-17-1-22 16,-7 3-28-16,-3 8 25 15,-4 6 14-15,0 13 30 16,0 1 1-16,4 13 12 0,7 14 12 16,7 5 13-16,10 9 9 15,6 4-23-15,12-1-10 16,21-2-3-16,8-9-1 16,7-6-3-16,1-11-4 15,-4-9-1-15,-6-5 5 16,-15-2-7-16,-9 0-2 15,-12 0-4-15,-3-10-9 16,-6-2-24-16,-15-1-49 16,-7 4 69-16,-4 6 9 15,1 3 10-15,1 0 3 16,5 16 19-16,11 5 13 16,7 0-20-16,7 2-10 15,0-3 6-15,15-1-6 16,13-6 4-16,9-3 0 15,9-9 2-15,-2-1 2 16,-4 0-13-16,-11-6 0 0,-9-5 1 16,-12-1 10-16,-8-2-6 15,-2 2-5-15,-20 2-19 16,-11 5-7-16,-4 5 26 16,3 0 5-16,4 14 9 15,10 6 3-15,8 0 3 16,12 4-7-16,0-4-2 15,12 0 1-15,16-4-1 16,11-5 0-16,8-5 3 16,3-4-14-16,-6-2-87 0,-11 0-459 15</inkml:trace>
  <inkml:trace contextRef="#ctx0" brushRef="#br0" timeOffset="65389.08">15648 7979 577 0,'0'0'410'16,"0"0"-365"-16,-86-19 17 16,45 19-1-16,5 0-18 15,6 12-24-15,11 9-12 16,9-1-7-16,5 3-7 16,5-1 5-16,0-5-9 15,5-4-8-15,12-4 6 16,1-9 8-16,6 0 3 15,0 0 0-15,-1-12-3 16,-1-5 5-16,-1 0 4 0,1 1-4 16,-2 2 0-1,3 6 0-15,0 6-1 0,-2 2 0 16,0 5-6-16,-5 14 3 16,-4 4-1-16,-8 4-1 15,-4-1 6-15,0-5 0 16,0-4 6-16,-12-5 12 15,-2-1 2-15,0-7 7 16,-1 0-8-16,5-4-3 16,2 0-7-16,5-6 7 15,3-21 7-15,2-16-10 16,24-14-13-16,13-8-4 16,9 8-6-16,6 11-21 15,-2 16 18-15,-6 13 8 16,-1 14 0-16,-6 3 0 0,-3 5 3 15,-2 14-2 1,-1 3 4-16,4 2 0 0,3-1 0 16,5-5 4-16,7-4 0 15,8-8 15-15,4-6-7 16,0 0-6-16,-2-3 0 16,-10-11-5-16,-10-4-1 15,-10-2 3-15,-5-4 0 16,-8-3-2-16,-8-3 1 15,-6 0-2-15,-5 5 1 0,0 6-1 16,-19 7 0 0,-6 6 0-16,-6 6 4 0,-5 2-2 15,-5 19 1-15,5 7 10 16,1 7-3-16,5 0-7 16,10 3 1-16,8-4-4 15,10-3-1-15,2-6 0 16,8-5 1-16,15-8 0 15,6-6 4-15,2-6-4 16,3 0 2-16,1-16 1 16,-5-8 1-16,-4-3 6 15,-5-7 0-15,-7-7 6 16,-7-7 5-16,-5-4-7 16,-2-7-4-16,0 4-8 15,0 8-2-15,-2 11 1 0,1 15 0 16,-1 15 12-1,1 3 14-15,1 3-16 0,-3 0-11 16,0 16-11-16,-2 21-15 16,-2 19 26-16,-4 15 37 15,5 2-11-15,0 2-12 16,6-3 2-16,0-4-10 16,0-2-2-16,0-7-4 15,0-9-9-15,2-15-103 16,4-18-169-16</inkml:trace>
  <inkml:trace contextRef="#ctx0" brushRef="#br0" timeOffset="65855.56">17503 7638 1048 0,'0'0'239'0,"0"0"-192"0,-102-19-38 15,48 32 7 1,1 12 3-16,15 4-6 0,16-2-5 16,12 0-8-16,10-4 0 15,5 3 0-15,22-1 1 16,15-1 4-16,5 1-3 16,3 0-2-16,-8-2 0 15,-9 2 0-15,-13-1-5 16,-10-3-3-16,-10-3 5 15,-4 2-6-15,-27-1 9 16,-18 0 36-16,-18-2 17 16,-9-7-8-16,5-8-24 0,13-2-14 15,19-8-7-15,22-24-27 16,17-23-188-16,20-21-811 16</inkml:trace>
  <inkml:trace contextRef="#ctx0" brushRef="#br0" timeOffset="66082.23">17568 6935 1178 0,'0'0'222'15,"0"0"-186"-15,0 0-20 0,0 0-12 16,0 0-4-16,6 79 0 15,15-5 3-15,6 9 33 16,1 2-22-16,-1-3-14 16,-3-3-16-16,-18-10-78 15,-6-20-223-15</inkml:trace>
  <inkml:trace contextRef="#ctx0" brushRef="#br0" timeOffset="67337.13">18207 7824 379 0,'0'0'384'0,"0"0"-265"0,0 0-30 16,0 0 33-16,0 0-27 15,0 0-38-15,0 0-57 16,11-20-26-16,18 42 20 15,6 9 3-15,-2 9-3 16,-7 12 4-16,-13 4 0 16,-11-3-2-16,-2-7 0 15,-6-12 3-15,-12-15 1 16,0-8 5-16,2-9 6 16,2-2 28-16,2-7-2 15,6-18-1-15,6-16-4 0,2-14-12 16,25-12-12-16,13-5-7 15,11 5-1-15,2 13 0 16,-3 19-7-16,-7 22-33 16,-8 13-73-16,-9 10-97 15,-11 17-86-15,-15 2-399 16</inkml:trace>
  <inkml:trace contextRef="#ctx0" brushRef="#br0" timeOffset="68418.23">18742 7932 1059 0,'0'0'64'0,"0"0"-62"16,0 0 2-16,0 0-4 15,99-58 0-15,-80 50-2 16,-6-1-30-16,-7 3-48 15,-6-5 5-15,0-1-23 16,0-3 12-16,-12 2 57 16,-1 5 29-16,3 4 30 15,-3 2 17-15,-1 2 11 16,-1 3-32-16,-2 17-8 16,2 9 3-16,2 8 9 15,6 6 4-15,4 5 35 16,3-1-40-16,0 1-5 0,12-2-3 15,5-9-6 1,6-7 0-16,-2-10-11 0,1-7 2 16,-1-10 17-16,-3-3 24 15,4 0 12-15,2-11-14 16,4-12-17-16,1-9-9 16,-1-11-2-16,-2-9-14 15,-6-8 1-15,-4-1-3 16,-6-1-1-16,-9 5 0 15,-1 9-5-15,0 15 3 16,-6 12-1-16,-9 10-6 16,0 9-13-16,-5 2 14 0,0 0-1 15,4 8 8-15,8 8-3 16,8 6-2-16,0 3-1 16,15 7 6-16,14 7 1 15,2 6 1-15,-1 2 1 16,-10 1-2-16,-13 4 1 15,-7-6 0-15,0-7-1 16,-17-10 0-16,2-11 0 16,2-10 2-16,5-8 21 15,7 0 0-15,1 0 7 16,0-18 3-16,19-19-33 16,14-15-20-16,12-10-18 15,9 3 3-15,-2 8-2 0,-4 12 4 16,-14 13 28-1,-10 9 5-15,-11 9 2 0,-10 6 3 16,-3 2-2-16,0 0-3 16,0 2-4-16,0 27-13 15,0 14 17-15,0 16 3 16,1 10 13-16,7-2-4 16,1-2-3-16,3-10-2 15,-3-10-1-15,-3-13-3 16,-1-13-2-16,-5-9 2 15,0-8-1-15,0-2 8 16,0 0 21-16,0 0 39 16,0-15 4-16,-8-14-36 15,-1-14-30-15,-1-21-8 0,2-15-2 16,5-7-5-16,3-4-20 16,0 5-9-16,0 13-10 15,11 17 25-15,6 17-7 16,4 18 14-16,2 10 5 15,5 10-3-15,4 0-10 16,-1 23 2-16,-1 12 4 16,-7 7-3-16,-9 7-6 15,-14-2 7-15,0-2 13 16,-15-6-1-16,-15-8 6 16,-7-7 3-16,-11-4 53 15,2-8 2-15,3-3-23 16,13-7-10-16,15-2-25 0,12 0-4 15,3 0-86 1,26-18-271-16</inkml:trace>
  <inkml:trace contextRef="#ctx0" brushRef="#br0" timeOffset="68793">19759 7960 776 0,'0'0'385'16,"0"0"-384"-16,0 0-1 0,0 0 0 15,0 0 0-15,96 0 1 16,-69 0 1-16,-9 0-4 16,-3 0-16-16,-6 0-43 15,-6-13-9-15,-3-5-12 16,0-4-28-16,-6 1 61 15,-10 4 49-15,0 5 24 16,0 4 68-16,4 5 8 16,1 3 10-16,0 0-51 15,-1 8 13-15,0 13-23 16,-2 7-17-16,7 4 18 16,5 1-30-16,2-2-16 15,2-1-3-15,16-2 3 0,9-4-4 16,6-5-35-1,7-8-125-15,3-11-142 0,-1 0-356 16</inkml:trace>
  <inkml:trace contextRef="#ctx0" brushRef="#br0" timeOffset="69289.35">20347 7797 1013 0,'0'0'66'0,"0"0"-32"15,0 0 49-15,0 0-14 16,-92 60-44-16,84-24-12 0,7 3 6 16,1 1-3-1,0 4-6-15,7-4 3 0,9-5-11 16,4-5 1-16,2-8-2 16,7-8 5-16,2-8-1 15,7-6 2-15,2-7-3 16,4-20 5-16,-2-11 1 15,-3-10-9-15,-6-10 4 16,-8-7-5-16,-5-4-2 16,-11-5-8-16,-8-3-2 15,-1 8-5-15,0 10 4 16,0 18 12-16,-3 13 1 16,2 11 0-16,-1 9 5 15,1 4 14-15,1 4-4 16,0 0-14-16,-2 0-1 15,-1 8-9-15,-2 23-12 0,-1 16 21 16,-1 12 8-16,4 10-3 16,3-3 0-16,0-1 0 15,2-5-2-15,10-7 2 16,6-4-3-16,-3-9-2 16,1-14 1-16,-2-5-1 15,-2-11 0-15,4-8-19 16,5-2-49-16,4-12-88 15,-3-18-126-15,-5-9-361 16</inkml:trace>
  <inkml:trace contextRef="#ctx0" brushRef="#br0" timeOffset="69626.2">20619 7749 166 0,'0'0'867'16,"0"0"-737"-16,0 0-87 15,0 0-1-15,0 0-30 16,0 0-11-16,117 23 4 16,-46-13-1-16,1-1-3 15,-5-3 2-15,-9-4-2 16,-15-1 3-16,-17 1-2 16,-12-2-1-16,-11 1-1 15,-3 0 0-15,0 1 11 0,0 1 9 16,0 6-14-1,0 7-6-15,0 10 0 0,0 2 12 16,2-1 3-16,1-2-9 16,0-5-6-16,0-4 2 15,-1-3-1-15,-1-5 2 16,-1-4-3-16,0-4-35 16,0 0-102-16,0 0-116 15,-4-22-295-15</inkml:trace>
  <inkml:trace contextRef="#ctx0" brushRef="#br0" timeOffset="69758.23">21095 7588 1100 0,'0'0'188'16,"0"0"-188"0,0 0-7-16,0 0-13 0,0 0-123 15,0 0-278-15</inkml:trace>
  <inkml:trace contextRef="#ctx0" brushRef="#br0" timeOffset="70066.73">21258 7668 952 0,'0'0'256'0,"0"0"-256"16,0 0-11-16,3 93 11 15,11-48 29-15,2-2-13 16,0-4 3-16,-1-8-8 0,-3-8-5 16,-6-11 2-16,-2-6-4 15,-4-5-1-15,0-1 37 16,0 0 28-16,0 0 12 16,0-7 8-16,0-15-15 15,6-10-41-15,6-12-25 16,6-12-6-16,4-6-1 15,4 3 0-15,2 8-25 16,-3 15-62-16,-1 23-35 16,-6 9-157-16,-9 4-358 0</inkml:trace>
  <inkml:trace contextRef="#ctx0" brushRef="#br0" timeOffset="71078.69">21599 7877 1066 0,'0'0'66'16,"0"0"-8"-16,0 0 53 16,0 0-63-16,102-53-33 15,-84 31-14-15,-8-3-1 16,-6-2-6-16,-4 2-60 16,0 6-40-16,-14 5 51 15,-2 7 41-15,2 7 14 0,-1 0 11 16,-3 6 17-1,3 13 18-15,-1 7 3 0,7 7-16 16,6 0-7-16,3-1-8 16,0 0 1-16,8-7-3 15,12-1-7-15,2-7-1 16,5-3-3-16,6-7 3 16,6-7 8-16,1 0-12 15,-1-11 6-15,-1-11-4 16,-6-5-1-16,-6-13-5 15,-4-10-3-15,-3-10-25 16,-2-9-10-16,-1-3-38 0,-4-2 17 16,0 10 15-1,-6 15 35-15,-3 16 9 0,-3 18 49 16,0 9 34-16,0 6-37 16,0 0-18-16,0 0-28 15,0 20-8-15,0 16-4 16,0 16 12-16,-2 10 15 15,-1 1-5-15,0 2-6 16,3-2-1-16,0-6 0 16,0-6-3-16,0-12 1 15,0-9-1-15,0-10 0 16,3-9-5-16,5-9-18 16,4-2-7-16,12-7 24 15,7-23 5-15,6-14 2 16,0-7-1-16,-7 5 1 0,-10 10 1 15,-7 12 6 1,-7 15 15-16,-4 7-16 0,-2 2-7 16,1 0-6-16,4 19-12 15,1 9 11-15,0 9 3 16,-1-1 4-16,3-1 0 16,0-5 1-16,5-5-1 15,0-8 0-15,5-5 0 16,3-6 1-16,6-6 2 15,1 0 1-15,1-12 0 16,-1-7-1-16,0-10 2 16,-3-1-1-16,-2-1-4 0,-2 5-9 15,-6 6-2-15,-8 12 6 16,-5 6-3-16,-2 4-6 16,-12 31-36-16,-19 24 23 15,-13 22 23-15,-8 14 4 16,0 5 2-16,3-4-2 15,7-9 3-15,10-15 1 16,6-10 12-16,0-11 23 16,-1-7 2-16,-1-8-9 15,0-7-12-15,3-10 8 16,3-8-5-16,-3-6-5 16,-3-3 8-16,-2 0-12 15,-4-15-4-15,-2-6-7 0,3-5 0 16,3-1-3-16,5 1-26 15,6 3 2-15,5 1-7 16,6 1-7-16,7-1-26 16,1 0-69-16,6-5-77 15,17 1-160-15</inkml:trace>
  <inkml:trace contextRef="#ctx0" brushRef="#br0" timeOffset="78232.25">2763 9382 674 0,'0'0'82'0,"0"0"37"15,0 0-83 1,0 0 19-16,-37-73 11 0,31 64-20 16,3 2-18-16,2 7 0 15,1 0-17-15,0 0-8 16,0 0-3-16,0 6-2 16,0 26-10-16,0 25 12 15,0 20 6-15,0 11 5 16,-5 1-5-16,2-9-1 15,0-14-4-15,-1-13 1 16,2-16-2-16,2-12 3 16,-1-8-3-16,1-6 0 15,-2-1-1-15,-2-2 0 16,-5-2-44-16,1-4-126 16,-4-2-122-16</inkml:trace>
  <inkml:trace contextRef="#ctx0" brushRef="#br0" timeOffset="78494.48">2658 9340 756 0,'0'0'132'15,"0"0"-99"-15,0 0-18 16,0 0 10-16,0 0 39 15,0 0-15-15,37-14-27 0,-6 8-21 16,17-4 18-16,9-1-5 16,2 1-4-16,-2 0-10 15,-6 5 3-15,-7 3-6 16,-11 2-10-16,-18 11-118 16,-15 13-158-16,-22 5-346 15</inkml:trace>
  <inkml:trace contextRef="#ctx0" brushRef="#br0" timeOffset="78684.2">2695 9671 622 0,'0'0'234'16,"0"0"-132"-16,0 0-20 16,0 0 11-16,0 0 19 15,0 0-43-15,65-15-69 0,-12-1 0 16,8 1 0-16,3 5-4 15,-7 8 1-15,-8 2-43 16,-6 4-151-16,-13 8-136 16</inkml:trace>
  <inkml:trace contextRef="#ctx0" brushRef="#br0" timeOffset="79477.17">3423 9625 765 0,'0'0'152'16,"0"0"-79"-16,0 0-35 15,-81-20-22-15,41 37 7 16,0 10 4-16,4 6 1 15,3 4-13-15,12-1-7 16,6-4 2-16,10-4-4 16,5-6-3-16,0-8 0 15,4-6-1-15,9-5-1 16,5-3 10-16,8 0-9 16,-1-11 5-16,0-5-3 0,-4-5 5 15,-3-6-9-15,-6-3-9 16,-5-2-7-16,-6 1 4 15,-1 6 9-15,0 9 3 16,0 7 0-16,0 7 0 16,0 2 8-16,4 0-8 15,2 0 0-15,6 7-5 16,7 4 5-16,7 3 16 16,2-1 12-16,3-1-12 15,-2-7 1-15,-4-3 3 16,-7-2-3-16,-5 0 14 15,-2-2-4-15,-5-14 2 0,-2-8-5 16,-4-11-23 0,0-10-1-16,-10-7 0 0,-14-9-11 15,-6-4-18-15,-1 5-23 16,0 11-34-16,6 17 53 16,5 17 26-16,3 14 5 15,5 1 0-15,0 8 4 16,-1 16-2-16,6 1 9 15,7 3-4-15,0 1 3 16,4-4 0-16,17-4-3 16,4-2 1-16,5-7 1 15,4-6-3-15,4-6 6 16,2 0-6-16,5-8 1 0,1-8 7 16,-3-1-11-1,-1 2-2-15,-6 10 0 0,-3 5 0 16,-5 4 1-16,0 22-6 15,-7 8 6-15,-6 4 12 16,-2 6 14-16,-5 0-13 16,-4 3-8-16,1-1-2 15,-5-1-6-15,0 2-42 16,-6-4-124-16,-18-9-398 16</inkml:trace>
  <inkml:trace contextRef="#ctx0" brushRef="#br0" timeOffset="80959.08">4381 10010 679 0,'0'0'362'0,"0"0"-245"16,0 0-68-16,0 0-25 16,58-88-4-16,-36 66 2 15,-1 0-3-15,2-5-1 16,2-2-6-16,-1-8-2 15,-2-10-7-15,5-9-1 16,-9-9-1-16,4-9-2 16,-1-6 0-16,-6-4-12 15,1 4-13-15,-8 6-26 16,-2 20 44-16,-6 17 6 16,0 21 2-16,0 10 19 15,-6 6 8-15,-12 10-26 0,-9 30-1 16,-7 22 0-16,3 11 1 15,5 9 14-15,13-1-8 16,8-5-3-16,5-7 0 16,5-10 0-16,14-11-4 15,5-13 4-15,3-7-2 16,3-11-2-16,0-9 10 16,1-8-4-16,2 0-2 15,1-13 3-15,2-15-6 16,-5-12 7-16,-5-11 0 15,-7-13-7-15,-4-11-1 16,-6-5-2-16,-5 0-6 0,1 5-7 16,-2 15 7-1,-2 18 5-15,1 16 3 0,-1 17 0 16,-1 9-2-16,0 0 2 16,2 35-24-16,2 18 16 15,-1 22 8-15,-3 10 21 16,3-2 0-16,-3-3-9 15,0-9-7-15,0-10-3 16,0-14 0-16,0-14 3 16,0-16-3-16,-3-8-1 15,3-8 4-15,0-1 3 16,-3 0 9-16,3-19 25 0,0-18-18 16,0-13-24-1,6-8-4-15,17 2-28 0,3 12-6 16,4 22 22-16,-3 19 9 15,-2 3-3-15,5 24-4 16,2 8 12-16,2 5 2 16,-1-2 8-16,1-5-7 15,-1-3 3-15,0-9 4 16,1-7 5-16,0-6-2 16,-1-5 1-16,0 0-4 15,-5-9-4-15,-8-6 3 16,-2-4 1-16,-9-4-7 15,-6-4-1-15,-3 2-11 16,0 3-13-16,-11 5 19 16,-10 7-7-16,0 8 3 0,-4 2 8 15,-2 8 1-15,2 17 10 16,2 6 9-16,8 5 6 16,5 0-5-16,10-1-7 15,0-2-5-15,6-4 2 16,15-5-2-16,4-3 2 15,7-5-2-15,2-6-1 16,3-7-7-16,2-3-3 16,-3 0-36-16,-6-10-32 15,-17-12-53-15,-13-15-185 16</inkml:trace>
  <inkml:trace contextRef="#ctx0" brushRef="#br0" timeOffset="81172.7">4334 9406 826 0,'0'0'222'0,"0"0"-109"16,0 0-62-16,0 0-38 15,0 0-11-15,90-21-2 16,10 12 7-16,30 1 0 15,11 1-7-15,-2-1-44 16,-21-5-297-16</inkml:trace>
  <inkml:trace contextRef="#ctx0" brushRef="#br0" timeOffset="82194.83">6423 9247 703 0,'0'0'175'16,"0"0"-69"-16,-18-86-68 15,-7 63-4-15,-6 6-24 16,-8 8-10-16,-3 7-1 15,2 2 1-15,7 6 6 16,10 15 14-16,7 11 7 16,12 17-19-16,4 14 9 15,0 9 39-15,13 1-8 0,11-3-17 16,7-3 1-16,2-6-6 16,-3-6-5-16,1-6-18 15,-7-5 1-15,-5-4-1 16,-7-6 1-16,-7-2-8 15,-5-6-16-15,0 0-41 16,-3-6-51-16,-11-3-44 16,0-10-81-16,-5-7-78 15</inkml:trace>
  <inkml:trace contextRef="#ctx0" brushRef="#br0" timeOffset="82395.85">6114 9769 729 0,'0'0'187'0,"0"0"-48"16,0 0-28-16,0 0 16 0,0 0-57 16,0 0-12-16,-10-22-39 15,41 18-19-15,17-2 0 16,12-2 2-16,-2 5 3 16,-7 3-5-16,-7 0-63 15,-12 0-87-15,-4 6-115 16,-13-5-128-16</inkml:trace>
  <inkml:trace contextRef="#ctx0" brushRef="#br0" timeOffset="83755.27">6517 9647 886 0,'0'0'108'15,"0"0"-75"-15,0 0-25 16,0 0-8-16,0 0 0 15,100 12 6-15,-69 13-3 16,-4 4 5-16,-8 4-3 16,-2-4 2-16,-8-5 2 15,-6-8 0-15,-3-7 6 16,0-5-5-16,0-3 25 16,0-1 0-16,0 0 47 15,0 0-12-15,0-12-19 16,0-9-37-16,3-10-10 15,15-9-4-15,10-4-24 16,7 2-8-16,-4 7-12 16,0 11 8-16,-8 9 18 0,-11 10 14 15,-8 3 0-15,-1 2-11 16,-3 0 0-16,0 12 1 16,0 8 13-16,0 3 2 15,-7 6 0-15,1 0 6 16,3 0 1-16,3-1-2 15,0-3 0-15,0-3 1 16,7-1-3-16,8-5 4 16,0-3-5-16,1-3 2 15,-1-2-1-15,3-5 3 0,-4-3-1 16,2 0 4-16,-4 0-1 16,4-5 1-16,-5-12 1 15,-2-6 2-15,-2-4-8 16,-7-10-2-16,0-6-3 15,0-2 0-15,-19 1-3 16,-5 7-3-16,3 9 2 16,3 12 1-16,2 7-2 15,4 6-4-15,0 3 2 16,-3 0-1-16,4 14 2 16,1 7 4-16,4 6 0 15,5 0 0-15,1 0 1 16,0-5 1-16,1-2 0 0,8-3 0 15,0-3 1 1,0-2-1-16,0-3 0 0,-2-6 0 16,1-3-5-16,4 0 5 15,4-7 7-15,2-12-5 16,1-4-1-16,1 1 0 16,-5 7 2-16,1 4-3 15,-4 5-3-15,0 6 3 16,1 0-3-16,1 4-8 15,1 13 4-15,0 6 7 16,0 1 0-16,-3-3 4 16,-1-4-3-16,-5-2 0 0,-2-7-2 15,-2-2 3 1,0-3 0-16,-2-3-1 0,0 0 5 16,1 0 4-16,-1 0 2 15,2-14 7-15,7-6-17 16,3 0-2-16,1 2-6 15,2 6 5-15,5 10-2 16,-3 2-3-16,4 0-2 16,-4 16 0-16,-4 1 5 15,-2 2-3-15,-10 1 2 16,-1 0 4-16,0-4-1 16,0-1 1-16,-12-5 0 15,0-3 1-15,5-6 3 16,2-1 5-16,4 0 20 15,1-21 2-15,0-11-20 0,21-13-11 16,7-10-14 0,8 0 11-16,4 6-32 0,-4 19-13 15,-3 14 25-15,-6 15-9 16,-4 1-2-16,-1 11 12 16,1 14 17-16,1 4 0 15,0 2 5-15,4-3 0 16,-2-6-1-16,1-5-1 15,-2-10 4-15,0-2-1 16,-1-5 0-16,-4 0 3 16,-1-7-1-16,-4-10-2 15,-2-6 2-15,-7-1-3 0,-6-3 0 16,0 2-3-16,0 4-2 16,-7 4 4-16,-6 5-3 15,-1 6-3-15,-2 5 3 16,-1 1 4-16,1 7 1 15,0 18 14-15,6 7 19 16,3 3 20-16,7 2-7 16,0-3-18-16,3-3 4 15,15-3-21-15,6-6-11 16,2-3 8-16,9-1-2 16,5-6-7-16,6-6-68 15,-1-6-209-15,-4-4-551 16</inkml:trace>
  <inkml:trace contextRef="#ctx0" brushRef="#br0" timeOffset="84176.22">8779 9319 719 0,'0'0'208'0,"0"0"-151"16,-109 19 14-16,76 6 3 0,5 1-17 16,15-2-48-16,6 1 8 15,7-1-16-15,5-2 0 16,20 1 2-16,8 1 6 15,6-1-2-15,1 1-7 16,0 2 0-16,-5 2 6 16,-7 2-5-16,-9 2-1 15,-8-1-4-15,-11-1 4 16,0-5 0-16,-6-4 4 16,-15-3 42-16,-3-5 8 15,-8-1 2-15,-6-5-4 16,-2-3-12-16,0-4-29 15,5 0-7-15,7-4-4 0,11-22-93 16,10-19-223-16</inkml:trace>
  <inkml:trace contextRef="#ctx0" brushRef="#br0" timeOffset="84412.01">8933 8893 1153 0,'0'0'115'0,"0"0"-90"0,0 0-19 16,0 0-6 0,0 0 14-16,86 110 43 0,-55-54-35 15,-4 1-17-15,-6 2-4 16,-9 1-1-16,-10-6-132 15,-2-11-367-15</inkml:trace>
  <inkml:trace contextRef="#ctx0" brushRef="#br0" timeOffset="85975.6">2486 10199 797 0,'0'0'208'16,"0"0"-152"-16,0 0-56 16,0 0 4-16,0 0-4 15,0 0 8-15,-48-3-5 16,48 3 7-16,5 0-8 15,14 5 1-15,9 7 9 16,10 1 7-16,8-1-7 0,6 0 0 16,7-4-11-16,10-4 6 15,3-4 15-15,10 0-18 16,8 0-1-16,14-8 6 16,11-3-5-16,0 0-3 15,10 1 5-15,1-1-6 16,3-1 2-16,3-2 1 15,-4 1-1-15,5 3-2 16,-1-1-3-16,-3 3 0 16,1 1 3-16,-5 3 2 0,-1 4 0 15,-7-2-2 1,-2 1 0-16,-2-3 0 0,-5-2 1 16,-6-3 0-16,-7 2-2 15,-2-3 1-15,1 2-1 16,7-2 0-16,4-2 1 15,5 2 0-15,2-3 2 16,0 3 0-16,-5 0 2 16,-2 2-3-16,-5-1-2 15,-3 0 2-15,-2 4-4 16,-4-1 3-16,-4 4 0 16,-1 2-2-16,-5 0-2 15,5 0 4-15,1 0 0 16,2 0 6-16,5 0-6 15,0 0 0-15,0 0 4 0,0 0-2 16,-1 0-2-16,-4 0 0 16,-4 1-4-16,-5 1 4 15,-2 3 0-15,-6 0 2 16,-2 0-2-16,-9-3 0 16,-7 1 18-16,-3-3-14 15,-4 0 10-15,0 0-2 16,0 0-7-16,3 0 5 15,2 0-7-15,0 0-1 16,-3 0-2-16,1 3 0 16,-1 2 0-16,2 1-1 15,1 0 1-15,-1 0 6 0,-1 0-6 16,-2-2-1-16,-8-1 1 16,-5-2 0-16,-1 1 6 15,-9-2 2-15,-4 0 9 16,-4 0 2-16,-8 0 7 15,-2 0-4-15,-6 0-5 16,-1 0-1-16,0 0-5 16,0 0-9-16,2 0-2 15,-1 0-2-15,-1 0-35 16,0 0-74-16,0-9-176 16</inkml:trace>
  <inkml:trace contextRef="#ctx0" brushRef="#br0" timeOffset="92031.45">2914 11098 687 0,'0'0'76'16,"0"0"-68"-16,0 0 13 0,0 0 48 16,0 0 18-16,0 0-25 15,0 0-30-15,-16 0-2 16,16 0 3-16,0 0 10 16,0 0-1-16,0 0-11 15,0 0-7-15,0 0 2 16,-2 0-12-16,2 0-5 15,0 0 2-15,0-1 4 16,0-5 5-16,0-1-8 16,0-4-10-16,21-4-2 15,18-1 0-15,16 2-7 16,11 5 6-16,-2 9-5 0,-6 5 5 16,-17 24-7-1,-13 13 2-15,-21 7-4 0,-7 4 4 16,-21-3 6-16,-15-5 0 15,-2-11 7-15,2-9 0 16,9-10 4-16,9-6-3 16,9-8 0-16,8-1 7 15,1 0 11-15,0-19 6 16,10-17-32-16,21-15-12 16,11-5-30-16,12-1 11 15,1 12 0-15,-7 15 2 16,-8 13 20-16,-13 16 8 15,-14 1-8-15,-10 20-21 0,-3 18 22 16,-9 12 8 0,-8 3 44-16,0 0-3 0,8-7-22 15,9-5-1-15,2-6 8 16,22-7-4-16,10-6-14 16,9-8 6-16,11-10-7 15,4-4 0-15,-1-3-7 16,-5-17-65-16,-9-4-93 15,-11-7-222-15</inkml:trace>
  <inkml:trace contextRef="#ctx0" brushRef="#br0" timeOffset="92435.59">3633 10484 637 0,'0'0'210'0,"0"0"-54"15,0 0-59-15,0 0-11 16,0 0-4-16,0 0-55 16,0-28-27-16,0 54 8 15,0 16-4-15,0 8 44 16,7 4-28-16,4 5-12 15,-3 3-6-15,-1 3-2 16,-5 2-37-16,-2-5-177 16,-17-11-448-16</inkml:trace>
  <inkml:trace contextRef="#ctx0" brushRef="#br0" timeOffset="93056.71">4615 10968 866 0,'0'0'294'16,"0"0"-248"-16,0 0-15 0,0 0 9 15,0 0 42-15,0 0-29 16,110-67-46-16,-71 67-7 16,11 0 0-16,3 0 4 15,10 0-7-15,4 0 6 16,1 5 1-16,-5-2-4 16,-11-2 0-16,-13 1 2 15,-13 0-2-15,-10-1-3 16,-10-1 1-16,-6 1-21 15,0 1-46-15,0 4-46 16,-8 2-54-16,-14 2-127 0,-5 1-394 16</inkml:trace>
  <inkml:trace contextRef="#ctx0" brushRef="#br0" timeOffset="93423.64">4685 11312 943 0,'0'0'215'16,"0"0"-184"-16,0 0 5 15,0 0 20-15,0 0-38 16,0 0-13-16,134-5-3 15,-68 2 1-15,7 3-2 16,3 0-1-16,-3 0 0 16,-12 0 1-16,-14 0-1 15,-20 0-8-15,-14 2 8 16,-12-2-1-16,-1 1-6 16,0-1 7-16,0 0 33 15,0 0 0-15,0 0-23 16,0 0-10-16,0 0-14 0,14 0-96 15,4-1-215-15,0-16-597 16</inkml:trace>
  <inkml:trace contextRef="#ctx0" brushRef="#br0" timeOffset="97059.22">7991 10740 639 0,'0'0'28'0,"0"0"32"16,0 0-7-16,0 0 12 15,0 0 16-15,0 0-41 16,0 0 3-16,-10-44-2 16,8 41-10-16,1 0-16 15,-1 0-8-15,1 0-3 0,1 3 5 16,-2-1-2-16,1 1-5 15,-3 0 0-15,-3 0-2 16,-9 17 1-16,-11 21-1 16,-9 20 9-16,-4 20 23 15,2 10 15-15,5 4-8 16,11-6-16-16,9-8-4 16,10-12 0-16,3-11 1 15,13-5-6-15,14-8-4 16,6-5 1-16,3-8-8 15,3-6-3-15,4-4-2 16,5-7-77-16,4-7-177 16,-4-5-539-16</inkml:trace>
  <inkml:trace contextRef="#ctx0" brushRef="#br0" timeOffset="98486.54">12536 10513 483 0,'0'0'78'0,"0"0"-43"16,0 0-29-16,0 0-4 15,-87-81 79-15,71 66 38 16,5 5-13-16,7 3-25 16,2 4 21-16,2 3-49 0,0 0-16 15,0 0-28-15,0 0-9 16,0 0-4-16,2 9-7 15,8 7 9-15,1 2 4 16,1 4-8-16,1 0 6 16,1 0 0-16,2-3 6 15,0-1-6-15,5 1 1 16,4 5 5-16,4 5-1 16,1 13-5-16,1 9 4 15,-4 10 2-15,-6 9-1 16,-6 3 11-16,-12 4-15 15,-3-2 7-15,-18 0-1 0,-15-5 4 16,-6-4 15-16,-1-7 16 16,3-6-28-16,5-7 6 15,8-8-14-15,3-9-6 16,2-8-8-16,-2-16-136 16,-6-5-270-16</inkml:trace>
  <inkml:trace contextRef="#ctx0" brushRef="#br0" timeOffset="101822.97">8328 11037 663 0,'0'0'63'0,"0"0"-53"16,0 0 18-16,0 0 55 15,0 0-9-15,0 0-46 0,0 0 0 16,0-5 25 0,0 5 12-16,0 0-13 0,0 0-13 15,0-1 1-15,0 1-13 16,0-3 0-16,0 3 0 15,0-3-7-15,0 0-6 16,0-1 1-16,0-2-12 16,0-1 9-16,8-1-9 15,5-2-3-15,10 1-3 16,8 2-1-16,8 5 2 16,4 2-3-16,-1 7-2 15,-9 20-4-15,-10 10 1 16,-15 10 7-16,-8 3-5 15,-12-1 8-15,-18-7 1 0,-3-10-1 16,2-10 1-16,6-7 1 16,7-8 1-16,7-4-3 15,5-3 7-15,1-3 0 16,5-15 10-16,0-15-17 16,8-8-8-16,21-7-16 15,9-2-15-15,10 4 8 16,0 10 13-16,1 11 3 15,-7 11 8-15,-12 10 6 16,-8 4-4-16,-14 12-11 16,-8 15 16-16,0 9 7 15,-3 3 31-15,-8 1-1 16,2-5-4-16,6-6-4 0,3-5-19 16,0-6-3-16,3-3 1 15,15-4-3-15,7-4 4 16,7-3 4-16,8-4-7 15,2 0-6-15,0 0 0 16,-7 0-63-16,-5-4-90 16,-8 0-120-16,-9-2-296 15</inkml:trace>
  <inkml:trace contextRef="#ctx0" brushRef="#br0" timeOffset="102356.46">9455 11018 1078 0,'0'0'130'16,"0"0"-42"-16,0 0-11 16,0 0-2-16,0 0-43 15,0 0-32-15,57-11-1 16,-1 11 1-16,13 0-1 16,4 0 2-16,-2 0-1 15,-14 0 0-15,-15 0-1 0,-17 0-2 16,-13 4 3-16,-7-3 0 15,-5-1 0-15,0 0 1 16,0 0 5-16,0 0-3 16,0 0 7-16,0 0-10 15,0 3-2-15,10 3-58 16,5-3-202-16,4-3-256 16</inkml:trace>
  <inkml:trace contextRef="#ctx0" brushRef="#br0" timeOffset="103237.32">10524 10806 848 0,'0'0'110'16,"0"0"-14"-16,0 0 1 15,0 0 12-15,0 0-60 16,0 0-42-16,14 26 4 16,2 14-11-16,2 8 38 15,2 4-13-15,0-3-17 16,2-6-2-16,1-2 4 16,4-3-1-16,0-5-5 15,-2-6 8-15,-5-9-2 0,-4-7-9 16,-7-4 4-1,-1-6 0-15,-4-1-3 0,-3 0 2 16,-1 0 13-16,5-1-2 16,4-17 27-16,6-13-23 15,-1-8-18-15,5-7-1 16,-6-1 0-16,3 0 1 16,-2 0-2-16,-2 5 2 15,1 2-2-15,-4 7 1 16,-1 4 0-16,1 5 3 15,-5 3-2-15,-1 3 0 16,0 4-1-16,-1 1-1 16,-2 3 1-16,1 4-1 15,-1 2-3-15,2 2-29 16,1 2-55-16,3 0-91 0,2 10-226 16,-2-2-170-16</inkml:trace>
  <inkml:trace contextRef="#ctx0" brushRef="#br0" timeOffset="103742.49">11335 10572 921 0,'0'0'120'0,"0"0"-50"16,0 0-13-16,0 0 7 16,0 0-35-16,0 0-29 15,0 22-23-15,0 21 23 0,0 12 21 16,-8 6 19-16,1 5-10 16,-1-2-16-16,2 0 4 15,2-2 6-15,2-6-16 16,2-4 4-16,0-10-8 15,0-8-3-15,8-9 4 16,4-10-4-16,-3-3 2 16,0-7 7-16,2-2-10 15,5-3-4-15,4 0-9 16,9-16-24-16,2-14-59 16,-3-11-94-16,-13-6-235 15</inkml:trace>
  <inkml:trace contextRef="#ctx0" brushRef="#br0" timeOffset="104012.77">11220 10993 1007 0,'0'0'204'0,"0"0"-145"0,0 0-40 16,0 0 14-16,0 0-1 15,80-6-16-15,-31 0-3 16,4 1 2-16,2 0 2 16,-1 2-9-16,-14-3 3 15,-12 3-8-15,-10 2-3 16,-12 1 0-16,-3 0 0 0,-2 0-26 16,4 0-49-16,0 0-86 15,3 0-55-15,-3 0-221 16</inkml:trace>
  <inkml:trace contextRef="#ctx0" brushRef="#br0" timeOffset="109396.61">6493 10851 491 0,'0'0'70'0,"0"0"-38"0,0 0 19 16,0 0 45-16,0 0-19 15,0 0-22-15,0 0-14 16,-3-42-15-16,3 39 13 15,0 1-14-15,-1-1-8 16,1 2 6-16,0 0 3 16,0 1-10-16,-2 0-5 15,2 0-11-15,0 0-2 16,-3 17-13-16,2 14 7 16,-5 15 8-16,0 12 15 15,0 6-3-15,3 2-1 0,0-3-3 16,3-4-3-16,0-11 2 15,0-3-5-15,0-12-2 16,0-6 1-16,3-5 2 16,-3-8-3-16,1-6 1 15,-1-2 0-15,0-2 1 16,0-2-2-16,0 0-1 16,0-2 1-16,0 0-21 15,0 0-46-15,0 0-38 16,0-10-53-16,0-10-440 15</inkml:trace>
  <inkml:trace contextRef="#ctx0" brushRef="#br0" timeOffset="109974.9">6850 10869 712 0,'0'0'157'0,"0"0"-79"16,0 0-50-16,0 0-2 15,0 0-11-15,-84 20 12 16,47 10 30-16,0 4-27 15,4 2-10-15,6-7-16 16,6-5-4-16,0-4 0 16,5-6 8-16,-2 0 1 15,9-4 1-15,2-5-9 16,2-3 2-16,4 0-2 16,1 0 3-16,0-1-5 15,0 2 1-15,0 1-6 16,1 5 6-16,12 6 1 15,4 1-1-15,4 5 2 16,1 2 0-16,1 0-2 0,-1 0 0 16,2 0 1-16,-7-1 3 15,5 2-3-15,-3-3 3 16,-1-3-3-16,0-2 2 16,-3-6-1-16,0-3-1 15,-3-5 6-15,-2-2 2 16,-1 0-2-16,-3 0 3 15,-1 0 7-15,-2 0-8 16,-2 0-1-16,2 0-3 16,-2 0-5-16,2 0-2 15,2 0 2-15,2 0-33 16,2 0-96-16,0 0-178 16</inkml:trace>
  <inkml:trace contextRef="#ctx0" brushRef="#br0" timeOffset="113098.69">13911 10916 59 0,'0'0'833'15,"0"0"-790"-15,0 0-20 16,0 0-23-16,0 0 4 16,0 0 12-16,0 0 18 15,-3 0-3-15,3 0-14 16,0 2-13-16,0-2 6 15,0 0 3-15,0 1 7 16,3 2-18-16,12 0 9 0,12 0 8 16,9 1-2-1,13-2-1-15,8-2 5 0,6 0-6 16,7 0-4-16,-2 0 2 16,1-6-1-16,-10-2 2 15,-9 2-5-15,-16-2-8 16,-12 3 15-16,-14 3-5 15,-8-2 4-15,0 2 4 16,0 0-1-16,0 0-7 16,0 2-9-16,0-2-2 15,1 2-7-15,13-2-72 16,10-4-145-16,13-6-304 16</inkml:trace>
  <inkml:trace contextRef="#ctx0" brushRef="#br0" timeOffset="113461.17">16072 10397 112 0,'0'0'880'15,"0"0"-776"-15,0 0-55 0,0 0-37 16,0 0-8-16,0 0-4 16,6 7-10-16,-6 34 10 15,-6 8 40-15,-1 3-6 16,3-1-17-16,-2-5-13 15,3-7 2-15,0-5-4 16,0-4-2-16,-1-4 0 16,-2-2-3-16,-3-1-66 15,-3-6-71-15,0-9-157 16</inkml:trace>
  <inkml:trace contextRef="#ctx0" brushRef="#br0" timeOffset="114579.3">16276 10057 811 0,'0'0'62'0,"0"0"-15"16,0 0-29-16,0 0 14 0,0 0-5 16,-55-75 6-16,37 69-21 15,0 1-2-15,-6 1-8 16,-3 2 3-16,-3 2 12 15,-2 0-7-15,0 0 4 16,-2 3-7-16,1 8-2 16,-1 2-4-16,-5 2 4 15,3 2-3-15,2 3 9 16,0 3-8-16,1 0 3 16,-2 7 6-16,1 3 5 15,3 5 8-15,2 3 5 16,4 2-18-16,6 4-4 15,2-1 1-15,4-1 0 0,4 1-5 16,3-2 1-16,3 2 1 16,3-1-1-16,0 2 0 15,0 2-2-15,4-2-1 16,7-5 2-16,1 1-3 16,1-6-1-16,6-1 1 15,0-3-1-15,4-3 3 16,4-3 0-16,1-3 0 15,4-5-3-15,1-4 8 16,-2-2-7-16,-3-5 1 16,2-2-1-16,0-5 3 0,1-1 2 15,4 0-1-15,2 0-2 16,-1 0-2 0,4-7 2-16,-3-3-3 0,-2 0 1 15,-1-2 3-15,0-1-4 16,2-3 2-16,3-2 1 15,4-3-3-15,1-3 4 16,0 0-3-16,-3-3 0 16,-2 3-2-16,-4-1 4 15,-8-1-7-15,-1-4 7 16,-3 3-3-16,-2-6 0 16,-3-4 4-16,-2-1 2 15,-2-3-4-15,-4 4 0 0,-1-2 0 16,-4 3 1-16,-1 2-2 15,-1 0 1-15,-1 2-2 16,-2 2 0-16,0 1 4 16,0-1 6-16,0 1-4 15,0 1-6-15,-6 3 3 16,1-1 0-16,-1 3 0 16,0 3-1-16,-2-2-2 15,-2 3 4-15,0-1-4 16,-2 0-1-16,0 4 1 15,-3 3 0-15,0 1 2 16,-5 2 2-16,1 2-4 16,-3 1-2-16,-2 1 2 15,-4 0 1-15,-3 2-1 0,-1 1 0 16,1 2 0-16,4 1 0 16,1 0 3-16,-2 0-1 15,0 0-2-15,1-2 8 16,0-1-6-16,3 2 1 15,1 0-2-15,1 1 0 16,2 0-1-16,-1 5-22 16,0 21-74-16,-1 7-82 15,2 2-202-15</inkml:trace>
  <inkml:trace contextRef="#ctx0" brushRef="#br0" timeOffset="121360.05">2856 12341 628 0,'0'0'44'0,"0"0"-24"16,0 0 7-16,0 0 25 16,0 0 7-16,0 0 8 15,0 0-26-15,0-15-28 16,0 16-8-16,0 18-5 16,0 13 0-16,0 21 28 0,0 13 29 15,0 5-23-15,0 1-12 16,1-9-16-16,4-13 8 15,3-7-12-15,-1-8-2 16,-3-7 1-16,1-4-1 16,-4-5 2-16,-1-5-1 15,0-4-1-15,0-5-10 16,0 0-101-16,0-5-103 16,-6-14-60-16</inkml:trace>
  <inkml:trace contextRef="#ctx0" brushRef="#br0" timeOffset="121593.14">2835 12428 785 0,'0'0'93'0,"0"0"-25"0,0 0-19 15,0 0-19-15,0 0-4 16,0 0-26-16,79-37 0 15,-31 27 4-15,9 0 9 16,-4 1 2-16,-6 1-4 16,-9 4-9-16,-12 2-2 15,-7 2-46-15,-8 0-130 16,-11 0-101-16</inkml:trace>
  <inkml:trace contextRef="#ctx0" brushRef="#br0" timeOffset="121797.7">2896 12640 888 0,'0'0'168'16,"0"0"-128"-16,0 0 0 16,0 0 28-16,0 0-16 15,82-28-51-15,-25 13 1 16,4 7-2-16,-5 3-5 15,-6 5-97-15,-8 0-149 0,-12 5-418 16</inkml:trace>
  <inkml:trace contextRef="#ctx0" brushRef="#br0" timeOffset="122552.4">3507 12606 946 0,'0'0'97'0,"0"0"-95"16,0 0 0-16,-84 22 13 0,59 2-2 15,5 4-1-15,11-1-11 16,5-1-1-16,4-3 0 15,0-1 0-15,0-3 0 16,4-5 0-16,1-4 1 16,4-3-2-16,-3-2 3 15,0-5 3-15,4 0 0 16,-1-5 8-16,5-14-8 16,-3-3-5-16,-3 0-1 15,-2 3 1-15,-5 6 2 16,2 5 9-16,-3 2 19 15,2 3-8-15,-2 3-13 16,1 0-9-16,2 0-6 0,3 0-8 16,5 0 4-1,2 5 9-15,0 1 1 0,1-4 0 16,-4 0 2-16,-1-2 5 16,-1 0 9-16,2 0 16 15,1-15 12-15,-4-7-17 16,-1-8-14-16,-6-13-1 15,0-10-11-15,0-4 1 16,-15-4-4-16,-6 8-9 16,0 15-5-16,-1 18-2 15,3 9 9-15,2 10-5 16,4 1 1-16,-1 6 4 0,3 11-4 16,3 4 8-1,2-1 5-15,6-2-4 0,0-5-12 16,9-3 3-16,10-5 4 15,2-3 9-15,6-2 0 16,3 0 7-16,1-8-7 16,3-4 2-16,-6 5-1 15,-5 4-1-15,-5 3 0 16,2 7-2-16,-2 18 2 16,-1 9 2-16,-3 6 16 15,-5 3 3-15,-2-4-12 16,-4-3-3-16,3 0-6 15,0-5 0-15,3 2-4 0,4-10-98 16,1-7-217 0</inkml:trace>
  <inkml:trace contextRef="#ctx0" brushRef="#br0" timeOffset="123598.09">4182 12877 889 0,'0'0'100'0,"0"0"-93"15,0 0-5-15,0 0 3 16,0 0 11-16,88-61-15 16,-61 34 0-16,3-6-1 0,-2-7 0 15,-4-7 3-15,0-11-3 16,-5-9-3-16,-8-3-8 15,0 1-5-15,-7 8-20 16,-4 13 20-16,0 13 16 16,0 11 44-16,0 7-9 15,-4 7-6-15,-4 8 11 16,8 2-14-16,-3 0-15 16,0 1-11-16,0 20-9 15,-5 11-3-15,-2 11 12 16,4 5 3-16,0 4 11 15,5 3-1-15,1-3-1 16,0-4-9-16,0-7 3 0,9-9-2 16,4-7-2-1,-1-9-2-15,7-3 0 0,-2-7 6 16,5-6 3-16,2 0-3 16,-1-10 5-16,3-15-2 15,1-12 1-15,0-10-3 16,0-13-6-16,-5-7-2 15,-1-2 1-15,-5 3-12 16,-5 7-3-16,-5 12 4 16,-3 12 11-16,-3 11 1 15,0 12 9-15,0 8 9 16,0 4 1-16,0 0 18 16,0 0-20-16,0 13-18 0,6 14-15 15,-4 16 6-15,0 16 9 16,-2 9 24-16,0 3-16 15,0 1 6-15,-6-2-6 16,-10-5 3-16,1-7-6 16,-2-17-1-16,7-18-4 15,3-11 3-15,5-10-1 16,1-2 12-16,1 0 18 16,0-8 17-16,0-20-7 15,1-13-42-15,20-8-9 16,9 4-24-16,3 11 11 15,1 16 14-15,-4 14 2 16,-3 4-8-16,1 12 5 16,-1 9 4-16,1 5 2 0,-1-2 3 15,-1-2 0-15,2-8 1 16,-1-2 6-16,0-7-4 16,-1-5 5-16,3 0 2 15,1-5-5-15,-1-17 5 16,-5-7-10-16,-9-3 0 15,-7-4-5-15,-8 5-7 16,0 7-1-16,-3 9 2 16,-11 6-5-16,-5 9 10 15,-3 0 2-15,2 7 4 16,-4 16 10-16,2 14 0 16,7 5-2-16,2 0 6 0,10 0 3 15,3-5-11-15,0-5-2 16,4-3 3-16,14-5-2 15,4-4 1-15,5-8 0 16,6-5 0-16,3-7-6 16,1 0-8-16,-4-13-45 15,-9-13-50-15,-17-7-100 16,-7-7-255-16</inkml:trace>
  <inkml:trace contextRef="#ctx0" brushRef="#br0" timeOffset="123829.96">4272 12418 987 0,'0'0'116'16,"0"0"-59"-16,0 0-14 15,0 0 4-15,0 0-10 16,0 0-34-16,18-12-1 15,31 12 2-15,18 0 0 16,20 0 2-16,11 0-1 16,9 0-5-16,-5-9-67 15,-14-5-237-15</inkml:trace>
  <inkml:trace contextRef="#ctx0" brushRef="#br0" timeOffset="124656.73">6304 12289 397 0,'0'0'0'16,"0"0"-290"-16,0 0 290 16,0 0 36-16,0 0 205 15,-48-80-76-15,44 58-110 16,-1 0-8-16,-1 1 23 16,-6 2 22-16,2 6-32 15,-2 4-27-15,-4 6 9 0,8 3 0 16,-7 10-25-16,0 21-12 15,-1 19 29-15,4 12 19 16,4 10-17-16,4 2 9 16,4 1-11-16,0-3-19 15,0-6 6-15,3-6-19 16,3-10 5-16,0-10-7 16,-3-8 1-16,0-5-3 15,-3-7-10-15,0 0-71 16,0-8-77-16,-5-7-136 15,-11-5-370-15</inkml:trace>
  <inkml:trace contextRef="#ctx0" brushRef="#br0" timeOffset="124845.62">5959 12759 877 0,'0'0'213'0,"0"0"-169"0,0 0-14 16,0 0 63-16,0 0-22 15,0 0-39-15,118-51-24 16,-57 36 7-16,-1 0-12 16,-6 3-3-16,-4 5-31 15,-2 0-107-15,-5-4-146 16,-13 1-264-16</inkml:trace>
  <inkml:trace contextRef="#ctx0" brushRef="#br0" timeOffset="126133.3">6428 12546 518 0,'0'0'494'0,"0"0"-449"16,0 0-45-16,0 0-10 16,0 0 7-16,86 85 3 15,-71-42 9-15,-7 2-8 16,-5-5 0-16,-3-8 1 15,0-8 0-15,0-10 6 16,0-6 5-16,-2-6 8 16,2-2 11-16,-1 0 39 15,1-4-3-15,0-19-20 16,1-17-46-16,22-11-2 0,14-11-33 16,6 3-19-16,-1 11 7 15,-3 17 28-15,-6 17 8 16,-7 9-7-16,-5 5 0 15,-7 0-2-15,-4 9 7 16,-3 5 10-16,1-5-1 16,-3 0 3-16,0-4-1 15,-2-1 0-15,-1-3 0 16,-2-1 10-16,0 0-2 16,0 0 10-16,0 7-4 15,-3 5-13-15,-12 9 20 0,-2 2 8 16,0 4-7-1,-1 2-1-15,9 2-14 0,0-3-1 16,4-1-4-16,4-4 1 16,1-4-1-16,0-4 1 15,1-3 0-15,13-5 2 16,2-6 5-16,5-1-8 16,3-1 3-16,4-19 0 15,-2-7 1-15,-6-8-6 16,-6-8-3-16,-5-7-11 15,-7-6-10-15,-2 0-20 16,0 11 10-16,-3 15 29 16,-5 16 5-16,6 10 0 15,1 4 0-15,1 0-6 16,0 16-10-16,0 11 6 0,9 10 7 16,6 3 3-16,-1 1 1 15,0-4 5-15,1-7-5 16,-3-3 1-16,-2-3-2 15,-2-6 0-15,-5-4 5 16,-3-4-5-16,0-7 0 16,0 0 1-16,0-3 2 15,0 0 13-15,5-12 33 16,3-16-10-16,6-6-39 16,8-3-8-16,5 7-2 15,4 11 8-15,-1 10-4 16,0 9-2-16,-4 0 6 0,-1 13-4 15,-7 9 2-15,-5 7 2 16,-6-2 2-16,-2 1 7 16,-5-3-4-16,0-3 1 15,-2-2 5-15,-9-4-6 16,-1-5 10-16,0-5-3 16,1-4-2-16,2-2 14 15,3-6 10-15,1-18-13 16,5-15-6-16,0-14-13 15,22-8-1-15,8 4-11 16,1 12 10-16,-1 18-5 16,-2 14 5-16,-3 10-5 15,2 3-4-15,0 7 3 16,0 14 4-16,0 6 0 0,3 0 4 16,0-3-2-16,-2-4 3 15,2-5-1-15,1-2 5 16,-1-8 2-16,6-5 0 15,-2 0-2-15,0 0-4 16,-5-18 2-16,-4-1-6 16,-6-11-7-16,-8-3-10 15,-8 1-11-15,-3 2 12 16,0 8 6-16,-15 8 0 16,-4 9 8-16,-1 5 5 15,-1 0 5-15,1 10 9 16,1 14 8-16,3 9-8 15,1 5 4-15,12 3 9 0,3-2-21 16,0-3 3-16,6-6 0 16,11-1 1-16,5-4-2 15,8-5-8-15,1-3 7 16,5-8 1-16,7-5-4 16,0-4-4-16,6 0-48 15,-5-7-182-15,-11-16-732 16</inkml:trace>
  <inkml:trace contextRef="#ctx0" brushRef="#br0" timeOffset="126832.64">8757 12353 505 0,'0'0'397'16,"0"0"-289"-16,0 0-15 0,0 0-9 15,0 0 17-15,0 0-49 16,0 0-44 0,-102-57-6-16,68 83 0 0,4 5-2 15,8-1 0-15,13 1 1 16,9-5 5-16,0 0-5 15,17-1 0-15,13-1 4 16,8 0-4-16,7 1 1 16,2 0 5-16,1 1-7 15,-2 0 0-15,-6 2-5 16,-7 0-14-16,-12 0-6 16,-15 0 11-16,-6 0 10 15,-13-3-5-15,-17-2 9 0,-10-1 7 16,-5-5 18-1,-4-3 19-15,-2-5 10 0,2-4-1 16,8-5-24-16,10 0-29 16,9-6-26-16,13-19-172 15,1-12-1049-15</inkml:trace>
  <inkml:trace contextRef="#ctx0" brushRef="#br0" timeOffset="128375">2650 13305 646 0,'0'0'103'16,"0"0"-15"-16,0 0-19 16,0 0-38-16,0 0-10 15,0 0-21-15,12-4 1 16,11 4 0-16,12 0 18 15,4 0 10-15,0 4-11 16,4 2-9-16,2-1-1 16,3 2-4-16,2-1 5 15,4 1-9-15,1-2 0 16,4 1 1-16,7-3 1 0,6 0 3 16,7-3 4-16,7 0 15 15,3 0 0-15,-1 0-2 16,3-6-9-16,1-1 3 15,8 0-12-15,3-1-3 16,2-3 0-16,1-1-2 16,1 0 0-16,2 0 1 15,1 0 1-15,-4 4-1 16,0 0 4-16,-4 1-2 16,-7 3 1-16,-1 4-1 15,-3 0 4-15,0 0-1 16,-4 0-5-16,-2 0-4 0,1 0 4 15,1-2 1-15,1 1-1 16,1-2 0-16,1 2-1 16,1-1 2-16,0 0 1 15,-3 2 0-15,-3-3 3 16,-4 1-4-16,-4 1 2 16,-5 0-3-16,-5-4 0 15,-4 3-1-15,-2-4 1 16,3 1-1-16,4 1 1 15,7-1 0-15,10 0 6 16,4-1-4-16,4 1 0 16,1 2 0-16,-2 2 6 0,-4 1-8 15,-5-3 0-15,-4 0 1 16,-5 0-1 0,1-1 1-16,-5 2-1 0,5 1-2 15,4-2 2-15,7 2-1 16,7 0 1-16,8 0-1 15,8 1-3-15,2 0 4 16,0 0 6-16,-2 0-6 16,0 0 2-16,-4 0-4 15,-3 0 5-15,-5 0-6 16,-6 0 3-16,-7 0 0 16,1-2 1-16,-1-1-1 15,-1-1 3-15,-2 1-3 0,-2-1 0 16,-6 1 7-1,-2 0 9-15,-11 3 10 0,-7 0-13 16,-18 0 8-16,-14 0-4 16,-13 0-4-16,-7 0-1 15,-1 0 0-15,0 0 2 16,0 0-14-16,0 0-3 16,-7 4-61-16,-34 3-172 15,-29-2-354-15</inkml:trace>
  <inkml:trace contextRef="#ctx0" brushRef="#br0" timeOffset="130369.46">3374 14264 882 0,'0'0'126'0,"0"0"-93"16,0 0 2-16,0 0 41 15,0 0 14-15,0 0-41 16,0 0-11-16,-15 0-5 16,15 0-15-16,0 0-11 15,0 0-5-15,0 0 3 16,0 0-4-16,0 0 2 0,0 0-1 15,0 0 0 1,0 0 3-16,0 0 12 0,0 0 4 16,0 1-14-16,0-1 1 15,0 1 1-15,0-1-9 16,0 0 0-16,0 2 6 16,0-2-4-16,0 1-1 15,0-1-1-15,0 0 0 16,0 0 2-16,0 0-2 15,0 2 0-15,0-1-2 16,0-1 0-16,0 0-10 16,0 2-11-16,0 0-25 15,0 0 1-15,0 2 26 16,0-3 18-16,0 0 2 0,0-1 1 16,0 0 0-16,0 0 6 15,0 0-4-15,0 0 5 16,0 0 9-16,0 0 5 15,0 0-4-15,0 0-6 16,0 0-3-16,0 0-5 16,0 0 1-16,0 0-3 15,0 0 2-15,0 0 2 16,0 0-3-16,0 0 12 16,0 0 3-16,0 0 1 15,0 0-6-15,0-2-4 16,0-3-5-16,0 0-1 15,0-2 1-15,0 0-1 16,0 0-2-16,3 0-6 0,1-1 6 16,-1 5-3-16,-3 1 2 15,3 2 0-15,-1 0-4 16,7 0 1-16,8 0-15 16,9 18 10-16,11 13 6 15,5 11-2-15,-3 9 2 16,-6 4 1-16,-11 0 1 15,-13-8-3-15,-9-5 3 16,-3-3-4-16,-21-9 0 16,-9-3 5-16,-8-6 5 15,-3-9 0-15,7-8 3 16,3-4-4-16,8-1 11 0,11-26-6 16,6-11-2-16,9-15-7 15,12-7-14-15,29 2 3 16,14 6-23-16,9 15 14 15,0 11 8-15,-4 10 6 16,-10 7 4-16,-12 8 2 16,-16 1-2-16,-7 0 0 15,-8 1-9-15,-5 12-2 16,-2 7 8-16,0 8 5 16,0 5 3-16,-7 7 6 15,1 1-4-15,6-3 0 16,0-2 1-16,0-7-4 15,15-6 2-15,7-6-4 16,5-5 8-16,7-5-4 0,5-7 2 16,1 0 6-16,-1 0-9 15,0-18-2-15,-5-7-1 16,-7-8-9-16,-2-13-47 16,-5-7-146-16,-8 3-247 15</inkml:trace>
  <inkml:trace contextRef="#ctx0" brushRef="#br0" timeOffset="130815.16">4670 14286 642 0,'0'0'611'0,"0"0"-514"15,0 0-65-15,0 0 39 16,0 0-12-16,0 0-39 16,94-31-18-16,-37 21-4 15,2 4 1-15,-3 1 1 16,-9 2-1-16,-11 3-29 15,-8 0-40-15,-7 0-56 16,-16 10-90-16,-5 2-135 16,-9 3-225-16</inkml:trace>
  <inkml:trace contextRef="#ctx0" brushRef="#br0" timeOffset="131053.62">4852 14508 176 0,'0'0'821'16,"0"0"-720"-16,0 0-60 16,0 0 63-16,0 0 6 15,0 0-60-15,61 0-34 16,-10 0-3-16,12-6-6 16,0 0-6-16,-2 1-1 15,-8 3-2-15,-12 0-15 16,-7 2-22-16,-10 0-18 0,-3 0-40 15,-5 0-42 1,-1 2-70-16,1 0-171 0</inkml:trace>
  <inkml:trace contextRef="#ctx0" brushRef="#br0" timeOffset="132480.81">7920 13922 119 0,'0'0'390'0,"0"0"-334"16,0 0 20-16,0 0 13 15,0 0 17-15,38-75 21 16,-38 74-14-16,0 1-51 16,0 0-47-16,-2 11-15 15,-21 27 7-15,-7 21-4 16,-3 23 33-16,6 12 5 15,13 3-14-15,14-4-15 16,0-11-5-16,14-13 8 16,13-12-6-16,8-12-2 0,8-12-2 15,9-13 3-15,12-9-8 16,2-11-87-16,1-4-257 16</inkml:trace>
  <inkml:trace contextRef="#ctx0" brushRef="#br0" timeOffset="133658.18">12418 13545 794 0,'0'0'144'16,"0"0"-72"-16,0 0-10 15,0 0 9-15,0 0-12 16,0 0-7-16,0 0-26 16,0-9-6-16,0 9-4 15,0 0-4-15,1 0-12 16,5 0-3-16,2 0 3 16,8 0 0-16,3 3 0 15,2 3 4-15,-3 1-2 16,2 3-1-16,-5 3 1 15,2 3-2-15,3 11 0 16,-1 12 1-16,1 12 2 0,2 10-2 16,-5 7-1-16,-7 3 3 15,-3 1-5-15,-7-2 5 16,-4-2-6-16,-23-4 1 16,-15-7 1-16,-6-3 1 15,-2-6 3-15,-1-3-3 16,5-9-14-16,10-12-157 15,5-23-377-15</inkml:trace>
  <inkml:trace contextRef="#ctx0" brushRef="#br0" timeOffset="138914.1">8401 14247 662 0,'0'0'91'16,"0"0"-20"-16,0 0-4 16,0 0-8-16,0 0-2 15,0 0-27-15,0 0-2 16,-9 0-19-16,8 0-2 15,-5 0 5-15,3 0-3 0,-1 0-5 16,1 2 2-16,0 0 0 16,-1-2 8-16,3 1-7 15,-2-1 14-15,0 0 1 16,3 0 16-16,0 0 6 16,-4 0-11-16,4 0-3 15,-2 0-7-15,-1-5-16 16,0-1 5-16,2-4-9 15,1 0-2-15,0-3 5 16,0-1-6-16,6-2-2 16,6 4 2-16,1-1 1 15,2 3-1-15,2 2-3 16,9 3 1-16,12 4-2 16,9 1 1-16,7 12-4 15,-5 19 2-15,-7 11 4 0,-12 6-1 16,-15 4-5-16,-15-1 5 15,0-2-4-15,-26-10 6 16,-8-5 0-16,0-9 5 16,4-13-5-16,9-8 12 15,9-4-4-15,9-14 14 16,3-25 2-16,5-16-24 16,23-16-24-16,12-6-3 15,9 3-7-15,1 12 4 16,-4 19 18-16,-10 20 6 0,-14 19 4 15,-8 4-7 1,-11 30-14-16,-3 14 20 0,0 9 3 16,0 0 35-16,3-3-5 15,8-9 0-15,12-12-12 16,8-8-4-16,12-8 1 16,13-9 5-16,3-4-10 15,4 0-5-15,-2-8-5 16,-3-6-14-16,-7-4-72 15,-8-7-113-15,-19-12-263 16</inkml:trace>
  <inkml:trace contextRef="#ctx0" brushRef="#br0" timeOffset="139226.19">9237 13514 836 0,'0'0'148'16,"0"0"-91"-16,0 0-51 15,0 0-6-15,22 100 71 0,-8-37-4 16,-4 3 3-16,2-4-62 16,-3-8-6-16,0 1-2 15,-3-5-25-15,-2-12-200 16,-4-13-583-16</inkml:trace>
  <inkml:trace contextRef="#ctx0" brushRef="#br0" timeOffset="140682.84">10074 14129 982 0,'0'0'105'0,"0"0"-83"15,0 0-17-15,0 0-1 16,0 0-4-16,0 0-6 16,0 0 5-16,28 21 1 15,2-13 5-15,11-6-4 16,11-2 14-16,4 0 10 16,4-4 0-16,-3-9-11 15,-8 3 6-15,-6-1-10 16,-9 4-10-16,-8 1-2 15,-8 4-7-15,-10-2-54 16,-4 2-54-16,-4-3-65 0,-8-2-113 16</inkml:trace>
  <inkml:trace contextRef="#ctx0" brushRef="#br0" timeOffset="140912.15">10347 13919 851 0,'0'0'139'0,"0"0"-38"16,0 0-48-16,0 0-51 15,0 0 1-15,-6 102 54 16,6-49-15-16,1 0-27 0,9-3 0 16,3-5-15-1,-3-5 9-15,0-8-9 0,1-2-5 16,-3-5-89-16,-1-12-163 15,1-10-336-15</inkml:trace>
  <inkml:trace contextRef="#ctx0" brushRef="#br0" timeOffset="141397.41">10845 13757 889 0,'0'0'190'16,"0"0"-190"-16,0 0-15 16,35 87 15-16,-18-36 32 15,5 2 2-15,0 0-25 16,2-8 3-16,-2-7-11 16,-4-10 5-16,-3-10-1 0,-6-5 3 15,-5-7 4-15,-2-3 5 16,2-3 16-16,4 0 26 15,4-16 2-15,5-12-46 16,5-11 4-16,-2-7-6 16,0-6-10-1,-4-3 3-15,-1 1-6 0,-3 4 0 16,-3 7 2-16,-2 13-2 16,-2 7-1-16,-1 11-11 15,-1 7-50-15,-1 3-79 16,1 2-126-16,0 0-542 15</inkml:trace>
  <inkml:trace contextRef="#ctx0" brushRef="#br0" timeOffset="141823.09">11436 13559 763 0,'0'0'142'0,"0"0"-45"0,0 0-11 15,0 0-31-15,0 0-54 16,0 0-1-16,-12 38-2 16,6 15 2-16,2 7 22 15,-1 3 10-15,2-2 8 16,3-10-19-16,0-6-3 16,0-9-6-16,0-5-5 15,9-5 0-15,2-5-4 16,-1-5 2-16,2-4 1 15,0-4-6-15,-2-5-3 16,1-3-63-16,-2 0-41 0,-3-23-101 16,-6-10-423-1</inkml:trace>
  <inkml:trace contextRef="#ctx0" brushRef="#br0" timeOffset="142015.46">11281 13896 861 0,'0'0'212'0,"0"0"-86"16,0 0-24-16,0 0-44 15,0 0-57-15,87-57 5 16,-37 40-6-16,7 3 0 16,-3-1-2-16,-2 2-2 0,-8 5-61 15,-12 2-147 1,-14-2-220-16</inkml:trace>
  <inkml:trace contextRef="#ctx0" brushRef="#br0" timeOffset="142423.44">11785 13004 803 0,'0'0'161'16,"0"0"-11"-16,0 0-44 16,0 0-22-16,0 0-66 15,0 0-18-15,0 16 0 16,8 28 1-16,-1 6 38 16,3 1-12-16,-1-1-18 15,-2-5-3-15,-1-3-5 0,-3-4-1 16,-3-4-1-16,0-5-83 15,-8-10-149-15,-10-12-482 16</inkml:trace>
  <inkml:trace contextRef="#ctx0" brushRef="#br0" timeOffset="144466.41">6274 14108 834 0,'0'0'102'16,"0"0"-63"-16,0 0 29 15,0 0 20-15,0 0-32 16,0 0-5-16,0 0-39 16,4-7-12-16,1 29-14 0,1 15-5 15,6 14 19-15,-3 6 27 16,0 0-16-16,-4-2-7 16,6-5-3-16,-3-9 5 15,-1-6-4-15,-2-8-2 16,0-7 5-16,-3-7-3 15,-1-6 0-15,-1-1-2 16,0-4 5-16,0 0-5 16,0 0-9-16,0 2-78 15,0-4-69-15,0 0-119 16,0-20-383-16</inkml:trace>
  <inkml:trace contextRef="#ctx0" brushRef="#br0" timeOffset="144900.12">6708 14066 750 0,'0'0'300'15,"0"0"-280"-15,0 0-20 16,0 0 0-16,-105 99 9 15,52-50 15-15,5-2-20 16,11-11 4-16,13-8-8 16,9-8 0-16,3-8-2 15,11-7 8-15,1-2-6 0,0-2 1 16,0-1 5-16,0 0 14 16,15 0-16-16,11 0-4 15,4 0 6-15,0 0 0 16,-4 0 4-16,-1 6-4 15,-1 11-2-15,-2 4-4 16,-1 3 10-16,0 0-5 16,-3-3-2-16,-3-5 2 15,1-3-5-15,-1-5 5 16,4-2 2-16,0-2-4 16,1-3-1-16,-2-1-2 15,-1 0-32-15,-4 1-23 0,-6-1-67 16,-4 0-69-16,-3 0-352 15</inkml:trace>
  <inkml:trace contextRef="#ctx0" brushRef="#br0" timeOffset="147007.97">14130 13786 761 0,'0'0'94'0,"0"0"-33"15,0 0-38-15,0 0 17 16,0 0-11-16,0 0-24 16,0 0-4-16,0 0 0 15,27-6-1-15,9 5 24 16,15-1 2-16,10-2-11 0,11 2-6 15,4-1 9-15,-3 3-6 16,-12 0-4-16,-13 0-5 16,-15 0-1-16,-15 0-2 15,-13 0 1-15,-3 0 3 16,-2 0-1-16,0 0 1 16,0 0-4-16,0 0-14 15,3 0-126-15,12-3-161 16</inkml:trace>
  <inkml:trace contextRef="#ctx0" brushRef="#br0" timeOffset="147609.5">15839 13421 690 0,'0'0'137'0,"0"0"-11"15,0 0-49-15,0 0 11 16,0 0-42-16,-40-72 9 16,40 70-8-16,1 2-45 15,21 0-2-15,11 0-8 16,8 11 7-16,-4 9-5 15,-7 7 0-15,-9 7-2 16,-15-1 5-16,-6 4-17 0,-5 0 6 16,-23-1 12-1,-10-4 0-15,-5-6-1 0,-5-5 3 16,6-5 7-16,8-7-3 16,13-5 9-16,12-3 19 15,9-1 7-15,0 0-15 16,0 0-15-16,21 0-2 15,19-4-7-15,16-6 0 16,11-5 3-16,0 3-2 16,-6 2-1-16,-10 0 1 15,-6 5-2-15,-12 2 0 16,-8 2-46-16,-9-2-112 16,-8-7-199-16</inkml:trace>
  <inkml:trace contextRef="#ctx0" brushRef="#br0" timeOffset="148604.17">16095 13128 671 0,'0'0'210'15,"-19"-75"-143"-15,15 44-17 16,-1 5-9-16,0 3 19 16,1 7-15-16,-2 2-26 0,0 2-4 15,-1 2-12-15,-4 3-3 16,-4 1 0 0,-8 2-4-16,-4 4 0 0,-6 0 1 15,-4 0 1-15,-4 4-1 16,1 6 3-16,-3 0 6 15,1 2-5-15,-3 1-1 16,0 2-1-16,-1 0 1 16,1 5 2-16,5-1-1 15,3 6 6-15,3 1-5 16,2 4-1-16,4 4 9 16,0 1-9-16,5 5 1 15,1 1 7-15,4 1-9 0,3 3 1 16,6 2 0-16,2-1 0 15,5 3-1-15,2-2-1 16,0 1 1-16,0 2 0 16,12-3 0-16,4 0 5 15,5-6-5-15,4-3 0 16,2-5 1-16,1-4-1 16,4-2 2-16,-2 0-1 15,1-4-2-15,-2-2 2 16,3-3-4-16,1-2 4 15,4-5-1-15,2-4 2 16,3-1 1-16,4-6 1 16,1 0-3-16,-1 0 0 0,-3 0 3 15,3 0-4 1,-2 0 5-16,0-6-5 0,0-3-1 16,0 0 1-16,0-2 3 15,1-4-2-15,1-1 2 16,0-4-3-16,2-3 3 15,1-1 0-15,-6-3-2 16,-4 1 3-16,-6-3-4 16,-6-2 0-16,-3-4 5 15,-8-3-5-15,-1-3 3 16,-6 1-6-16,0 4 3 16,-3-2 0-16,-3 2 1 15,-2-2-1-15,-1 4 1 16,0 1-1-16,0 2 1 0,-6 2 0 15,-7 1 4-15,-1 0-1 16,0-1 0-16,-2 4 3 16,0-1-6-16,0 0 0 15,-2 3 1-15,0 2-1 16,-4 2-1-16,-5 0-5 16,-5 3 4-16,0-1-6 15,-3 4 7-15,1 4-1 16,-5 4 2-16,3-1 1 15,-1 5 6-15,1-3-8 16,2 2 4-16,4 0 0 16,2 0-3-16,7-1 3 15,3 0-4-15,3 3-12 0,6 0-75 16,0 0-125 0,0-4-437-16</inkml:trace>
  <inkml:trace contextRef="#ctx0" brushRef="#br0" timeOffset="173680.07">6216 11634 85 0,'0'0'347'0,"0"0"-251"0,0 0-34 16,0 0-22-16,0 0 14 15,0 0-5-15,0 0-3 16,0-45 17-16,0 41-16 16,0 2-17-16,0 2-9 15,0 0-20-15,0 0 3 16,0 0-4-16,0 0 0 16,0 0 1-16,0 0 2 15,0 0-1-15,0 0 0 16,0 0 23-16,0 0-6 15,0 0-11-15,0 0-5 16,0 0 2-16,4 0-5 0,17 0 0 16,10 0-1-16,16 0 2 15,5 6-4-15,9 1 6 16,5-2-3-16,-3 2 0 16,7-5 0-16,-8-2 4 15,-6 0-4-15,-7 0-4 16,-12 0 4-16,-12 0 4 15,-10 0-4-15,-6-2 0 16,-6-1 0-16,-3 1 0 16,0 0 1-16,0 0-1 15,-7-1-8-15,-13-3 6 16,-8 3-8-16,-6-1 2 16,-2 0 8-16,-3 4 0 0,0 0 2 15,0 0-2-15,-1 0-1 16,-6 2-1-16,1 6-1 15,-1-4 3-15,-2 2-1 16,-1 1 1-16,0-3 0 16,4 1 4-16,-1-1-4 15,4-1 2-15,5 1-2 16,4-2 14-16,4-2-7 16,6 0 3-16,6 2 8 15,8-2-16-15,8 2 4 16,1-1 8-16,0-1-3 15,0 1 2-15,0-1-13 0,18 0-1 16,11 0 0 0,15 0-3-16,11 0 4 0,11 0 0 15,6 2 1-15,6 2 1 16,-7 3-2-16,-10 0-1 16,-11-2 1-16,-9 0-4 15,-5-2 4-15,-4-3-2 16,-2 0 2-16,-3 0 0 15,-3 0 0-15,-5 0 0 16,-5-3 0-16,-7 1 0 16,-4-1 3-16,-3 3-1 15,0 0-2-15,0-1 0 16,-15 0-12-16,-15 0 9 0,-10 1-1 16,-11 0-5-1,-4 0 9-15,3 2-8 0,1 2 8 16,4-1-1-16,5-1 0 15,3 0 2-15,3 1 1 16,6 0-2-16,5 0-2 16,10 0 2-16,6-1 0 15,9-1 0-15,0-1-1 16,0 3-3-16,6 1-7 16,18 4 11-16,18 1 0 15,14-3 1-15,13-4 3 16,8-2-4-16,0 0 1 15,-1-7-1-15,-8-6 9 16,-11 4-9-16,-15 1 1 0,-18 4-4 16,-18 3 4-1,-6 1-2-15,-2 0 0 0,-20 0-1 16,-7 0 2-16,-2 0 2 16,4 0-2-16,8 0 1 15,8 0 1-15,5 0-2 16,6 0 0-16,0 0-2 15,0 0-7-15,0 0-50 16,2 0-113-16,7 0-159 16</inkml:trace>
  <inkml:trace contextRef="#ctx0" brushRef="#br0" timeOffset="178850.92">8264 13039 632 0,'0'0'19'16,"0"0"49"-16,0 0-33 16,0 0 8-16,0 0 0 15,0 0 1-15,0 0 11 16,-12-52-5-16,11 48-10 16,-1 2-3-16,2 0-8 15,-1 2-5-15,1-1-10 0,0 1-1 16,0 0-4-16,0 0-8 15,0 0 7-15,0 0-5 16,0 0-1-16,0 0 1 16,0 0 1-16,0 0-2 15,10 0-2-15,20-5 3 16,19-3-3-16,15-2 4 16,8 2-5-16,1 2 2 15,0 2-1-15,-1 1 1 16,-4 2 1-16,-5 1-2 15,-7 0 1-15,-7 0 0 16,-15 0-2-16,-10 0 1 16,-11 0 0-16,-8 0 2 0,-1 0-1 15,-4 0 2 1,0 0 11-16,0 0 6 0,0 0-3 16,0 0 0-16,0 0 9 15,0 0-12-15,0 0-1 16,0 0-9-16,0 0-3 15,0 0-1-15,0 0 0 16,0 0 0-16,0 0 0 16,0 0-3-16,0 0-5 15,0 0-13-15,0 0-32 16,-12 0-72-16,-14 0-170 16</inkml:trace>
  <inkml:trace contextRef="#ctx0" brushRef="#br0" timeOffset="185330.34">6220 14939 154 0,'0'0'359'16,"0"0"-293"-16,0 0-10 15,0 0-26-15,0 0 22 16,0 0-11-16,0 0 4 16,0 0-14-16,0-6 0 15,0 6-10-15,0 0 1 16,0 0-11-16,0 0 7 16,9-4-16-16,8 2-2 15,3-3-1-15,6 2 1 16,5 0 0-16,8 0 1 15,6 1-1-15,4-4 0 0,0 3-1 16,0-1-1-16,-7-1 1 16,-2 3 1-16,-5-1 0 15,-7 1 0-15,-5-1 0 16,-7 2 1-16,-10-1-1 16,-1 2-1-16,-5 0-5 15,0 0 4-15,-3 0-7 16,-13 0 9-16,-7 0-2 15,-7 6-5-15,0 1-2 16,0 2 1-16,2-3 8 16,-2-1-3-16,5 1 0 15,-2 0 1-15,0-2-1 16,0 0 1-16,0-4 2 16,0 0 0-16,2 0-2 0,6 0 2 15,2 0 1-15,3 0-1 16,4 0 2-16,3 0 8 15,1 0-3-15,0 0-5 16,6 0-1-16,0 0 1 16,0 0 1-16,0 0-1 15,0-2 9-15,13 0-11 16,19-4-1-16,14 2 1 16,15 0 3-16,1 1-3 15,4 3 0-15,-13 0-1 16,-7 0-3-16,-12 0 4 15,-7 0 0-15,-9 0 0 16,-8 0 0-16,-7 0-2 0,-3 0 0 16,0 0-11-1,-9 0 4-15,-16 0 9 0,-8 0-1 16,-8 0 3-16,3 0-4 16,2 0 3-16,2 1-2 15,3 1 1-15,-2 1-5 16,-6-2 5-16,2 3-1 15,-2 0 3-15,5-2-5 16,7 2 3-16,8-2 0 16,6-2 0-16,6 1 7 15,4-1 1-15,3 0-7 16,0 0-1-16,0 0 0 0,4 0 2 16,22 0-2-1,13 0 0-15,16 0 6 0,6 0-5 16,0 0 1-16,0 0-2 15,-11-5 0-15,-9-3-1 16,-13 4 0-16,-9 1 1 16,-10 2 0-16,-8 1 0 15,-1 0-6-15,-3 0 0 16,-23 0 3-16,-12 10 2 16,-13 4 1-16,-9 3 0 15,1-2-2-15,7-4-2 16,14-5 2-16,13-3 1 15,11-1-1-15,9-2 2 16,3 0 0-16,2 0 2 16,0 0-2-16,2 0 8 15,17 0-7-15,11 0-1 0,10 0 0 16,6-5 0-16,4-3-1 16,-4-4 4-16,-6 5-3 15,-5-3 9-15,-9 2-1 16,-8 3 1-16,-10 2-8 15,-7 1-1-15,-1 2 0 16,0 0 0-16,-18 0 1 16,-1 0-1-16,-5 0 1 15,6 3-1-15,9 0 7 16,5-3-8-16,2 0 1 16,2 0 0-16,0 0 3 0,0 0-3 15,0 0 0-15,0 0 0 16,0 0 10-16,0 0-9 15,0 0-1-15,0 0-4 16,0 0 3-16,0 2-19 16,0 8-75-16,0 1-52 15,-9-1-99-15</inkml:trace>
  <inkml:trace contextRef="#ctx0" brushRef="#br0" timeOffset="-113058.35">8589 10044 390 0,'0'0'371'0,"0"0"-328"15,0 0-18-15,0 0-21 16,0 0 1-16,0 0 29 16,0 0 31-16,0 0-12 0,-17-3-27 15,17 3 1-15,0 0 2 16,0 0-2-16,0 0-13 15,0 0-7-15,4 0-4 16,9 0-3-16,14 0 2 16,14 0 4-16,12 0-5 15,5 0-1-15,2 0 0 16,3-7-1-16,-2-1 1 16,-10 0 1-16,-11-1 3 15,-16 3-8-15,-14 3 4 16,-7 2 0-16,-3-1 0 15,-3 1-10-15,-27-1 2 16,-23 2 8-16,-20 0-20 0,-15 0 4 16,-2 10 0-1,7 2 14-15,12-2-5 0,15-2 7 16,18-2 0-16,16 0-2 16,10-5 6-16,9 1-8 15,3-2 5-15,0 0-1 16,12 1 0-16,23 2-7 15,15-3 7-15,10 0 8 16,4 0-8-16,-1-3 0 16,-4-9-6-16,-2 0 6 15,-12 5 0-15,-15 1-4 16,-14 5 4-16,-16-1 0 0,0 2-10 16,-9 0 10-16,-12 0 11 15,-3 0-4-15,2 0 1 16,8 0-3-16,7 0-3 15,3 0-3-15,1 0 1 16,1 0-61-16,2 0-119 16,-1 0-242-16</inkml:trace>
  <inkml:trace contextRef="#ctx0" brushRef="#br0" timeOffset="-110677.72">8342 13146 222 0,'0'0'153'0,"0"0"-121"15,0 0-20-15,0 0 22 16,0 0 13-16,0 0-7 16,0 0-5-16,-2 1-8 15,2-1 26-15,0 0 0 16,0 0-4-16,0 0-4 15,0 0-11-15,0 0-2 16,0 0-11-16,0 1-3 16,0-1 3-16,0 0-11 15,0 2-2-15,0-2-3 16,0 0-4-16,0 2-1 0,0-2 0 16,0 0 0-16,0 0 0 15,0 0 0-15,0 0 0 16,0 0 2-16,0 0 2 15,0 0-2-15,0 0-1 16,0 0 1-16,0 0-2 16,6 0-1-16,14 2 1 15,8 2-1-15,14 2 0 16,10-1 1-16,3 1 0 16,4-4 1-16,-3-2-1 15,-5 0 1-15,-8 0-1 16,-8 0 0-16,-13 0-1 0,-12-2 0 15,-7 1 1-15,-3-1 0 16,-13 1-12-16,-20-1 3 16,-12 2 7-16,-13 0-2 15,-6 0 1-15,1 9 0 16,-1 2 3-16,2-3 3 16,9 2-3-16,4-1 1 15,7 2-2-15,9-2 1 16,6 1-2-16,10-3 2 15,11 0 0-15,6 3-12 16,0 0-35-16,13 1 21 16,16 0 26-16,14-1 2 15,13-3-1-15,8-4 1 0,4-3 4 16,2 0-6 0,-4-4 0-16,-5-9-1 0,-8-1 1 15,-14 0 2-15,-13 3 4 16,-16 5-5-16,-10-1 6 15,-17 1-7-15,-23 2-1 16,-21 1-3-16,-21 3-3 16,-6 0 7-16,0 1-6 15,15 8 15-15,22-1-9 16,18-1 9-16,12-1-6 16,10 0-1-16,4-3 1 15,7 0-3-15,0-1-9 0,24 3 2 16,14-4 7-1,15-1 1-15,10 0 2 0,3 0 0 16,-2-13-2-16,-5-1 2 16,-14 4 5-16,-16 2 8 15,-15 5-2-15,-14 3-13 16,0 0-1-16,-26 0-5 16,-16 0 5-16,-7 9-3 15,5-1 6-15,16-4-7 16,15-3 8-16,11 0-8 15,2-1 7-15,0 0-3 16,0 0 0-16,12 0-5 16,14 0-86-16,2-1-165 15</inkml:trace>
  <inkml:trace contextRef="#ctx0" brushRef="#br0" timeOffset="-104639.47">2802 12008 251 0,'0'0'57'0,"0"0"33"0,0 0-36 15,0 0 13-15,0 0 21 16,0 0-53-16,0 0-13 16,-7 0-15-16,7 0-6 15,0 0 1-15,0 0-2 16,0 0-4-16,0 0 3 16,0 0-3-16,0 0 3 15,0 0 0-15,12 0-4 16,12 0 6-16,7-2-1 15,8-8 5-15,4-3-4 16,2-1 0-16,1 1-1 0,-4-2 0 16,-3 3 1-1,-8 1 2-15,-1 2-2 0,-9 3-1 16,-9 3-1-16,-7 0 1 16,-3 2 0-16,-2-1 1 15,0 1 2-15,0 1 1 16,0 0-4-16,0 0-3 15,0 0 2-15,-9 0 1 16,-1 4-2-16,-1 2 1 16,1-2 1-16,-1 0-1 15,-8-1 0-15,-1 1 1 16,-11 1 0-16,-6 0 2 0,0 0-2 16,-2-1-2-1,6 0 2-15,3 0-2 0,6-2 0 16,8-2-3-16,4 0 5 15,9 0 3-15,3 0-3 16,0 0-3-16,0 0 2 16,5 0 1-16,21 2-10 15,10-2 10-15,15 0 4 16,8 0-1-16,1 0-3 16,1-6 0-16,-4-4 13 15,-11 0-3-15,-4 2 3 16,-9 1-6-16,-14 2-4 15,-5 3 2-15,-7 2-3 16,-7 0 3-16,0 0 0 16,0 0 0-16,0 0-4 0,0 0-1 15,0 0 0 1,-9 0 4-16,-10 0-4 0,-8 2 0 16,-1 7-3-16,-5 1 3 15,-3 3 3-15,0 1-3 16,3-1-7-16,8-3-13 15,10-6 8-15,9-2 9 16,6-2 3-16,0 0 5 16,0 0 11-16,23-6-14 15,12-7-2-15,14-3 2 16,8-1-2-16,6-1 0 16,-1 0 2-16,-5 2 18 0,-10 4-4 15,-13 4 2-15,-18 4-8 16,-10 4-10-16,-6 0-2 15,0 0 1-15,0 0 1 16,-15 0 1-16,-9 8 2 16,-7 0-3-16,-7 2-1 15,0 1-1-15,10-2 1 16,4-2 1-16,9-4 0 16,7-1 0-16,5-2-2 15,3 0 2-15,0 0 3 16,0 0 2-16,0 0 0 15,0 0 5-15,0 0-10 16,0 0-3-16,0 0 3 0,0 0-1 16,0 0-2-1,0 0-1-15,0 0-3 0,0 0-3 16,0 0 5-16,0 0 0 16,0 0 4-16,0 0-2 15,0 0 1-15,0 1-3 16,-7 5-9-16,-4 4 13 15,-5 2 0-15,1-2 1 16,3-1-7-16,5-5 13 16,5 0-11-16,2-4 5 15,0 0-3-15,0 0 0 16,12 0-2-16,16 0 5 0,11-15 8 16,6-1 6-1,6-5 3-15,1 0-6 0,-3 1 4 16,-3 0-9-16,-8 6 1 15,-10 3-2-15,-14 6-5 16,-6 3-2-16,-8 2-2 16,0 0-7-16,-10 0-4 15,-21 14 8-15,-19 6 6 16,-14 3-2-16,-10 1 3 16,-2-5-4-16,7-1-5 15,14-6 4-15,13-6 0 16,17-5 5-16,19-1 2 15,4 0 1-15,2 0 2 0,0 0 0 16,8-1 12 0,24-11-15-16,15 0-2 0,12-4-5 15,6-1 5 1,-1 2 1-16,-8 1 0 0,-8-1-1 16,-9 5 0-16,-15 3 2 15,-14 4-2-15,-7 3 0 16,-3 0 0-16,0 0 0 15,-22 0 0-15,-12 3 0 16,-11 6-7-16,-9 4 5 16,-4-1 2-16,4 1 0 15,5-3-2-15,6-1 1 16,7-3-1-16,14-1 1 16,11-4 1-16,8-1 0 0,3 0 5 15,0 0-7-15,11 0 3 16,17-3-2-16,15-6 1 15,8-3-5-15,13-3 5 16,6-2 0-16,3-5 7 16,-4-3-7-16,-3 0 1 15,-13 2 19-15,-12 3-12 16,-13 8 1-16,-13 5-3 16,-11 3 1-16,-4 4 2 15,0-2 10-15,-7 2-7 16,-14 0-12-16,-4 0-9 15,-1 0 6-15,8 6 1 16,5 0 1-16,10-4 1 0,3-2 0 16,0 1 0-1,0-1 0-15,0 0 6 0,0 0 3 16,3 0 9-16,13-6-9 16,-2-1-8-16,-4 0 7 15,-4 5 9-15,-6 1 1 16,0 1-17-16,0 0 1 15,0 0-1-15,0 0 6 16,0 0 5-16,0 0 0 16,0-3 6-16,0 1 0 15,0-1-2-15,0-1-5 16,0 1-10-16,0 1 6 0,0 2-7 16,0 0 0-1,0 0 0-15,0 0 4 0,0 0-4 16,0 0-4-16,0 0-8 15,0 0 11-15,0 0-4 16,0 0 5-16,0 0 4 16,0 0-4-16,0 0 1 15,0 0-1-15,0-1 1 16,2 1-1-16,1-2-1 16,-2 0 1-16,2 2-1 15,-3 0 2-15,0-2-1 16,0 2 0-16,0 0-2 15,0-2 2-15,2 2 1 16,-1-1-1-16,-1 1 0 16,0 0-1-16,0 0 1 0,0 0 0 15,0 0-3-15,-3 0-11 16,-21 10-23-16,-13 11 10 16,-11 6 8-16,-4-1-14 15,1-2-4-15,9-5 27 16,10-7 7-16,8-4 1 15,6-6 2-15,3-1-4 16,7-1 4-16,4 0 2 16,2 0-1-16,2 0 0 15,0 0 3-15,0 0 7 16,3 0-11-16,11 0-1 16,10 0 0-16,7-1 1 0,8-6 0 15,6-3 1 1,10-3-1-16,10-5 2 0,4-5 7 15,7-2 0-15,-7 3 13 16,-15 4-7-16,-23 10-15 16,-13 4-3-16,-17 3 3 15,-1 1 0-15,-6 0-10 16,-28 1 9-16,-17 15-5 16,-16 5 6-16,-2 3-2 15,-2 0-1-15,11-3-10 16,8-3 3-16,9-4 5 15,13-6 3-15,16-6 1 16,10-1 1-16,4-1 0 0,0 0 6 16,0 0-4-16,10 0 5 15,17-2-7-15,11-8-4 16,9-5 3-16,6-2 2 16,0-1 1-16,-3 2 3 15,-6 3-5-15,-12 6 5 16,-15 4-5-16,-12 3-4 15,-5 0 4-15,-3 0-3 16,-24 0 2-16,-9 10-4 16,-8 5 3-16,3 2 2 15,8-3 0-15,14-6 0 16,12 3-5-16,7 0-71 0,7-1-139 16</inkml:trace>
  <inkml:trace contextRef="#ctx0" brushRef="#br0" timeOffset="-102487.88">8612 14866 470 0,'0'0'286'15,"0"0"-198"-15,0 0-24 16,0 0-35-16,0 0 11 16,0 0-9-16,0 0-7 15,-5-12 6-15,5 12-10 16,0 0-1-16,0 0 3 0,0 0 4 16,0 0-4-16,0 0-9 15,0 0-12-15,0 0 3 16,0 0 0-16,0 0-1 15,8 0-3-15,7 0 0 16,7-4 0-16,8-3 0 16,0 0-1-16,4 1 1 15,1 3 0-15,0-2 3 16,2 4-3-16,1-2-2 16,-2 1-3-16,-5 0-4 15,-10-1 1-15,-11 1 5 16,-5 2-14-16,-5-1 7 15,0 1-5-15,0 0 6 16,0 0-4-16,-11-1 12 16,-16-1 0-16,-11 1-7 0,-15 1-19 15,-3 0 9-15,1 0 18 16,1 0-6-16,3 0 6 16,4 0-4-16,2 1 2 15,1 3 4-15,0-1-4 16,5 3 5-16,3-2-2 15,12 1-1-15,8-2-2 16,10 0 2-16,4-3 0 16,2 0 0-16,0 1-2 15,3 2-3-15,20 0 9 16,11 0-4-16,17 0 5 16,10-3-2-16,3 0-2 0,2 0 4 15,-5-5-1-15,-5-3-1 16,-8 2 6-16,-8-2-6 15,-11 5-3-15,-11 1 0 16,-9 0 0-16,-5 2 0 16,-4-1-12-16,0 1-20 15,-9 0-11-15,-12 0 29 16,-7 0 4-16,-5 11-8 16,2 3 6-16,2 0 7 15,4-2-4-15,7-4 9 16,6-2-1-16,6-5-4 15,3 1 7-15,3-2-2 16,0 0 11-16,0 0 8 0,11 0-11 16,14 0-6-1,8 0-2-15,7-3 1 0,-2-3-1 16,-7 2 2-16,-9 2-1 16,-11 2-1-16,-7 0-38 15,-4 0-109-15,0 0-192 16</inkml:trace>
  <inkml:trace contextRef="#ctx0" brushRef="#br0" timeOffset="33977.6">8472 11637 94 0,'0'0'13'0,"0"0"-13"15,0 0-9-15,0 0-44 16,0 0 33-16,0 0 17 16,0 0 1-16,0 0 2 15,-15-9 6-15,15 9 66 16,0-2-31-16,0 2 1 15,0-4-28-15,0 2 20 16,0-2 48-16,0-2 37 0,0 2-49 16,0-2-34-16,0 1-25 15,-5-1 23-15,1-2-26 16,1 0 18-16,-3 2-18 16,3-2 14-16,0 2 12 15,0 1-18-15,1 1 8 16,2 0 9-16,-1 1 4 15,1 2-4-15,0-2-17 16,0 3-10-16,0 0-5 16,0 0 7-16,0 0-8 0,0-2 0 15,18-1-1-15,15-3 1 16,14-2-1-16,8 0 2 16,-1-1-2-1,-6 2 2-15,-9 1-3 0,-11 3 2 16,-10 0 0-16,-12 3 0 15,-3 0 1-15,-3 0-1 16,0 0-8-16,-9 0 8 16,-15 5 0-16,-9 6 0 15,-9 5-4-15,-7 0-1 16,-1 2 1-16,0-1-18 16,6-3-7-16,8-4 11 15,8-2 11-15,8-5 7 16,5-3-2-16,6 1-2 15,3-1 4-15,2 0 4 0,4 0 0 16,0 0-4-16,0 2 4 16,0-1-4-16,19 2-5 15,9-1 5-15,14-2 8 16,7 0-8-16,5 0 0 16,-4 0 4-16,-6-2-3 15,-8-4 2-15,-9 2 3 16,-11 0-5-16,-7 4 0 15,-9-2 0-15,0 2 27 16,-10 0-18-16,-13 0-4 16,-7 0-12-16,-4 0 4 15,6 0 2-15,-1 2 0 0,9 2-2 16,6 2 2-16,4-2 0 16,4-1-1-16,6 0-1 15,0-3 2-15,0 0 3 16,3 0-3-16,18 0 0 15,7 0 5-15,5 0-3 16,0 0 2-16,-4-4-2 16,-9-2 7-16,-7 2-6 15,-8 2 9-15,-5-1-11 16,0 3 1-16,0 0 14 16,0 0-15-16,0 0 0 15,0 0-1-15,0 0 0 16,0 0-1-16,0 0 1 15,0 0 3-15,0 0-3 16,0 0-4-16,0 0-12 0,0 0 5 16,-3 0-12-16,-13 3-13 15,-6 13-26-15,-7 3-95 16,0-4-224-16</inkml:trace>
  <inkml:trace contextRef="#ctx0" brushRef="#br0" timeOffset="92025.69">2685 11403 587 0,'0'0'84'0,"0"0"-5"15,0 0-66-15,0 0-8 16,0 0 3-16,0 0-5 15,0 0-3-15,0-82 5 16,11 68-5-16,-5 4 7 16,-1 5-4-16,-4 3 11 15,-1 2-5-15,0 0 3 16,0 0 3-16,-9 0-8 16,-15 14-7-16,-10 7-1 15,-10 3-10-15,-1 0 11 16,10-4 0-16,8-9-6 0,14-7 6 15,6-2 14-15,7-2 20 16,0 0-7-16,0 0 16 16,11-2-41-16,9-14-2 15,10-4-3-15,4-3 0 16,-1 3 3-16,-8 5 0 16,-10 7 2-16,-10 6-5 15,-5 2-14-15,0 0-19 16,-17 8 18-16,-11 9 15 15,-5 5 2-15,0-2 1 0,9-7 0 16,11-7 0 0,8-4 0-16,5-2 25 0,0 0-13 15,8-2-3-15,19-10-9 16,4-4-2-16,2-2-5 16,3 2 6-16,-6 9-4 15,-8 7-37-15,-3 0-80 16,-11 8-208-16</inkml:trace>
  <inkml:trace contextRef="#ctx0" brushRef="#br0" timeOffset="93342.72">8527 11476 494 0,'0'0'353'16,"0"0"-331"-16,0 0-18 16,0 0 0-16,0 0-6 15,0 0 9-15,0 0-11 16,22-21 9-16,5 16-4 15,10-4 8-15,2-1 3 0,0 3-10 16,-5 3 1-16,-8 2-3 16,-10 2-3-16,-10 0-8 15,-6 0-8-15,-2 0-4 16,-21 6 15-16,-10 10 7 16,-6 3-4-16,0-2 3 15,8-4 1-15,8-5-3 16,10-4 4-16,10-4 29 15,3 0-21-15,0 0-5 16,21 0-3-16,9-2 0 16,9-7 0-16,2 0 1 15,0-1-1-15,-7 3 4 0,-10 2-2 16,-14 4-2-16,-10 1-2 16,0 0 2-16,-28 13 3 15,-9 8 7-15,-7 6-10 16,3-5 0-16,12-5-8 15,14-8 4-15,11-8 3 16,4-1-3-16,21 0-25 16,20-15 4-16,16-4-9 15,7-6-138-15,0-1-176 16</inkml:trace>
  <inkml:trace contextRef="#ctx0" brushRef="#br0" timeOffset="95301.27">3480 14888 883 0,'0'0'15'0,"0"0"-14"15,0 0-1-15,0 0 0 16,0 0 12-16,0 0 37 0,0 0-1 15,-11-36-35 1,28 28-13-16,11-2 1 0,17-2 2 16,7 1-2-16,2-1-1 15,-4 6 0-15,-8 2-13 16,-17 1-21-16,-14 3 0 16,-11 0-25-16,0 0 52 15,-31 11 7-15,-16 14 14 16,-17 9-14-16,-10 3 0 15,0 3-15-15,7-7 14 16,17-11 2-16,20-8-1 16,18-8 19-16,9-3-8 15,3-3-4-15,0 0-7 16,16 0-18-16,17 0 18 16,15 0 3-16,8-6 0 0,4-3-1 15,-6 0 0-15,-8 2-1 16,-15 1 1-16,-14 6-2 15,-15 0-7-15,-2 0-17 16,-16 8 19-16,-15 8 5 16,-12 5 0-16,0 1-2 15,5-6 2-15,11-7 3 16,14-3 3-16,9-5 12 16,4-1-9-16,10 0-9 15,17-5-18-15,10-8 18 16,11-5 0-16,9-5 0 15,7 3-9-15,0 8-9 0,-16 6-152 16</inkml:trace>
  <inkml:trace contextRef="#ctx0" brushRef="#br0" timeOffset="96245.6">8616 14691 817 0,'0'0'30'0,"0"0"6"16,0 0-36-16,0 0 15 15,0 0 25-15,0 0 19 16,-33 0-23-16,33 0 3 15,0 0-17-15,0 0-12 0,0 0 1 16,0 0-11-16,0 0-1 16,0 0-19-16,-16 4 6 15,-14 10-7-15,-12 9 8 16,-5 3-4-16,5-5 16 16,17-7 0-16,12-6 1 15,12-7 6-15,1-1-5 16,12 0 8-16,18 0 2 15,13-6 3-15,11-9-11 16,3-2 1-16,-2 0-3 16,-9 2 4-16,-12 5-5 15,-17 6-2-15,-11 4-3 16,-6 0-22-16,-6 0-22 0,-18 9-24 16,-7-4-127-1</inkml:trace>
  <inkml:trace contextRef="#ctx0" brushRef="#br0" timeOffset="-126055.32">17169 8954 594 0,'0'0'61'16,"0"0"-59"-16,0 0 23 15,0 0 12-15,0 0-2 16,0 0 9-16,0 0 0 16,-36-74 3-16,32 65-3 15,1 1-8-15,2 3-21 16,-2 3-4-16,1-1 0 0,1 3-5 15,-1-2 8-15,2 2-1 16,0 0-4-16,0 0-4 16,0 0-10-16,0 0 4 15,-1 0 0-15,-4 13 0 16,-1 8-1-16,-2 9 2 16,-1 8 1-16,-1 3 0 15,0 8 5-15,1 1-4 16,2 8-2-16,1 9 0 15,3 4 1-15,3 3 1 16,0 1 1-16,0 5 3 16,0 3-4-16,7 0-2 15,2 2 2-15,-1-8-3 0,0-2 2 16,0-4-1-16,1-6 1 16,-1 0-2-16,0-4 2 15,0 5-1-15,-2 3 1 16,0 1 3-16,-3 2-4 15,0 1-1-15,0 1 1 16,-3 1 1-16,0 2 0 16,0 0-1-16,0-4 4 15,1-3 0-15,4-1 0 16,-1 1 1-16,1 1-3 16,-1-1 3-16,2 2 4 15,1 3-2-15,-1 2-3 16,1-2 1-16,-1 1-3 15,-2-2-1-15,-2-1 0 0,-1 4 6 16,-1 0-3-16,0 3 6 16,0-1 1-16,0 2-10 15,4-3 5-15,1 2 2 16,1-2-8-16,1 0 9 16,1 3 0-16,2 2 5 15,-1 3-5-15,0 0 6 16,0 0-14-16,-3-1 3 15,0-2-2-15,0 0-1 16,-1-2 1-16,2-3 0 16,0-1-1-16,2 1 5 15,2-1-5-15,-2 0 4 16,-2-3 9-16,1 2-11 0,-2 1 4 16,1 0-4-16,-3 0 2 15,0-1-5-15,-4 1 1 16,0-2-1-16,0-3 0 15,0 0-1-15,0-4 2 16,-5-3-4-16,0 2 2 16,4-6 1-16,1 0 0 15,0 0 0-15,0-2 1 16,0 0 3-16,0 0-7 16,0 3 5-16,3 1-2 0,3-1 4 15,2-3 8 1,2 0-1-16,3 1-7 0,-2 3 5 15,1 0 0-15,-3 2 8 16,-5-2 7-16,-1-2-5 16,-3-1 4-16,0-6-4 15,0-3-5-15,0-2-12 16,0-7 3-16,2-5-4 16,-1-10-1-16,-1-5 2 15,0-8-2-15,0-7-7 16,0-3-21-16,0-4-20 15,0 0-9-15,-12-4-23 16,-16-24-38-16,-14-24-244 16</inkml:trace>
  <inkml:trace contextRef="#ctx0" brushRef="#br0" timeOffset="-124687.38">18006 8887 534 0,'0'0'20'16,"0"0"-7"-16,0 0-10 15,0 0 51-15,0 0 29 16,0 0-52-16,0 0-27 16,-24 45 9-16,16 7 61 0,-2 9-20 15,0 7 11 1,1-2-30-16,3-1-9 0,1-9-9 16,-1-12 0-16,3-10-7 15,-2-12 1-15,4-9-5 16,-1-7 2-16,1-5-3 15,1-1 10-15,0 0 21 16,0-21 22-16,0-21-31 16,0-21-22-16,0-13-5 15,0-8-9-15,1 1-10 16,7 11 4-16,3 14 7 16,0 11 1-16,-2 15 7 15,0 11 0-15,-2 7 0 16,-2 8 2-16,-4 6-2 15,1 0 0-15,4 6-2 0,4 18-20 16,8 13 17-16,4 10 5 16,4 6 17-16,-2 1-3 15,0-1-7-15,-4-3-4 16,-1-3 3-16,-3-6-5 16,-3-5 0-16,-1-11-1 15,-6-6 0-15,0-3-1 16,-4-6-28-16,-1-3-59 15,-1-1-88-15,-1-6-77 16,-18-2-228-16</inkml:trace>
  <inkml:trace contextRef="#ctx0" brushRef="#br0" timeOffset="-122911.89">17945 9238 826 0,'0'0'155'15,"0"0"-92"-15,0 0-50 16,0 0 8-16,0 0 35 15,0 0-26-15,23-7-13 16,4 2-9-16,11-3-2 16,3 0 3-16,0-5-6 15,-3-1-2-15,-6-1 0 16,0-4 0-16,-2-6-2 16,-2-2 1-16,1-4-3 15,-4-3 3-15,-6-2-1 16,-7-3 0-16,-6 3 1 0,-6 2-5 15,0 4 3-15,-1 8-2 16,-16 5 1-16,-2 6 2 16,-2 9-3-16,-5 2 2 15,3 0-3-15,2 21 1 16,6 7-2-16,7 11 6 16,8 6 3-16,2 3 4 15,22 3 1-15,7 0 11 16,6-2-3-16,-2 0-6 15,-4-4-3-15,-4-7 0 16,-11-8 1-16,-4-11 0 16,-8-8 3-16,-2-8-3 15,-2-3 3-15,0 0 8 0,0 0 7 16,0 0 7-16,0-12 14 16,0-14-9-16,0-11-30 15,0-6-7-15,3-8 4 16,14 2-4-16,1-2-1 15,1 1-2-15,-6 7-4 16,-4 6 0-16,-4 8 4 16,-5 9 1-16,0 7-6 15,-6 6-3-15,-9 5-1 16,-4 2-5-16,3 0 7 16,2 12 6-16,6 9-6 15,8 9 1-15,3 7 2 0,29 2 5 16,15 5 0-1,9 1 1-15,2 4 3 0,-6 3 0 16,-13-6-3-16,-12-7 2 16,-13-9-4-16,-9-12 1 15,-5-6 1-15,0-5 0 16,0-4 21-16,-9-2-2 16,2-1 0-16,-1 0-6 15,2-15 3-15,1-16-5 16,5-13-11-16,0-6-10 15,16 2-29-15,7 7 18 16,0 11 8-16,-5 10 4 16,-5 7 4-16,-7 7 4 15,-4 3 1-15,-2 3-4 0,0 0 0 16,0 3-4-16,0 16-3 16,-3 10 11-16,-2 9 0 15,5 3 2-15,0 1 0 16,1-3 2-16,13-3-3 15,2-10 2-15,4-7-3 16,-1-8 0-16,0-6 1 16,0-5-1-16,3 0 3 15,0-14 4-15,1-19-5 16,-1-14-2-16,-3-13-15 16,-7-1-6-16,-6 10-17 15,-2 14 18-15,-3 19 19 16,-1 13 2-16,2 5-1 0,3 0 0 15,1 15-15 1,5 10 12-16,2 6 3 0,-1-1 1 16,-1 2-1-16,-3-5 0 15,0-1 0-15,1 0 2 16,-3-3-2-16,0-1-1 16,-3-6 0-16,-3-7-3 15,3-9-27-15,3-7 19 16,4-28 11-16,10-9 1 15,2-2-9-15,4 9 9 16,-1 17 5-16,2 15 3 16,-1 5-6-16,3 0-2 15,-2 16 2-15,-5 3-2 0,-4 5 6 16,-7 0-4 0,-3-3 0-16,-6-3 0 0,-2-1 0 15,0-5-2-15,-3-3 6 16,-9-4-4-16,-2-5 5 15,0 0-3-15,2-24 2 16,1-19 1-16,9-14-7 16,2-7 0-16,10 6-10 15,16 15 4-15,4 17 6 16,3 19 3-16,1 7-1 16,2 11-1-16,2 20 6 15,2 7 4-15,-3 5-1 16,-3 3-4-16,-4 1-1 15,-3-4-3-15,-3-11-2 0,-8-13 2 16,-2-9-1-16,-7-7-1 16,-1-3 5-16,2-14-4 15,5-22-1-15,1-14-13 16,0-11-14-16,1 0 12 16,-4 13-10-16,-2 15 25 15,-5 18 4-15,-2 15 30 16,-1 10-34-16,-1 26-5 15,0 20 5-15,0 16 44 16,0 8-17-16,-4 2-15 16,-8 0-5-16,-2-6 5 15,4-8-2-15,-3-12-8 16,5-16-2-16,2-18 3 0,3-10 0 16,-2-9 0-16,1-3 14 15,-2-15 35-15,-1-28-18 16,1-27-34-16,6-32-6 15,4-20-36-15,26 1-30 16,7 17-9-16,-1 35 47 16,-1 38 27-16,-5 25-1 15,-4 6 0-15,0 30-10 16,-7 13 14-16,-13 14 4 16,-6 11 2-16,-8 2 23 15,-19-2 2-15,-8-9-5 16,-5-12 12-16,2-12 6 0,4-10-3 15,9-8-11-15,11-8-24 16,8-6-2-16,6-3-40 16,9-22-100-16,24-27-249 15</inkml:trace>
  <inkml:trace contextRef="#ctx0" brushRef="#br0" timeOffset="-122654.49">20243 8750 977 0,'0'0'117'0,"0"0"-91"15,0 0-26-15,-31 72 3 16,20 1 71-16,4 12 11 16,7 4-18-16,0 3-24 15,15-6-14-15,7-7-13 16,3-12-6-16,1-16-3 15,-5-17-7-15,-2-11-21 16,-5-11-43-16,-2-9-45 16,-1-3-45-16,-4-15-23 15,-7-26-183-15</inkml:trace>
  <inkml:trace contextRef="#ctx0" brushRef="#br0" timeOffset="-122402.18">20206 9125 1002 0,'0'0'164'0,"0"0"-110"15,0 0-35-15,0 0 12 16,0 0-11-16,0 0-7 16,127-6-13-16,-74 6 3 15,-7 0-6-15,-7 5 3 16,-9 3-19-16,-9 9-4 16,-5 8 8-16,-5 8 1 15,-5 11 14-15,-6 5 3 16,0 2 14-16,-15-3 5 15,1-7-2-15,3-7-11 16,3-7-8-16,5-9-1 16,3-6-18-16,0-10-101 15,5-2-202-15,15-21-193 0</inkml:trace>
  <inkml:trace contextRef="#ctx0" brushRef="#br0" timeOffset="-121433.51">20674 9016 1109 0,'0'0'12'0,"0"0"-12"16,0 0-143-16,0 0 73 15,0 0 4-15,0 0-75 16,-4 19-41-16,20-17 61 16,1-2-17-16,-3 0 120 15,-3 0 18-15,-5 0 181 16,-6 0-48-16,0 6-22 0,0 8-18 15,-1 11 22-15,-12 12 39 16,-4 12-44-16,3 4-40 16,3 1-17-16,7-3-13 15,4-9-24-15,2-7-12 16,17-6 3-16,4-10-4 16,5-7-3-16,3-8 7 15,0-4-7-15,-1-4-9 16,-3-21-6-16,-9-8-1 15,-8-19 2-15,-8-16-28 16,-2-9-12-16,-6 3-3 16,-12 16 26-16,-2 21 31 0,1 19 38 15,0 14 6-15,0 4-17 16,1 15-25-16,0 18 10 16,3 12 21-16,2 6-5 15,6 2-14-15,6-2-10 16,1-6-2-16,0-6 2 15,1-9-2-15,9-4-1 16,-2-6-1-16,0-7-9 16,-1-9-61-16,5-4-5 15,8-16 75-15,6-22-8 16,7-18 3-16,6-5-15 16,1 2 17-16,-1 10 3 15,-2 20 15-15,-2 13 12 0,-4 16-8 16,-3 0-8-16,-6 8 1 15,-5 17-6-15,-6 3 6 16,-7 6 4-16,-4 2-12 16,0-3 7-16,0 1-5 15,-3-6-6-15,-12-3 1 16,-4 2-1-16,-7-3 0 16,4-8-20-16,5-12-49 15,12-4 45-15,5-33 24 16,18-14 2-16,16-12-1 15,9 2-1-15,5 6 9 16,-1 13 7-16,-5 15 2 0,-9 13-1 16,-4 10-3-1,-10 0-6-15,-6 4-2 0,-2 15-5 16,-7 2 3-16,-1 4 1 16,-3 0-2-16,0 2-3 15,-11-1-2-15,-6 1 2 16,-2-4 0-16,6-11-29 15,8-12-28-15,5-10 57 16,19-29 25-16,17-13-25 16,16-4-7-16,5 8 7 15,-2 18 10-15,-7 14 16 16,-12 15 2-16,-8 1 4 16,-7 17-1-16,-11 15-2 15,-8 12 1-15,-2 8-7 16,-9-1-11-16,-12 0-8 0,-2-5-4 15,4-5-35-15,0-8-100 16,10-15-196-16</inkml:trace>
  <inkml:trace contextRef="#ctx0" brushRef="#br0" timeOffset="-120913.68">22132 9012 897 0,'0'0'134'0,"0"0"-110"16,0 0 9-16,0 0 26 15,0 0-18-15,0 0-12 16,-16-28 11-16,16 28-9 16,0-2-8-16,0 2 0 15,0 0-6-15,0 0 0 16,6 0-3-16,11 0-12 16,6 4-1-16,-1 10-1 15,-1 7-3-15,-12 4-6 0,-9 4-1 16,-1 3 9-16,-19-1 1 15,-1-4 0-15,7-4 0 16,6-7 0-16,8-2-15 16,0-6-29-16,24 1-14 15,7 5 47-15,6 0 1 16,-4 6-8-16,-10 4 3 16,-14 1 4-16,-9 3 5 15,-14-1 6-15,-22-2 30 16,-7-1 41-16,-2-3-2 15,-1-3-15-15,4-4-2 16,8-4-35-16,7-8-17 0,10-2-71 16,9-23-288-1</inkml:trace>
  <inkml:trace contextRef="#ctx0" brushRef="#br0" timeOffset="-119303.35">17763 9738 753 0,'0'0'144'0,"0"0"-125"16,0 0-19-16,0 0 0 15,0 0 4-15,0 0 25 16,27 5-16-16,1-5 17 0,7 0-17 15,5 2-1 1,8 0-9-16,4 0-3 0,6 0 0 16,4-2 1-16,0 2 2 15,3 0-3-15,1-1 0 16,0-1 0-16,6 0 0 16,-1 0 0-16,7 0 0 15,1 0 4-15,0 0 0 16,4 0-3-16,3-5 8 15,2 3 13-15,-3 0-10 16,-6 2-10-16,-5 0-2 16,2 0 1-16,2 0 3 0,6 0-4 15,-1 0 1-15,5 0-1 16,2 0 0-16,1 0 1 16,-3 0 1-16,-2-1-2 15,1 1 0-15,-2-1 2 16,-2-1-2-16,-4-2 1 15,-10 2-1-15,-5-3 0 16,-3 1-1-16,1 0-1 16,0-2 4-16,4 1-3 15,4 0 3-15,6 1 1 16,3-1 1-16,3 2 8 16,-1-2 7-16,-6 1-13 15,-5 1-2-15,-4-1-4 0,0 3 5 16,-3-2-4-16,-1 1-2 15,0-1 1-15,-6 1 0 16,-3-3 0-16,0 1-1 16,1 1 1-16,1 0 0 15,-1 3 0-15,3 0 1 16,-4 0-1-16,3 0-4 16,-4 0 4-16,-1 0 0 15,-2 5 0-15,-4 4 8 16,-2-1-8-16,-4-2 0 15,-5 0-3-15,-3-1 6 16,-4-1 3-16,-3-1 4 16,-3 0 2-16,-3 0 7 0,-3-3 0 15,-3 0-7-15,-6 0 5 16,-3 0 12-16,-3 0-8 16,0 0 14-16,0 0-9 15,0 0-16-15,0 0-10 16,0 1-1-16,0 0-14 15,0 2-48-15,0 3-51 16,-9-5-170-16,-17-1-256 16</inkml:trace>
  <inkml:trace contextRef="#ctx0" brushRef="#br0" timeOffset="-118209.51">17362 10158 834 0,'0'0'82'15,"0"0"-30"-15,0 0-17 0,0 0 5 16,0 0-3 0,0 0-14-16,0 0-23 0,8-14-6 15,6 14 4-15,7 3 2 16,8 12 3-16,1 4-3 15,-2 5 2-15,-7 3-4 16,-12 6 4-16,-9 3-3 16,0 0 2-16,-21 1 8 15,-5-5 10-15,1-9-15 16,9-5 1-16,8-8-2 16,7-4-3-16,1-3 0 15,2 1-1-15,24 2 2 16,8 2 6-16,8 2-6 0,1 3-1 15,-10 5 0 1,-12 3-3-16,-14 2 3 0,-7 1 7 16,-17-2 28-16,-16 0 48 15,-8-8 2-15,2 2-33 16,4-8-24-16,8-5-15 16,12-3-13-16,9 0-3 15,6-19-73-15,5-16-111 16,18-18-197-16,6-15-31 15</inkml:trace>
  <inkml:trace contextRef="#ctx0" brushRef="#br0" timeOffset="-118003.51">17555 10130 818 0,'0'0'179'0,"0"0"-109"0,0 0-68 16,0 0 11-16,0 0-9 15,128 102 33-15,-73-29 4 16,0 10-11-16,-4 3-20 15,-9-4 6-15,-11-12-4 16,-10-9-6-16,-17-11-4 16,-4-6 8-16,-20-5-3 15,-18 0 0-15,-15 3-7 16,-9-11-27-16,-6-21-335 16</inkml:trace>
  <inkml:trace contextRef="#ctx0" brushRef="#br0" timeOffset="-114252.5">18290 10271 692 0,'0'0'101'16,"0"0"-47"-16,0 0-2 15,0 0 24-15,0 0-10 16,0 0-16-16,0 0-19 16,0 0-26-16,87-39-3 15,-34 28 8-15,6-3 6 16,12 0-9-16,-4-4 23 15,-3 2-17-15,-7 3-8 16,-12 1-5-16,-12 7 0 16,-9 2-5-16,-14 3-12 15,-10 0-38-15,0 3-125 0,-16 12 35 16,-17 0-49-16,-6 0-397 16</inkml:trace>
  <inkml:trace contextRef="#ctx0" brushRef="#br0" timeOffset="-114050.56">18554 10237 829 0,'0'0'134'15,"0"0"-134"-15,0 0 8 16,0 0 15-16,23 89 89 16,-16-37-56-16,-3 5-14 15,-2-4-17-15,-1-4-24 0,4-5 0 16,1-7 3-1,0-8-4-15,4-7-21 0,1-8-59 16,5-10-100-16,1-4-137 16</inkml:trace>
  <inkml:trace contextRef="#ctx0" brushRef="#br0" timeOffset="-113473.2">18779 10225 903 0,'0'0'124'0,"0"0"-112"16,0 0-12-16,0 0 0 15,3 76 2-15,-3-19 75 16,0 3-34-16,0-2-13 0,0-8-16 16,0-5-9-16,0-10 1 15,-3-9 0-15,-1-7-3 16,-1-11 2-16,4-5 1 15,1-3-4-15,-4 0 16 16,1-17 23-16,3-18-23 16,0-13-18-16,1-2-29 15,21 7 23-15,5 14 1 16,6 20 5-16,1 9-2 16,5 15 2-16,4 15 0 15,-1 7 12-15,0-1-1 16,-3-4-9-16,-5-9 2 0,-3-6-3 15,-2-7 1 1,-7-7 5-16,-2-3-7 0,-6 0-8 16,-5-6-23-16,-4-16-4 15,-5-10-28-15,0-9-28 16,-12 1 15-16,-10 7 21 16,-5 12 55-16,0 13 81 15,-1 8-8-15,-1 6-30 16,2 26-2-16,2 7 20 15,4 9 0-15,12 3-18 16,9-1-16-16,0-4-11 16,18-5 1-16,12-4-4 15,8-8 2-15,6-7-4 0,5-8-7 16,7-7-4-16,8-7-8 16,5 0-5-16,-1 0-39 15,-12-9-77-15,-21-9-225 16</inkml:trace>
  <inkml:trace contextRef="#ctx0" brushRef="#br0" timeOffset="-112477.53">19728 10450 893 0,'0'0'138'0,"0"0"-85"15,0 0-48-15,0 0-5 16,0 0-3-16,87-24-1 16,-65 51-6-16,-1 8-4 15,-7 1 13-15,-4-1 1 16,-7-4 0-16,-3-7 0 0,0-6 2 15,0-5-2 1,0-7 6-16,0-2-5 0,0-4 12 16,0-6 9-16,0-19 6 15,10-15-28-15,11-11-17 16,3 0 5-16,6 6 12 16,-3 15-3-16,-2 22 1 15,1 8-2-15,-4 18-11 16,-4 15 11-16,-2 7 4 15,-5 1 10-15,-7-3-4 16,-4-4 2-16,0-6 1 16,0-4 1-16,-3-5 4 15,-1-9-14-15,-1-4 4 16,2-4-4-16,3-2 11 16,0-11 38-16,0-21-29 0,0-16-20 15,15-8-8-15,9-3 5 16,3 8 1-16,3 16 1 15,1 16 2-15,0 14 2 16,-1 5 5-16,-3 23 0 16,-2 10 11-16,-5 7 4 15,-5 1 9-15,-5 2-22 16,-4-6-1-16,1-4-7 16,-2-2-2-16,-2-5-2 15,-3-5-98-15,0-12-213 16</inkml:trace>
  <inkml:trace contextRef="#ctx0" brushRef="#br0" timeOffset="-111165.5">20580 10490 639 0,'0'0'370'0,"0"0"-347"16,0 0-21-16,0 0 51 15,81 0 15-15,-66-6-50 16,-3-2-11-16,-2 0-4 16,-2-4 4-16,-3-1-7 15,-3-5 0-15,-2-4-6 16,0-5-40-16,-13-3-9 16,-6 6 14-16,-3 3 17 15,-2 11 18-15,1 7 6 0,0 3 20 16,-2 7-5-16,-1 17 14 15,3 13 16-15,6 6-15 16,4 4-7-16,9 1-1 16,4-4 6-16,4-4-20 15,21-8 7-15,11-5 1 16,8-7 1-16,6-6-12 16,5-7-3-16,3-4-2 15,2-3-10-15,-3 0 2 16,-2-14 2-16,-9-4-9 15,-8-5-1-15,-12 0 6 16,-13-4-9-16,-10 6 8 0,-3 1 2 16,-8 9 9-16,-13 5 8 15,-9 6 3-15,-3 0-7 16,-4 10 11-16,3 7 0 16,5 1-10-16,10 3 4 15,6 1-5-15,6-2-3 16,7-1 1-16,0-5-2 15,0-2 0-15,10-2-1 16,4-4-16-16,5-6-46 16,1 0 0-16,4-18 50 15,2-7 10-15,0-4 0 16,-6 6 3-16,-3 3 5 16,-6 9 29-16,-1 6 20 0,-2 5-28 15,-1 0-10-15,5 5-1 16,6 12 5-16,3 5 13 15,0 3-10-15,3 1 3 16,1-2-18-16,0-6 2 16,-2-3-10-16,-5-5 8 15,-4-7-4-15,-3-3 2 16,-4 0 3-16,3-5-6 16,3-18 15-16,-2-11-14 15,-1-13-3-15,-6-12-1 16,-4-12-4-16,0-7-11 15,0 6-2-15,0 12 6 16,-8 22 6-16,0 17 4 16,0 11 2-16,2 8 0 0,3 2-1 15,-2 4-8-15,3 19-2 16,2 13 10-16,0 12 0 16,16 8 5-16,11 1-5 15,3 0 2-15,-3-1-3 16,-10-6 3-16,-13-1-2 15,-4-5 0-15,-8-9 3 16,-15-8-3-16,1-11 2 16,5-8 2-16,5-8 25 15,5 0 4-15,7-21-1 16,0-17-27-16,12-13-5 0,23-10-32 16,16-2 3-1,7 6-3-15,-6 14 14 0,-7 17 12 16,-20 15-4-16,-14 11 7 15,-11 7-12-15,0 19 2 16,-3 15 13-16,-13 4 16 16,3-1-3-16,3-3-4 15,10-9 2-15,0-3 7 16,6-7-14-16,14-5 2 16,3-5-3-16,3-8 1 15,3-4-1-15,4 0-3 16,0-15-4-16,0-10-23 15,-2-12 6-15,-4-10-5 16,-5-12-1-16,-8 2 5 0,-9 9-12 16,-5 13 34-16,0 16 21 15,0 13 27-15,0 6-13 16,0 3-34-16,0 26 4 16,0 10-4-16,0 8 45 15,13 0-19-15,3-4-18 16,8-4-5-16,3-5-2 15,-2-9-2-15,-1-7-14 16,-1-7-54-16,-4-7-76 16,-2-4-139-16,-6-4-205 15</inkml:trace>
  <inkml:trace contextRef="#ctx0" brushRef="#br0" timeOffset="-110376.98">22059 10506 632 0,'0'0'465'0,"0"0"-410"15,0 0-54-15,0 0-1 16,0 0 20-16,92 50 0 16,-69-20-1-16,-7-1 2 15,-9 0-14-15,-4-6 0 16,-3-6-2-16,0-4 0 16,0-4 9-16,-7-8 9 15,-2-1 18-15,0 0 0 16,0-14-19-16,5-16-4 15,4-14-18-15,0-7-1 16,18 0-19-16,12 8 6 0,8 16 4 16,2 17 6-16,1 10 2 15,-1 6-5-15,0 19 6 16,-7 1 1-16,-6 2 2 16,-4-1-2-16,-6-8 0 15,-3-6 0-15,-5-7 0 16,-5-3 0-16,-2-3 0 15,-1 0-2-15,-1-8 0 16,0-13-19-16,0-7-49 16,0 4 38-16,-7 5 20 15,-2 8 12-15,3 6 7 16,1 5 11-16,2 0-6 0,2 16-12 16,1 6 0-16,0 4 0 15,1 1 15-15,17-6-10 16,2-4 0-16,2-5-4 15,0-5 11-15,-1-4-10 16,-1-2-2-16,-7-1-4 16,-1 0-24-16,-3 0-30 15,4-12 4-15,4-2 12 16,5 0-64-16,3 2 31 16,5 3 71-16,1 1 4 15,7 2 31-15,1 4 22 16,0-6-11-16,-1 0 5 0,-2-1-17 15,-3-3-14 1,-5-3-8-16,-7-3 11 0,-6-2-11 16,-7-6-2-16,-7-7-4 15,-1-9-2-15,0-5-5 16,0 0 3-16,0 7-2 16,-1 12 4-16,-1 13 38 15,2 12 62-15,0 3-46 16,0 21-42-16,0 22-1 15,0 16 80-15,0 8-36 16,0 2-24-16,0-7-25 16,8-10-4-16,-1-10-2 15,-3-10-4-15,-1-8-56 16,-1-5-60-16,-2-12-88 16,0-7-262-16</inkml:trace>
  <inkml:trace contextRef="#ctx0" brushRef="#br0" timeOffset="-110141.02">23038 10425 1219 0,'0'0'161'0,"0"0"-155"15,0 0-2-15,0 0 41 16,0 0-12-16,0 0-20 16,25 0-10-16,17 0-3 15,16-1-55-15,3-22-115 16,-16-10-597-16</inkml:trace>
  <inkml:trace contextRef="#ctx0" brushRef="#br0" timeOffset="-109607.7">23762 10206 1009 0,'0'0'147'16,"0"0"-125"-16,0 0-22 15,0 0 0-15,16 99 56 16,-5-42 5-16,-3-1-40 16,-1-6-11-16,-2-15-8 15,-2-7 1-15,-2-14-3 16,-1-8-10-16,0-6-54 16,0 0-42-16,0-10-109 0,0-18-529 15</inkml:trace>
  <inkml:trace contextRef="#ctx0" brushRef="#br0" timeOffset="-109472.59">23809 10095 1135 0,'0'0'151'0,"0"0"-125"16,0 0-26-16,0 0-6 16,0 0-14-16,0 0-108 15,47 37-79-15,-23-18-569 16</inkml:trace>
  <inkml:trace contextRef="#ctx0" brushRef="#br0" timeOffset="-109071.77">24027 10326 1156 0,'0'0'78'0,"0"0"-75"15,0 0-3-15,0 0-7 16,0 0-2-16,0 0-1 16,85 58 1-16,-72-30 4 15,-1-3 5-15,-8-3-3 16,0-7 3-16,-3-5 0 16,-1-6 0-16,0-4 0 15,0 0 9-15,2 0 0 0,4-20 8 16,5-17-17-16,10-16-5 15,9-6-14-15,8 2 6 16,3 14 11-16,-3 15-2 16,-3 15 4-16,-3 13 8 15,-5 0 6-15,-5 15 2 16,-7 10 17-16,-2 8 11 16,-5 9-12-16,-4 2-17 15,-1 0-8-15,1 0-4 16,1-3-6-16,-5-4-86 15,0-3-149-15,-7-12-697 16</inkml:trace>
  <inkml:trace contextRef="#ctx0" brushRef="#br0" timeOffset="-107867.54">17458 11430 563 0,'0'0'271'0,"0"0"-180"15,0 0-55-15,0 0-7 16,0 0-3-16,0 0-8 0,0 0-14 16,15-12 16-16,10 12-8 15,11 0 24-15,10 10-7 16,3 5-12-16,-6 1-17 16,-8 6 0-16,-15 0-4 15,-12 1-4-15,-8 4 8 16,-6-2 2-16,-19 0 9 15,-4-6-10-15,6-4 7 16,7-8-8-16,9-7 10 16,7-4 8-16,0-27-15 15,23-17-3-15,21-10-20 0,14-4 5 16,3 7 10 0,-3 15 0-16,-12 18 5 0,-14 17-6 15,-11 8 2-15,-12 30 8 16,-9 12 0-16,0 8 30 15,0-3 0-15,0-6-16 16,0-8 3-16,1-7-8 16,17-7-1-16,7-5-6 15,10-9 2-15,9-8 1 16,8 0-9-16,6-6-38 16,-1-14-82-16,-5-4-197 15</inkml:trace>
  <inkml:trace contextRef="#ctx0" brushRef="#br0" timeOffset="-107224.7">18954 11151 323 0,'0'0'816'0,"0"0"-810"0,4 113-5 16,1-46 30-16,1 2 8 15,3-4 7-15,4-10-21 16,1-13-13-16,-3-8-7 15,-1-10-2-15,-7-10 1 16,-2-6-2-16,-1-6-2 16,0-2 9-16,0 0 6 15,-19-12-4-15,-8-20-11 16,-13-10-18-16,-5-2-10 16,2 5-19-16,1 11 32 15,7 16 12-15,6 12-1 16,2 4 4-16,1 22 5 15,8 8 1-15,7 4 9 0,11 1 6 16,0-1-10-16,17-4 5 16,13-3-7-16,11-5 0 15,6-9 5-15,6-11-14 16,5-6-9-16,-2-2-17 16,-3-16-15-16,-9-11-12 15,-4-6 6-15,-7-6 3 16,-8-1-44-16,-5 5 54 15,-9 13 34-15,-4 11 25 16,-6 9 35-16,-1 4-31 16,4 0-28-16,-1 20 17 15,0 5 24-15,1 4-20 0,-1-3-13 16,3-1-7-16,0-5-1 16,0-5-1-16,1-7-49 15,3-8-113-15,1 0-197 16</inkml:trace>
  <inkml:trace contextRef="#ctx0" brushRef="#br0" timeOffset="-107075.69">19305 11225 924 0,'0'0'300'0,"0"0"-285"15,0 0-15-15,0 0-7 16,0 0 5-16,0 0-91 15,-26 82-243-15</inkml:trace>
  <inkml:trace contextRef="#ctx0" brushRef="#br0" timeOffset="-106503.04">19434 11366 980 0,'0'0'107'0,"0"0"-107"15,0 0-6-15,0 0 6 16,48 74 19-16,-25-27 12 0,-6 2-25 16,-4-2 1-16,-8-8-4 15,-5-8-2-15,0-10 3 16,0-8 5-16,0-7 21 15,-4-6 42-15,-5 0-8 16,-2-19-52-16,7-18-4 16,4-17-8-16,3-15-32 15,18-6-9-15,7 8 4 16,2 16-12-16,0 20 36 16,0 23 13-16,0 8-12 15,1 2 1-15,2 18 4 16,0 2 5-16,1-1 2 15,-6-3 0-15,1-5 2 16,-5-10-1-16,-2-3 4 0,-7 0-3 16,-5-12-2-16,-9-10-2 15,-1-1-26-15,-4-4-36 16,-15 0-17-16,0 8 81 16,3 11 29-16,7 5 85 15,-1 3-49-15,3 15-34 16,-1 19 9-16,-1 11 30 15,6 7 9-15,3-1-19 16,0-4-37-16,18-5-12 16,4-4-10-16,3-7-1 15,4-6 0-15,4-8-53 0,6-8-48 16,3-9-88-16,-2-3-262 16</inkml:trace>
  <inkml:trace contextRef="#ctx0" brushRef="#br0" timeOffset="-106045.63">20264 11272 1057 0,'0'0'56'16,"0"0"-27"-16,-67 106 0 16,51-60 7-16,6 1-13 15,7-2 12-15,3 1-12 16,0 1-15-16,13-2-7 0,7-4 0 15,7-8-1-15,7-11-6 16,4-14-25-16,3-8 21 16,1-12 1-16,0-22-19 15,-3-16 7-15,-8-16-29 16,-5-10-22-16,-7-10 7 16,-10 5 22-16,-7 14 27 15,-2 16 16-15,0 17 26 16,-2 15 23-16,-4 7-15 15,1 6 7-15,2 6 1 16,1 0-5-16,1 0-9 16,0 0-27-16,-2 22-1 0,0 10 7 15,3 16 36 1,0 11 11-16,0 8-24 0,3-1 9 16,10-2-17-16,7-5-7 15,1-6-11-15,1-4-3 16,2-10-1-16,-2-8-1 15,-6-10-38-15,3-10-70 16,-7-11-40-16,-1-5-123 16,-6-27-578-16</inkml:trace>
  <inkml:trace contextRef="#ctx0" brushRef="#br0" timeOffset="-105753.48">20488 11386 1094 0,'0'0'139'0,"0"0"-112"16,0 0-20-16,0 0 15 16,0 0-11-16,88-39 0 15,-27 33-11-15,3 2-4 16,-4 2-2-16,-8 2-21 16,-12 4-14-16,-10 10 17 15,-8 6 3-15,-8 4 16 16,-8 5 5-16,-6 7 9 15,0 2 19-15,0 1 10 16,-6-3-11-16,2-2-16 16,2-9-9-16,2-2-1 15,0-9-1-15,0-6-16 0,0-6-75 16,0-2-117-16,0-22-355 16</inkml:trace>
  <inkml:trace contextRef="#ctx0" brushRef="#br0" timeOffset="-105510.64">20989 11214 615 0,'0'0'575'0,"0"0"-555"15,0 0-20-15,0 0-16 16,0 0-28-16,0 0-119 16,0 11-257-16</inkml:trace>
  <inkml:trace contextRef="#ctx0" brushRef="#br0" timeOffset="-104958.47">21128 11260 881 0,'0'0'177'0,"0"0"-136"0,-50 85 7 15,37-47-11-15,6 3-11 16,4-3 1-16,3-1-13 15,0-5-13-15,13-4 2 16,6-4 4-16,5-10 3 16,2-5-10-16,1-7-8 15,-2-2-6-15,-4-8 6 16,-6-14 1-16,-5-9 2 0,-9-10-39 16,-1-8-37-16,-1-5 14 15,-15 0-1-15,-1 8 50 16,-1 8 18-16,-2 12 27 15,2 9 23-15,3 9-1 16,2 6-4-16,5 2-18 16,-2 6-20-16,2 16-2 15,3 8 4-15,5 6 4 16,0 1-7-16,0-2-6 16,2-5 3-16,10-4-1 15,4-7-2-15,-1-1 0 16,5-6 0-16,-2-8-28 15,3-4-18-15,1-9 46 0,6-19-1 16,2-4 1 0,0-3 0-16,-2 7-1 0,-1 8 3 15,-4 6-2-15,-3 11 0 16,-1 3 1-16,-2 7-1 16,-2 17 15-16,-3 5-6 15,-6-1 7-15,-4 0-7 16,-2-3-3-16,0-5 1 15,0-6 0-15,0-4-4 16,0-5-1-16,0-3 1 16,0-2 1-16,0 0 4 15,3-21 19-15,22-11-5 0,8-10-22 16,10 3-5 0,-3 2 2-16,-1 7 2 0,-5 11-2 15,-2 5-3-15,-9 8-59 16,-6 4-156-16,-14 2-344 15</inkml:trace>
  <inkml:trace contextRef="#ctx0" brushRef="#br0" timeOffset="-101410.28">22469 11115 679 0,'0'0'99'0,"0"0"-51"16,0 0 15-16,0 0 20 15,0 0-18-15,-3-76-30 16,-4 69 21-16,-5 3-30 15,1 4-13-15,-7 0-8 16,-5 9-5-16,-3 22 0 16,0 15 8-16,4 12-4 15,8 9 21-15,8-3 0 16,6 1-5-16,0-7-8 16,13-1 7-16,2-10-2 15,-4-6-8-15,-1-7-7 16,-4-6 2-16,-2-5-4 15,-2-4-12-15,-2 0-30 0,0-4-23 16,0-1-45-16,0-5-71 16,-5-7-99-16,-7-2-188 15</inkml:trace>
  <inkml:trace contextRef="#ctx0" brushRef="#br0" timeOffset="-101203.32">22217 11565 840 0,'0'0'176'0,"0"0"-91"16,0 0-35-16,0 0 7 16,0 0 4-16,0 0-26 15,36-24-17-15,10 13-18 0,15-1 6 16,2-2-2 0,-3 4 0-16,-10 3-4 0,-5 3-45 15,-5-1-33-15,-4 0-71 16,-9 0-86-16,-14-1-211 15</inkml:trace>
  <inkml:trace contextRef="#ctx0" brushRef="#br0" timeOffset="-100284.18">22327 11378 758 0,'0'0'154'0,"0"0"-128"16,-104 11-10-16,84-4 33 15,16-3-30-15,4-4-8 16,18 0-7-16,16 0 11 16,9 0 7-16,6-7-12 15,-4-8-10-15,-9 2-4 16,-10-5-3-16,-9 3-12 16,-11 1 19-16,-6-4 0 15,0 4-11-15,-13 0 0 16,-13 8 3-16,-6 6 8 0,-7 0 1 15,0 10 12-15,0 15-10 16,5 8 3-16,6 8 7 16,7 2-4-16,12 4-5 15,9-2 4-15,0-7-5 16,21-8 2-16,13-13-5 16,8-13 7-16,8-4 10 15,3-14-17-15,-2-18-17 16,-11-3-28-16,-10-5-22 15,-14-3 34-15,-14 1 19 16,-2-4-32-16,-21 3 19 16,-14 9 16-16,-2 10 11 15,-3 17 43-15,1 7 12 0,2 10-15 16,5 19-14 0,6 11-4-16,12 4-6 0,11 8 10 15,3 5 0-15,12-6 5 16,18-2-24-16,6-12 1 15,3-13 8-15,4-10-14 16,-4-12-2-16,-5-2-11 16,-7-8-10-16,-8-14 3 15,-10-7 1-15,-9-9 12 16,0-5-7-16,-19-7-7 16,-9 4 13-16,-4 7 6 15,1 13 5-15,4 14 45 16,3 12 3-16,3 2-34 15,3 22-19-15,11 9 0 0,7 12-2 16,18 3-2-16,25-4-113 16,11-10-178-16,1-14-470 15</inkml:trace>
  <inkml:trace contextRef="#ctx0" brushRef="#br0" timeOffset="-98696.5">22833 11359 951 0,'0'0'108'16,"0"0"-69"-16,0 0-16 15,0 0-23-15,0 0-5 16,0 0-6-16,87 6 4 15,-67 21-3-15,-6 2 4 16,-5 1 6-16,-6-6 0 16,-3-6-1-16,0-3 0 15,0-9 1-15,0-1 0 16,0-5 9-16,0 0-2 16,-2-9 20-16,2-17-2 0,0-8-25 15,8-8-31 1,16-1-2-16,4 9 21 15,3 10 10-15,-4 14-2 0,-3 10-5 16,-1 0 8-16,-6 12-2 16,-3 11 3-16,-8 2 5 15,-3 5 10-15,-3 1-8 16,0-6 1-16,0-3-6 16,-6-6 6-16,-2-7-4 15,2-5 3-15,2-2 3 16,1-2 5-16,0-3 20 15,3-22-9-15,0-12-26 16,13-8-10-16,11-6 9 16,3 6-6-16,2 8 2 15,-1 15-1-15,-1 10 6 0,-5 12-3 16,0 0-8 0,-3 12 11-16,3 12 0 0,-2 3 10 15,2 0-3-15,1 1-3 16,6-4-4-16,4-7 1 15,2-6 8-15,5-6-9 16,-1-5 0-16,2 0-11 16,-8-5-17-16,-4-9 2 15,-6-4-14-15,-10 0 1 16,-6 0 30-16,-7 0 0 16,0 2 9-16,-8 4 14 15,-13 3-1-15,-5 7 11 0,-2 2 15 16,0 0-18-1,1 12-17-15,5 8 0 0,6-1 5 16,9 3-9-16,4-3 0 16,3 1 0-16,0-2 2 15,10-2-7-15,6-5-12 16,1-6-34-16,1-5 12 16,0 0-27-16,1-12-7 15,-2-15 54-15,-1-4 4 16,-2-3 10-16,1 5 4 15,-3 4 1-15,1 7 20 16,-4 8 73-16,2 9-46 16,2 1-30-16,2 0-15 15,9 14 32-15,2 5 16 16,9 2-29-16,5 0-5 0,8-1 1 16,3-5-12-16,1-5-3 15,-6-8-1-15,-4-2-1 16,-6 0-1-16,-6-14-16 15,-5-2-2-15,-7-3-12 16,-5-6 15-16,-8-3-1 16,-5-2 2-16,0 2-16 15,-18 1 31-15,0 7 6 16,-3 6 14-16,0 7 16 16,0 6-14-16,-1 1-7 15,1 5-5-15,1 17-1 16,4 8 5-16,6 3 1 0,4 4 5 15,6 0-11-15,0-7 6 16,0-3-14-16,10-5 0 16,6-8 8-16,0-7-7 15,3-7-2-15,2 0 1 16,3-9 1-16,-1-14 1 16,1-9-1-16,-3-8-2 15,-1-12-5-15,-1-8-5 16,-5-9-16-16,-1 1-8 15,-6 10-10-15,-1 15 13 16,-3 15 31-16,-1 13 2 16,-2 11 13-16,0 4 16 15,0 0-29-15,0 12-2 0,0 21 0 16,0 12 22-16,-6 9 21 16,1 5-6-16,5 0-15 15,0-4-2-15,0-5-5 16,7-11-9-16,12-9-4 15,0-10-1-15,5-10 2 16,9-10 7-16,5 0-9 16,9-16-1-16,-1-10 0 15,-1-9-22-15,-9-6-15 16,-8-6-12-16,-10-3-46 16,-9 9-28-16,-9 11 50 15,0 12 73-15,-10 12 54 16,-10 6-33-16,-4 0 9 15,-1 14 12-15,0 11 22 0,3 4-17 16,8 6 3-16,5 3-12 16,7-2 8-16,2 0-25 15,4-6-11-15,16-3 3 16,1-4-3-16,6-6-3 16,4-7 3-16,5-6-9 15,7-4-1-15,1 0-2 16,2-4-14-16,-6-12-47 15,-10-2-86-15,-15-7-269 16</inkml:trace>
  <inkml:trace contextRef="#ctx0" brushRef="#br0" timeOffset="-97720.63">17655 12231 635 0,'0'0'187'15,"0"0"-96"-15,0 0 24 16,0 0-36-16,-23-73-29 16,3 59-25-16,-2 1 0 0,0 6 16 15,-2 4-11 1,2 3-29-16,-2 13-1 0,3 21-11 16,0 14 7-16,5 9 4 15,8 6 5-15,8 0 9 16,0-4-2-16,12-5-7 15,8-5 11-15,-1-3-7 16,-2-8-5-16,-1-5-1 16,-7-4-3-16,-2-7 1 15,-1-5-1-15,-5-1-16 16,-1-6-21-16,0 4-34 16,0-4-15-16,0-4-71 15,0-6-59-15,-10 0-16 16,-2-13-127-16</inkml:trace>
  <inkml:trace contextRef="#ctx0" brushRef="#br0" timeOffset="-97529.88">17429 12649 275 0,'0'0'318'0,"0"0"-130"15,0 0-73-15,0 0 9 16,0 0-21-16,0 0-29 16,-6-35-28-16,28 24-29 15,12-1-3-15,15-5 7 16,6 1 2-16,0 2-16 15,-7 3-4-15,-7 5-3 16,-12 0-2-16,-6 3-37 16,-5 1-79-16,-4 0-106 15,-8-4-144-15</inkml:trace>
  <inkml:trace contextRef="#ctx0" brushRef="#br0" timeOffset="-96482.22">17805 12354 806 0,'0'0'125'16,"0"0"-123"-16,0 0 42 15,82 33 34-15,-57 1-28 16,-8 3-19-16,-5 5-7 16,-6-3-11-16,-6-7 0 15,0-6-9-15,0-8-3 0,0-10 11 16,0-4-5-1,0-4 13-15,0 0 17 0,0-8 6 16,0-15-13-16,0-13-30 16,3-10-11-16,16-6-21 15,8 4-2-15,2 9 12 16,-3 12 9-16,-6 15 11 16,-8 10 0-16,-5 2-12 15,-3 13-11-15,-1 15 25 16,-1 11 11-16,1 0 13 15,2 2-8-15,2-7-8 16,6-4 4-16,4-8-5 16,2-8-6-16,2-7 1 15,0-5 3-15,3-2 10 16,3-6-6-16,-1-11-8 0,-2-9-1 16,-6-3-6-16,-8-5-11 15,-10-1-1-15,0-6-17 16,-8 4 0-16,-12 6 16 15,-7 6 14-15,1 12 5 16,0 6 1-16,6 7 9 16,3 0-9-16,4 3 1 15,4 12-1-15,3 8 5 16,3 2-4-16,3 0 2 16,0 0 1-16,0-4-2 15,12-2-1-15,2-6-2 16,-2-3 8-16,2-1-8 0,-2-4-3 15,-3-3-28-15,3-2-26 16,3-3 20-16,1-16 37 16,5-2 0-16,0-1-5 15,0 2-6-15,-3 4 11 16,-1 7 5-16,2 7-5 16,0 2 0-16,0 0 0 15,-2 16 7-15,-1 2 16 16,-1 3-6-16,0 0 0 15,-5 1-2-15,1-5-10 16,-1-2-3-16,-4-3 5 16,-1-5-7-16,-2-2 0 15,-2-4-3-15,1-1 6 0,7-4 0 16,6-20 5-16,7-7-8 16,5-4-16-16,0 4 11 15,-2 5 5-15,-3 10 0 16,-4 9 0-16,-3 7-6 15,-3 0 6-15,0 7-5 16,-4 9 5-16,-4 0 5 16,-1 1-2-16,-1-2 1 15,-1-4 1-15,-1-1 0 16,0-4-4-16,0-2-1 16,0 0 4-16,0-4 1 15,0 0-5-15,0-7 0 0,6-22 32 16,15-12-32-16,10-2 2 15,8 1-2-15,1 10 9 16,1 11 10-16,-2 8 11 16,-7 9-4-16,-5 4 4 15,-6 3-17-15,-5 15-6 16,-7 8-3-16,-4 6-1 16,-5 8-3-16,-2 4-43 15,-23-4-137-15</inkml:trace>
  <inkml:trace contextRef="#ctx0" brushRef="#br0" timeOffset="-95598.47">19933 12204 863 0,'0'0'106'0,"0"0"-81"16,0 0 7-16,0 0 9 16,0 0 22-16,-96-32-43 15,71 32 0-15,1 0-14 16,-1 5-4-16,1 7 0 16,3 5 7-16,1 4 0 15,1 2-8-15,4-1 4 0,2 1-2 16,7-2-1-16,3-1-1 15,3-2 0-15,1 0-1 16,18 1 11-16,9-1-7 16,7-1 2-16,3 0-6 15,0 0-5-15,0 1 5 16,-2 4-8-16,-5 1 3 16,-4 2 0-16,-6 3-5 15,-9-1 4-15,-7-2-1 16,-5-3 7-16,0 0-2 15,-4-7 3-15,-12-4-1 16,-5-1 36-16,-4-6 18 16,-5-1-4-16,-5-3-11 15,1 0 8-15,1-1 0 16,2-10-21-16,4-1-16 0,0 4-10 16,4-1 0-16,3 7-42 15,2 2-57-15,9-3-155 16</inkml:trace>
  <inkml:trace contextRef="#ctx0" brushRef="#br0" timeOffset="-94853.52">20509 12127 828 0,'0'0'91'0,"0"0"-64"16,0 0-12-1,0 0 15-15,-90-59-26 0,75 55-4 16,2 4 0-16,5 0 1 16,4 0 8-16,1 8-7 15,1 14-1-15,2 8 16 16,0 8 39-16,0 6-12 16,11 3-9-16,-1 8 1 15,4-1 9-15,-5 3-19 16,0-2-3-16,-2-2-6 15,-4-2-12-15,-2-2-3 16,1-6 2-16,-2-10 3 16,0-11-5-16,0-6-2 15,0-10-1-15,0-2-38 16,0-4-39-16,0 0 1 0,0-2-14 16,0-18-81-16,0-7-129 15,-3-5-180-15</inkml:trace>
  <inkml:trace contextRef="#ctx0" brushRef="#br0" timeOffset="-94644.43">20261 12521 456 0,'0'0'139'15,"0"0"-39"-15,0 0 14 16,0 0 73-16,0 0-50 16,0 0-51-16,-11-16-30 0,38 12-47 15,9-2-6 1,10 0 10-16,2-2 4 0,-1 1-9 15,-3 1-4-15,-5 0-1 16,-2 2-2-16,-4-1-1 16,-5 0-20-16,-1 1-62 15,-6-4-79-15,-4-2-244 16</inkml:trace>
  <inkml:trace contextRef="#ctx0" brushRef="#br0" timeOffset="-93316.41">20794 12368 875 0,'0'0'226'0,"0"0"-226"16,0 0 0 0,0 0-1-16,0 0-17 0,0 0 18 15,82 65-1-15,-70-34 5 16,-2 0 0-16,-6-7-4 15,-4-6 0-15,0-7 6 16,0-6 13-16,0-2 11 16,0-3-3-16,0 0 22 15,0-2 14-15,0-16-9 16,0-7-40-16,2-9-8 16,12-4-3-16,8 1-3 15,8 6-2-15,4 7-10 0,3 7-7 16,0 6-8-1,-2 2-11-15,-10 5 2 0,-5 1-2 16,-8 0 16-16,-7 2 18 16,-2-1 4-16,-3 2 3 15,0 0 15-15,0 0 4 16,-6 0 11-16,-8 3-26 16,-6 11-5-16,-1 5 6 15,2 7-1-15,7 4-3 16,4 3-1-16,4-2 2 15,4-6-2-15,0-1-3 16,2-5 0-16,11-7 7 16,-1-4-7-16,4-5-1 0,1-3 0 15,2 0 0 1,-2-4 0-16,0-11-1 0,-6-5 2 16,-2-2 0-16,-6-8-16 15,-3-1-12-15,0 0 7 16,0 8 19-16,0 8 2 15,0 8 3-15,0 2-1 16,0 5-4-16,6 0 2 16,7 0-3-16,5 15 3 15,3 2 0-15,-3 6 2 16,-1 2-2-16,-1-5 3 16,-3 0-2-16,-4-4-1 0,-3-4 0 15,-4-7 0 1,-2-2 3-16,0-3-3 15,0 0 4-15,1 0-3 0,2 0 9 16,3-13-1-16,6-13-9 16,6-10-2-16,3 1-15 15,9 2-12-15,-2 9 4 16,3 13 20-16,-4 8-3 16,-3 3 2-16,-5 12 4 15,-2 14 2-15,-8 3 5 16,3 2 12-16,-8-2-6 15,-2-6 1-15,-2 0 2 16,0-10-13-16,0-3 3 16,0-3 1-16,0-3-4 15,-2 0 8-15,-2-4-3 0,0 0 11 16,4-13 8-16,0-16-8 16,0-9-17-16,11-6-10 15,10 3 1-15,5 4 4 16,3 9 3-16,1 10-1 15,0 8 0-15,-5 7 0 16,-1 3 2-16,-6 0-7 16,-5 9 6-16,1 7 2 15,1 3 0-15,0-1-5 16,1 0 13-16,1-6-8 16,3-4 1-16,6-6-1 15,4-2 0-15,2-3 10 0,4-15-4 16,0-7-1-1,-3-6-5-15,-2 1-1 0,-2-3 1 16,-9 2 0-16,-9 9 0 16,-9 4 0-16,-2 6 0 15,-13 7 3-15,-15 5-3 16,-5 0-4-16,-4 11 4 16,-1 15 10-16,9 3 16 15,6 5 1-15,13 1-4 16,10 0-7-16,0 1 16 15,26-7 2-15,12-3-5 16,7-9 3-16,6-7-15 16,1-6-3-16,5-4-7 15,2 0-5-15,2-16 6 16,-2-3 9-16,-12 3-9 0,-17 4-6 16,-18 7-2-16,-9 3-3 15,-3 2-22-15,0 0-7 16,0 0-9-16,-7 0-47 15,-8 2-85-15,-3 2-221 16</inkml:trace>
  <inkml:trace contextRef="#ctx0" brushRef="#br0" timeOffset="-91392.55">22826 12237 703 0,'0'0'190'0,"0"0"-69"16,0 0-41-16,0 0 2 15,0 0-30-15,0 0-38 16,0 0-14-16,25-23-8 16,-1 39 7-16,0 7-8 15,-5 2 5-15,-1 2-2 16,-9-5 0-16,-4-2 5 16,-2-5-4-16,-3-5 3 15,0-3 0-15,0-5 2 16,0-2 1-16,0 0 2 0,1-4 8 15,11-20 10-15,6-13-21 16,9-4-2-16,4 3 2 16,2 13-13-16,-2 12 11 15,-4 13-1-15,-5 0-15 16,-1 15 9-16,-7 11-9 16,-4 3 17-16,-3 4 1 15,-2-3 5-15,-5-4-4 16,1-6 2-16,-1-7-2 15,0-7 6-15,0-2-7 16,0-4 0-16,0 0 0 16,0 0 13-16,8-18 0 15,7-18 10-15,7-12-23 0,8-4 0 16,2 7-2-16,-2 12 2 16,-2 16 4-16,-4 12-4 15,-2 5-2-15,-3 0 2 16,1 19 9-16,-7 5 3 15,-1 4-1-15,-8 1-9 16,-2 1 0-16,-2-2-2 16,0-3 0-16,0-1-23 15,-6-6-50-15,-2-9-172 16,1-9-261-16</inkml:trace>
  <inkml:trace contextRef="#ctx0" brushRef="#br0" timeOffset="-90776.64">23555 12064 768 0,'0'0'152'0,"0"0"-56"16,0 0 31-16,0 0-49 15,0 0-69-15,0 0-9 16,0 61 0-16,3-9 24 16,8-3-1-16,0-4-18 15,3-8-5-15,-1-11 3 16,-2-7 0-16,-2-8-5 15,-5-7 7-15,2-4-10 0,-3 0-9 16,3-3 13-16,6-18 1 16,4-9 0-16,0-11-1 15,-2-6-7-15,-2-4 7 16,-2 1-3-16,-3 12-12 16,-1 15 16-16,-3 12 14 15,-2 10 15-15,1 1-27 16,2 6-2-16,5 14-4 15,0 14 4-15,3 4 20 16,0 1-15-16,-2-2-3 16,2-4-4-16,2-5-45 15,-1-7-108-15,3-13-181 0</inkml:trace>
  <inkml:trace contextRef="#ctx0" brushRef="#br0" timeOffset="-90221.64">24046 12003 813 0,'0'0'109'16,"0"0"-84"-16,0 0 3 16,-61 75 16-16,58-50-15 15,3 2-19-15,10 2-1 0,16 3 7 16,0 1-16-16,-2 1 6 15,-6-3-5-15,-10-4-2 16,-8-3 6-16,0-7-2 16,-3-8 25-16,-15-4 41 15,2-5 2-15,2 0-20 16,5-9-11-16,9-17-15 16,1-13-25-16,29-7-40 15,14-5-4-15,8 2-6 16,3 6-4-16,0 4 23 15,-4 9 31-15,-11 5-5 16,-8 4 5-16,-13 3 12 16,-7 1 9-16,-7-4 15 15,-5-1 2-15,0-4-14 16,-9-4 2-16,-7 0-8 0,0 6 0 16,6 8-18-16,2 8 15 15,7 5 3-15,-1 3-17 16,2 7-1-16,-1 29-10 15,1 15 10-15,0 17 25 16,0 6 10-16,3-6-10 16,10-6-18-16,2-9-2 15,4-7-2-15,-1-11-5 16,-1-8 2-16,-5-10-1 16,0-7-59-16,-8-6-48 15,-2-4-44-15,-2-9-142 16,0-19-137-16</inkml:trace>
  <inkml:trace contextRef="#ctx0" brushRef="#br0" timeOffset="-90044.42">24323 12124 972 0,'0'0'116'16,"0"0"-87"-16,0 0 34 15,0 0-7-15,0 0-18 16,94-9-9-16,-38-2-17 15,6-2-12-15,4 3 0 16,-5 0-24-16,-10 1-110 16,-15-4-302-16</inkml:trace>
  <inkml:trace contextRef="#ctx0" brushRef="#br0" timeOffset="-88975.59">17683 13264 798 0,'0'0'156'0,"0"0"-80"16,0 0-12-16,-36-73 19 15,36 66-28-15,0 6 1 0,0 1-39 16,0 25-17-16,2 20 0 16,9 17 0-16,0 7 29 15,-2 0-21-15,-3-7 5 16,1-11-10-16,-4-13-2 15,-1-15-1-15,-2-11 0 16,0-8 6-16,0-4-1 16,0 0 7-16,4 0 8 15,7-21 11-15,10-14-23 16,13-13-8-16,9-4-36 16,8 4 4-16,-4 14-7 15,-3 18-6-15,-8 16 9 0,-11 0 19 16,-7 25-3-16,-15 10 18 15,-3 5 3-15,-21-1-1 16,-12-5 20-16,-4-7 13 16,-3-8 24-16,6-7 13 15,1-8-6-15,10-3-6 16,5-1-22-16,9-3-26 16,9-16-10-16,0-11-78 15,17-8-114-15,14-4-237 16</inkml:trace>
  <inkml:trace contextRef="#ctx0" brushRef="#br0" timeOffset="-88541.33">18238 13376 794 0,'0'0'477'15,"0"0"-438"-15,0 0-39 16,0 0-6-16,0 0 6 16,0 0 9-16,82 1 9 15,-49-1-12-15,-5 0-6 16,-7 0 0-16,-9 0-4 16,-8 0-20-16,-4-3 0 15,0-7 0-15,-6-5-29 16,-11-5 1-16,-5 3 38 15,0 5 14-15,0 5 3 0,2 7 45 16,1 0-31-16,0 4 16 16,4 20 2-16,4 5 15 15,10 5-29-15,1 0 9 16,7-3-6-16,17-4-8 16,5-3-2-16,8-6-1 15,0-3-7-15,5-9 1 16,2-6 0-16,4 0-4 15,3 0-1-15,-3-8-4 16,-5-4-18-16,-10 1-37 16,-11-6-95-16,-13-4-180 15</inkml:trace>
  <inkml:trace contextRef="#ctx0" brushRef="#br0" timeOffset="-86653.69">19272 13521 719 0,'0'0'162'0,"0"0"-84"16,0 0-22-16,0 0 49 15,0 0 10-15,0 0-34 0,0 0-31 16,18-38-35-16,-3 19-15 15,4-6 1-15,4-6-1 16,3-5 0-16,1-6-4 16,-2-8 2-16,-2-8-13 15,-10-6-13-15,-7-5-6 16,-6 0-2-16,0 14 4 16,0 14 13-16,-7 17 19 15,-2 13 2-15,0 8 20 16,0 3-12-16,-5 11-10 15,-5 26-4-15,-5 19 4 16,6 13 35-16,8 6 2 0,10-4-25 16,0-6-2-1,24-10-3-15,7-8 4 0,8-10-8 16,3-10 0-16,-1-8 0 16,5-9 0-16,-2-9 3 15,-1-1-6-15,-3-1-8 16,-4-14 2-16,-4-5-13 15,-6-3-27-15,-2-8 16 16,-7-4-11-16,-6 2 8 16,0 3 1-16,-9 7 21 15,-2 11 11-15,0 8 18 16,0 4 21-16,0 0-4 0,1 0-30 16,2 8-5-1,5 15 0-15,2 7 16 0,-1 3 11 16,-1-2-15-16,1-1-12 15,-1-6 1-15,-2-3-1 16,-1-4-28-16,-4-5-50 16,1-8-119-16,-2-4-102 15,0-6-263-15</inkml:trace>
  <inkml:trace contextRef="#ctx0" brushRef="#br0" timeOffset="-86500.52">19882 13057 933 0,'0'0'214'0,"0"0"-185"16,0 0-29-16,0 0-10 0,0 0-2 15,0 0 5-15,9 71-154 16,9-45-238-16</inkml:trace>
  <inkml:trace contextRef="#ctx0" brushRef="#br0" timeOffset="-86106.5">20046 13230 995 0,'0'0'93'0,"0"0"-93"15,0 0-3-15,0 0-7 16,0 0 1-16,94 53 5 15,-76-24 0-15,-5-2 2 0,-5-4 1 16,-5-5-1-16,-3-8 0 16,0-4 2-16,0-5 1 15,0-1 6-15,0 0 22 16,0-11 30-16,0-16-24 16,6-14-35-16,12-7-21 15,6-1 14-15,4 7 3 16,-3 15 4-16,-2 12 10 15,-2 12-8-15,-4 3 6 16,0 9 4-16,-2 13 17 0,-5 4 8 16,1 6-6-1,-4-1-14-15,-1-2-15 0,0-3-2 16,-4 1 0-16,-1-3-24 16,-1-1-75-16,0-6-99 15,0-8-214-15</inkml:trace>
  <inkml:trace contextRef="#ctx0" brushRef="#br0" timeOffset="-84905.91">20622 13199 194 0,'0'0'874'16,"0"0"-789"-16,0 0-76 15,0 0-2-15,0 0-3 16,94-8 3-16,-54 0-3 15,-1-1-4-15,-4 1-2 0,-6 0-7 16,-3-4-26 0,-6 0-36-16,-7-2 24 0,-9-1-27 15,-4-1-15-15,0 0 20 16,-12 5 69-16,-7 2 10 16,-2 6 18-16,-2 1 21 15,0 2 37-15,1 0-30 16,0 7-8-16,3 10 13 15,5 6-40-15,3 4 18 16,9 5-12-16,2 3-1 16,7-2 4-16,20-2-9 15,9-4 5-15,7-4-11 16,8-4-3-16,4-7-12 16,5-5 10-16,0-4-10 15,-5-3 1-15,-8 0-5 0,-9-4 4 16,-8-9-16-16,-7-7-9 15,-8 0 3-15,-7-1 8 16,-6 7 5-16,-2 2 9 16,0 4 7-16,-10 3 5 15,-6 5-7-15,-5 0-3 16,-6 0-2-16,-3 13 0 16,5 5-1-16,5-2-3 15,7 1 0-15,9-3 3 16,4-3-6-16,0-2 1 15,0-4-3-15,4-5-22 16,16 0-9-16,3-5 19 16,3-15 1-16,-1-5 20 15,-2 0-4-15,-4 6 4 0,-7 4 0 16,2 6 1-16,-6 5 9 16,3 4 11-16,-1 0-10 15,7 0 11-15,2 10 0 16,1 4 23-16,6 1-20 15,1-1-1-15,-2-1-15 16,-1-4-3-16,-7-3 3 16,-5-5-8-16,-3-1 5 15,-3 0 6-15,-2-9 0 16,2-12 2-16,-3-9-13 0,-3-11-1 16,0-9-10-16,-15-8-10 15,-9-3-38-15,-2 7-10 16,0 15 51-16,7 16 17 15,2 12 4-15,7 9 9 16,1 2-3-16,-1 2-10 16,2 15-2-16,0 3 0 15,7 3 2-15,1-3 0 16,0 0 0-16,0-4 0 16,10-3 1-16,7-7 2 15,2-6 2-15,9 0-2 16,10-16 9-16,4-12-12 15,1-3 4-15,0 2-4 16,-1 5-2-16,-6 7 2 16,-8 9 0-16,-7 8-1 0,-3 0 1 15,-3 18 0-15,-5 13 13 16,-4 10 21-16,-4 8 7 16,-2-5-12-16,0-2-9 15,0-6-16-15,0-11 0 16,0-5-3-16,0-6 1 15,0-4-2-15,0-4-10 16,0-3-35-16,0-3-38 16,0 0-14-16,0-11-36 15,0-18-157-15</inkml:trace>
  <inkml:trace contextRef="#ctx0" brushRef="#br0" timeOffset="-84373.42">21954 12797 717 0,'0'0'221'0,"0"0"-199"16,0 0-21-16,0 0 114 15,-9 96-28-15,5-49-25 16,4 0-12-16,0 2-26 16,0-6 5-16,9-6-18 15,3-6-4-15,3-10-5 16,-2-6-1-16,2-7 1 15,0-8-2-15,4 0 0 16,5-4-2-16,5-18 1 0,5-6 1 16,-6-4-28-1,-2 2 13-15,-4 5 4 0,-7 5 8 16,-9 9 1-16,-3 4 2 16,-3 5 3-16,0 1 11 15,0 1 1-15,0 0-7 16,0 0-8-16,0 17 0 15,0 12-11-15,0 12 11 16,0 9-1-16,0 5 2 16,0 4 0-16,0 3 5 15,0 2-11-15,0-5 12 16,0-4-8-16,0-10 4 16,0-8-3-16,0-11 7 15,0-10 3-15,-2-7 1 0,-2-7 14 16,-3-2-2-16,-3 0 25 15,-2 0 9-15,-7-14-22 16,-3-7-28-16,1-7-2 16,-2 0-4-16,4 0-1 15,5 5-3-15,4 7-10 16,1 4-44-16,5-3-75 16,1-2-181-16</inkml:trace>
  <inkml:trace contextRef="#ctx0" brushRef="#br0" timeOffset="-82657.16">22857 12873 415 0,'0'0'165'16,"0"0"-29"-16,0 0-36 16,0-77 21-16,0 63-20 15,-1 3-10-15,-2 5-23 16,1 5-11-16,2 1-21 0,0 8-36 16,-2 28-23-1,2 22 23-15,0 19 17 0,0 4 3 16,0 0-9-16,5-12 0 15,3-11-6-15,0-13 2 16,-3-13-3-16,-2-12 7 16,-2-9-2-16,1-7-4 15,-2-4 0-15,0 0 10 16,0 0 23-16,0-4 14 16,0-20-3-16,-6-14-40 15,-3-15-6-15,2-14-3 16,4-10-23-16,1-7-22 15,2 7-6-15,0 10 26 16,13 22-9-16,5 13 18 16,5 17-8-16,2 10-21 0,2 5 2 15,-3 13 27-15,-2 20-7 16,-7 6 7-16,-8 9 1 16,-7-3 14-16,0-6 1 15,-1-6 1-15,-14-9 6 16,-1-7 22-16,-2-6 26 15,1-4-8-15,1-4-17 16,5-3-18-16,5 0-12 16,6-2-21-16,0-14-180 15,11-6-737-15</inkml:trace>
  <inkml:trace contextRef="#ctx0" brushRef="#br0" timeOffset="-81535.47">23102 12962 792 0,'0'0'181'0,"0"0"-121"15,0 0 25-15,0 0-14 16,0 0-38-16,0 0-33 16,13-3-9-16,2 25-1 15,4 9 1-15,-5 7 0 16,-3 3 9-16,-7 1 1 15,-4-9 2-15,0-5-2 16,0-11 0-16,-9-7 7 16,4-6 14-16,5-4 0 15,0 0 3-15,0 0 6 16,0-17 2-16,9-13-33 0,15-14-45 16,15-5 5-1,4-2-15-15,1 7-24 0,-6 13 16 16,-10 12 63-16,-13 12-10 15,-8 5 8-15,-7 2-6 16,0 6 8-16,-5 15 2 16,-12 10 70-16,-2 2-32 15,1-2-20-15,9-1-14 16,6-11 1-16,3-2-7 16,0-6 0-16,23-7 0 15,6-4 15-15,7 0-15 16,3-9-14-16,-1-14-9 15,-9-1 1-15,-6-4 4 16,-11-3 7-16,-12 1 10 16,0 3-45-16,-18 6 46 0,-11 8 16 15,1 7 39-15,4 6-37 16,9 0 9-16,9 0-2 16,6 0-25-16,0 11-10 15,21 0 10-15,15-2 21 16,10-4-16-16,8-5-5 15,-2 0 0-15,-1-3 0 16,-9-8-3-16,-12-2-11 16,-10-2 1-16,-9-1 7 15,-7-2 6-15,-4-2 0 16,0 5 0-16,0 7 0 16,-3 2 10-16,0 6 8 0,0 0-18 15,0 20 0-15,0 20 0 16,2 18 1-16,1 7 16 15,0 4 6-15,0-6-2 16,1-6-1-16,4-9-12 16,-2-11 12-16,-2-12 2 15,-1-13-10-15,0-6 0 16,0-6 5-16,0 0 16 16,0 0 20-16,-1-15 7 15,-8-18-18-15,3-18-42 16,1-19-17-16,5-16-22 15,0-9-50-15,6-4 6 16,8 15-31-16,7 19 28 0,2 24 12 16,2 23 54-1,0 16-9-15,-4 5 9 0,-9 28-2 16,-8 8 15-16,-4 7 7 16,-1 0 19-16,-16-7 28 15,-1-3 1-15,-1-9 9 16,-2-4-13-16,2-6 3 15,4-5 2-15,5-5-22 16,5-3-23-16,5-4-4 16,0 0-72-16,12 0-220 15</inkml:trace>
  <inkml:trace contextRef="#ctx0" brushRef="#br0" timeOffset="-81217.39">24073 12964 802 0,'0'0'222'0,"0"0"-172"15,0 0 2-15,-48 79-27 16,48-57-10-16,12 2-9 16,16-4 11-16,8-4-11 15,3-8 10-15,1-5-10 16,-1-3-6-16,-6 0-3 15,-9-16 1-15,-8-2 2 16,-10-3 2-16,-6-5 3 16,-6-1-2-16,-22-2 34 0,-10 2 10 15,-5 6-13-15,1 7-18 16,5 11 1-16,9 3-17 16,9 0-6-16,14 7-13 15,5 5-156-15,8-3-187 16,18-7-350-16</inkml:trace>
  <inkml:trace contextRef="#ctx0" brushRef="#br0" timeOffset="-80932.52">24292 12881 220 0,'0'0'752'0,"0"0"-716"0,0 0-36 15,0 0 0-15,96 55 6 16,-79-27 5-16,-5-3-10 16,-2-6-1-16,-6-7 2 15,-2-8 5-15,-2-4 44 16,0 0 46-16,0 0 25 16,0-8-18-16,0-14-11 15,0-10-72-15,8-10-21 16,7-9-12-16,8-4-37 15,3 5-42-15,6 5-59 16,-2 12-155-16,-7 11-144 0</inkml:trace>
  <inkml:trace contextRef="#ctx0" brushRef="#br0" timeOffset="-80397.72">24612 12584 672 0,'0'0'141'16,"0"0"-35"-16,0 0 34 15,0 0-25-15,0 0-80 16,0 0-35-16,-11 56 0 16,14 6 3-16,9 2 46 15,1-2-11-15,-2-6-9 16,1-6-6-16,-6-11-13 0,-2-9-5 16,-2-11-5-1,-1-8 4-15,-1-8-3 0,0-3-1 16,0 0 11-16,0-9 5 15,0-16-16-15,0-15-1 16,14-8-37-16,10-1-26 16,4 3 7-16,8 16 7 15,-5 12 0-15,-1 12 32 16,-6 6-3-16,-4 0 13 16,-3 13 0-16,-5 3 8 15,-2 1 7-15,-2-1 19 16,-2-2-2-16,1-4-11 15,-2-4-10-15,-2-2-2 16,-1-4 2-16,2 0-3 16,-3 0 3-16,4 0 7 0,6-12 7 15,3-9-3-15,4 1-14 16,-2 1-6-16,1 8 3 16,-2 5-4-16,1 6 6 15,4 0-2-15,2 0 3 16,2 0 6-16,1 10 8 15,3-3-6-15,3 0-4 16,2-5-1-16,2-2-2 16,-2 0-1-16,-2 0-77 15,-4-1-174-15,-8-9-345 16</inkml:trace>
  <inkml:trace contextRef="#ctx0" brushRef="#br0" timeOffset="-77734.45">17738 14702 548 0,'0'0'557'0,"0"0"-491"15,0 0-53-15,0 0 60 16,0 0 9-16,0 0-23 16,0 0-24-16,0-7 5 15,5-8 1-15,2-7-28 16,3-6-12-16,1-3 0 0,2-6 2 15,0-5-4-15,1-9 1 16,1-8-1-16,-3-8-13 16,0-4-11-16,-5-2 4 15,-2 7 7-15,-2 14 4 16,-2 15 6-16,1 17 8 16,0 14-6-16,-2 4 5 15,0 2-6-15,0 0 0 16,0 13-8-16,-5 19-5 15,-10 18 16-15,-4 11 1 16,2 2 2-16,4-2 5 16,5-8-5-16,5-5-2 15,3-6-1-15,0-12 0 0,6-8 0 16,13-7-1-16,4-12-1 16,7-3 0-16,6-7 2 15,7-20 0-15,-1-9-4 16,-1-6-16-16,-8 2 4 15,-10 7 15-15,-8 11 1 16,-11 11 1-16,-4 9-1 16,0 2 12-16,0 2-12 15,0 19-6-15,2 8 6 16,4 10 7-16,7-3 0 16,3 1-5-16,7-7 1 15,0-8 0-15,3-9-2 0,-4-5 4 16,1-8 0-1,-3 0 3-15,-3-2 4 0,-2-12 2 16,-8-7 20-16,-7-6-5 16,0-1-18-16,-3 0 0 15,-16 1 5-15,-2 6-16 16,2 3-3-16,-1 3-11 16,2 5-49-16,2 3-80 15,-2-4-328-15</inkml:trace>
  <inkml:trace contextRef="#ctx0" brushRef="#br0" timeOffset="-77475.91">17522 14272 1209 0,'0'0'131'0,"0"0"-106"15,0 0-6-15,0 0-4 16,97-27 18-16,-41 13-16 16,9-1-17-16,-1 1 1 15,-5 3-1-15,-5 2-1 16,-10 1 1-16,-3 3-26 16,-8 2-43-16,-5 1-82 15,-8-3-110-15,-10-2-322 16</inkml:trace>
  <inkml:trace contextRef="#ctx0" brushRef="#br0" timeOffset="-75806.33">18711 14023 835 0,'0'0'70'0,"0"0"16"0,0 0-37 16,0 0-14-16,0 0-35 15,0 0 18-15,0 0 4 16,12 122 38-16,0-48-5 16,4-2-26-16,-1-8-24 15,3-11-5-15,0-6 8 16,-5-11-8-16,2-5-13 15,-4-10-81-15,-5-15-180 16,-6-6-365-16</inkml:trace>
  <inkml:trace contextRef="#ctx0" brushRef="#br0" timeOffset="-74739.58">18792 14280 980 0,'0'0'21'0,"90"3"-20"16,-31-2 3-16,-4-1 25 16,-10 0 2-16,-8 0 2 15,-10 0-16-15,-6-7-16 16,-5-4 4-16,-6-3-1 16,-4-4-3-16,-6-8-1 15,0-6-30-15,0-7-1 16,-10 0-3-16,-3 5 23 15,2 10 11-15,5 11 26 16,5 9 26-16,-1 4-12 16,2 14-40-16,0 23 5 0,0 16 1 15,0 11 44-15,5 0-15 16,4-5-20-16,-3-7 1 16,-2-2-7-16,-4-5-1 15,0-6-2-15,-6-9-2 16,-1-13-2-16,5-11 7 15,1-6 1-15,1-7-1 16,0-24 2-16,6-19-11 16,16-13-30-16,5-4 25 15,4 6-13-15,-1 15-1 16,-2 20 19-16,-1 13-2 16,-1 13-4-16,1 0 4 15,2 9 2-15,4 14 17 0,0 0-4 16,1 1-1-16,-3-2-9 15,-2-4-3-15,-1-4 2 16,-5-6 0-16,-3-5 1 16,-6-3-3-16,-2 0-8 15,-3-6 3-15,-5-13 5 16,-4-3-10-16,0-5-10 16,-6 2-5-16,-13 5 13 15,-2 8-2-15,-3 8 12 16,-1 4 1-16,1 4-2 15,7 13 2-15,3 3 1 16,12 2 8-16,2-1-4 0,0-3 7 16,5-3-9-1,11-3 0-15,2-5 4 0,4-2-6 16,1-4 4-16,-5-1-4 16,1 0-20-16,-1-7 9 15,-2-16 11-15,0-4 1 16,-3-1 1-16,-4 2-3 15,-1 9 2-15,-5 7 14 16,2 7 15-16,-1 3-19 16,6 0-11-16,6 16 0 15,2 8 26-15,7 6-3 16,0 1-2-16,5 0-10 16,5-3-8-16,1-8 9 15,0-8-7-15,-7-7 5 16,-2-5-7-16,-2 0 4 0,-1-17 4 15,-2-10-8-15,-3-11-3 16,-6-15-4-16,-7-14-16 16,-5-9-24-16,-1-5-40 15,-4 5 35-15,-12 14 22 16,0 15 27-16,5 17 1 16,5 16 27-16,3 9 19 15,3 5 5-15,0 13-45 16,0 28-1-16,0 13 25 15,12 7 25-15,8 4-21 16,6-4-18-16,2-6-2 16,0-6-7-16,-4-10-8 0,-3-9 1 15,-4-10-1-15,-5-3-33 16,-6-11-62-16,-6-4-74 16,0-2-133-16,-11-14-184 15</inkml:trace>
  <inkml:trace contextRef="#ctx0" brushRef="#br0" timeOffset="-74533.63">19941 14080 918 0,'0'0'313'0,"0"0"-266"16,0 0-40-16,0 0 20 15,0 0 25-15,127-9-23 0,-59-4-27 16,8-1-2-1,1 3-11-15,-8 5-117 0,-20-3-306 16</inkml:trace>
  <inkml:trace contextRef="#ctx0" brushRef="#br0" timeOffset="-72534.09">20565 14074 745 0,'0'0'121'16,"0"0"-51"-16,0 0 19 15,0 0-44-15,0 0-45 16,0 0-2-16,77-5-1 16,-54 32-3-16,0 4 6 15,-8 6 3-15,-4-3 1 16,-7-3 2-16,-4-5-4 16,0-5-1-16,0-4 9 15,-5-2-1-15,-2-9-5 0,2-4-1 16,4-2 9-16,1-8 24 15,0-23-8-15,8-15-28 16,15-9-5-16,5 1 2 16,7 9-5-16,1 17-5 15,-3 16 13-15,-3 12-11 16,-7 6-7-16,-2 17 10 16,-8 9 8-16,-1 3 21 15,-7 2-14-15,-2-3 6 16,-3-5-5-16,0-6-7 15,0-2-1-15,-2-1 3 16,-9-3 4-16,0-7-2 0,3-4 0 16,2-6 7-16,5-3 52 15,1-24-15-15,0-12-49 16,1-15-2-16,19-3-7 16,7 6-6-16,3 12-2 15,-1 13 7-15,-1 15 8 16,-2 11-2-16,0 0-3 15,2 7 7-15,-7 13 1 16,1 2-1-16,-1 4 14 16,-3 1-13-16,1-2 5 15,2-5-5-15,-1-4-1 16,2-9 3-16,3-4 11 16,-1-3-9-16,1 0 2 15,1-9-3-15,-4-6-4 16,-3-7-1-16,-5-1-4 0,-8 1 3 15,-6 6-9-15,0 3 6 16,-17 7-2-16,-9 5 4 16,-9 1 0-16,-2 2 0 15,1 17 2-15,11 3 1 16,5 1-1-16,10-2 1 16,6-1 0-16,4-5 0 15,0-4-4-15,0-2 4 16,10-4-9-16,5-2-21 15,1-3-4-15,2 0 1 16,0-14 14-16,-3-8 19 16,3-3-3-16,0 2-2 0,-3 3 0 15,-1 8 5-15,-3 7 5 16,1 5 18-16,6 0-6 16,3 1-2-16,3 12 25 15,4 5 0-15,2 5-29 16,1 0-1-16,2-3-2 15,0-4-2-15,-2-6 0 16,-1-7 1-16,-4-3-4 16,-3 0 1-16,0-6 2 15,-5-11-6-15,-1-9-1 16,-4-7-4-16,-7-2-10 16,-6-2-14-16,0 9 9 15,-6 6 4-15,-10 8 16 0,-1 9 3 16,-3 5-3-1,-1 1 5-15,1 20-5 0,-3 9 5 16,5 9 2-16,5 3 14 16,7 0-4-16,6-4-4 15,0-6-13-15,0-8 5 16,10-8-5-16,-1-7 1 16,0-5 1-16,3-4 5 15,0 0 0-15,5-16-2 16,3-10 2-16,3-16-6 15,-4-10 1-15,-3-14-2 16,-5-10-1-16,-5-7-21 0,-6-2-15 16,0 8 5-1,-6 14 24-15,-5 20 8 0,5 19 3 16,2 14-3-16,1 8 22 16,1 2-15-16,-2 12-7 15,0 24-4-15,2 17 4 16,2 8 25-16,0 6-11 15,3-4 1-15,12-6-2 16,5-9 3-16,0-8-15 16,4-5 5-16,0-12-5 15,-1-6 0-15,0-9 5 16,4-8 1-16,4 0-2 16,4-15-5-16,1-11-4 15,-3-7-9-15,-8-1-28 16,-9 5 0-16,-10 5 18 0,-6 7 17 15,0 6 1-15,-18 9 2 16,-4 2-1-16,-2 0 4 16,0 16 0-16,2 5 9 15,7 5 2-15,6 0 7 16,5 4 0-16,4-1-3 16,4-2 6-16,14-1-7 15,9-5 3-15,4-5-5 16,3-4-4-16,1-5 0 15,9-6-5-15,0-1 3 0,6 0-6 16,-3-13 0 0,-1-3-13-16,-12-5-67 0,-19-4-147 15</inkml:trace>
  <inkml:trace contextRef="#ctx0" brushRef="#br0" timeOffset="-68195.92">22558 13639 719 0,'0'0'36'16,"0"0"-34"-16,0 0-4 16,0 0 4-16,0 0 5 15,0 0 7-15,0 0 19 16,42 5-26-16,-34-5 5 15,-4 0 0-15,-4 0 10 16,0 0-5-16,0 3-7 16,-6 11-8-16,-9 2 31 15,-1 0 20-15,4-3-23 16,6-5-23-16,6-6-3 0,0-2 2 16,0 0 2-16,6 0 4 15,9 0 0-15,7-6-12 16,1 6-3-16,-4 0-110 15,-9 16-160-15</inkml:trace>
  <inkml:trace contextRef="#ctx0" brushRef="#br0" timeOffset="-67605.7">22909 14066 747 0,'0'0'325'15,"0"0"-257"-15,0 0-35 16,0 0 2-16,0 0-15 16,0 0-20-16,6-48-6 0,10 48-12 15,1 9 5-15,1 18-2 16,-3 8 14-16,-2 3-3 15,-7 0 3-15,-4-7 2 16,-2-8-2-16,0-6 2 16,0-8-4-16,0-3 6 15,0-5-2-15,0-1 5 16,0 0 9-16,0-16 37 16,1-15-52-16,18-12-2 15,10-4-13-15,4 2 4 16,4 9 5-16,-6 16 4 15,-7 8 1-15,-9 12-2 16,-2 0 2-16,-5 14 1 0,-4 13 4 16,-3 7 32-1,-1 4-10-15,0 5-13 0,-1-5-10 16,-8-1-3-16,-1-2 0 16,0-5-51-16,-3-7-113 15,2-10-307-15</inkml:trace>
  <inkml:trace contextRef="#ctx0" brushRef="#br0" timeOffset="-66845.56">22717 14072 589 0,'0'0'156'0,"0"0"-130"16,0 0 41-16,0 0 53 15,0 0-44-15,0 0-44 16,10-38-32-16,-10 41-7 15,0 19 7-15,0 8 6 16,0 4 64-16,-4 2-45 0,4-5 1 16,0-5-19-1,0-3 0-15,0-6 3 0,3-1-10 16,1-2 0-16,-1 0-2 16,2-2-52-16,-1 0-150 15,-3-9-138-15</inkml:trace>
  <inkml:trace contextRef="#ctx0" brushRef="#br0" timeOffset="-66031.53">24106 13822 943 0,'0'0'98'0,"0"0"-75"16,-93-14 10-16,53 14 22 16,-3 6-27-16,7 12-25 15,9 4-6-15,10 2-1 16,9 0-1-16,8 0 5 15,0 0-3-15,4-2 6 16,17 0-2-16,9-2-1 0,6 0-5 16,5 2-15-1,3 5-15-15,-5 4 3 0,-10 2 7 16,-9 3 4-16,-13-3 6 16,-7-3 15-16,-3-5 5 15,-22-5 74-15,-11-3 15 16,-7-9 6-16,-7-2-11 15,7-6-15-15,3 0-14 16,12 0-33-16,10-11-27 16,15-16-1-16,3-12-144 15,28-12-345-15</inkml:trace>
  <inkml:trace contextRef="#ctx0" brushRef="#br0" timeOffset="-65665.63">24407 13364 1037 0,'0'0'138'0,"0"0"-78"16,0 0 7-16,0 0-19 16,0 0-37-16,0 0-10 15,-3 32-1-15,12 13 37 16,8 5-20-16,-3-5-14 15,-3 1-3-15,-5-1 0 16,-6 5-79-16,-5-3-142 16,-20-7-396-16</inkml:trace>
  <inkml:trace contextRef="#ctx0" brushRef="#br0" timeOffset="-63652.29">17774 14872 565 0,'0'0'154'16,"0"0"-53"-16,0 0 4 16,0-93-5-16,0 72-14 15,0 2-12-15,-3 4-51 16,0 7-14-16,0 6 11 0,0 0-14 15,0 2 1 1,-6 0-7-16,-4 4-7 0,-13 19-1 16,-5 14 5-16,1 10 1 15,3 7 2-15,12 4-8 16,5-3 8-16,6-4 10 16,4-4 4-16,0-4 3 15,0-6-12-15,13-6 2 16,-4-7-5-16,0-4 3 15,-1-5-10-15,-3 0-9 16,-5-2-49-16,0 3-58 16,-2-2-59-16,-14-1-59 15,0-9-421-15</inkml:trace>
  <inkml:trace contextRef="#ctx0" brushRef="#br0" timeOffset="-63434.22">17493 15232 873 0,'0'0'191'0,"0"0"-94"15,0 0-34-15,0 0 0 16,0 0-13-16,108-66-29 16,-62 54-11-16,3 1-8 15,-7 2 0-15,-9 4-2 16,-2 1-30-16,-7 3-54 15,-3 1-34-15,-6 0-107 0,-7 0-141 16</inkml:trace>
  <inkml:trace contextRef="#ctx0" brushRef="#br0" timeOffset="-62419.46">17923 15082 601 0,'0'0'276'15,"0"0"-181"-15,0 0-74 16,0 0 15-16,0 0-17 16,0 0-12-16,76 0-7 15,-67 20 0-15,-3 0 1 16,-6 1 3-16,0-2 3 0,0-7-2 16,0-3 4-16,0-6 10 15,0-3 1-15,0 0 6 16,0 0 17-16,0-2 9 15,5-11 4-15,8-4-56 16,6-6-6-16,7 3-3 16,2 3-10-16,0 5-10 15,-1 2 4-15,-6 4 12 16,-3 2 3-16,-7 1 1 16,-4 1 8-16,-6 2 1 15,-1 0 0-15,0-2 9 16,0 2 22-16,0-1 4 15,-10-2-18-15,-2 3-17 16,-6 0-1-16,2 0-2 16,-5 11 3-16,4 7-3 0,1 6-1 15,4-1-2-15,3-1 6 16,6 0-5-16,3-4 0 16,0-1 5-16,0-5 2 15,0-1-1-15,9-4-1 16,2-6-9-16,0-1 7 15,4 0 2-15,8-13 1 16,-1-7 0-16,5-5-2 16,1 1 1-16,-2 6 0 15,-1 5-8-15,-2 7 3 16,0 6-2-16,1 0 0 16,-3 3 7-16,-3 11-4 0,-3 2 5 15,-8-2-1-15,-4 0 2 16,-3 0 6-16,0-1 4 15,0-1-3-15,-1-1-2 16,-8-4-2-16,0-5 3 16,5-2 0-16,1 0 4 15,3-22 10-15,0-8-22 16,23-9-4-16,12-4 1 16,7 0-9-16,7 7 11 15,-3 9-3-15,-3 9 4 16,-5 6 0-16,-7 6 8 15,-7 6 14-15,-5 0-14 0,-4 0-4 16,-4 0-1-16,0 0-2 16,-2 0-1-16,-2 0 2 15,0 0-1-15,-3 0 8 16,1-10-6-16,1-9-3 16,-5-3-1-16,-1 1-18 15,0 7 11-15,0 4 2 16,-7 7 6-16,-1 3 3 15,-2 0 4-15,-4 17-5 16,-2 8 4-16,-1 6 16 16,4 1 9-16,6-1 0 15,4-1-11-15,3-7-5 16,0-2 1-16,12-7-6 0,6-3-1 16,1-5 7-1,2-2-8-15,3-4-1 0,1 0-7 16,0 0-1-16,-2-11-5 15,-2 1-23-15,-2 3-33 16,-7 4-43-16,-3 0-112 16,-9 2-292-16</inkml:trace>
  <inkml:trace contextRef="#ctx0" brushRef="#br0" timeOffset="-60766.37">19951 14856 649 0,'0'0'178'0,"0"0"-44"16,0 0-66-16,0 0 7 16,-3-85 10-16,-5 74-40 15,-7 3-21-15,-5 3-17 16,-6 5-1-16,-9 1-6 15,0 23 0-15,1 11 0 16,4 5-1-16,9 3 1 16,8-4 3-16,11-6-3 15,2-4-2-15,4-4 2 16,22-4 1-16,5-4 1 16,3 1 3-16,-2 0-1 15,-7 0-2-15,-9 5-2 0,-14 1-4 16,-2 1 2-16,-15 3 2 15,-10-4 1-15,1-7 0 16,4-7 0-16,10-7 0 16,7-3 3-16,3-7 6 15,12-22-10-15,22-14-1 16,15-9-10-16,7 1 10 16,0 5-2-16,-3 10 0 15,-11 14-2-15,-10 8-6 16,-8 14-3-16,-8 0-2 15,-5 3 4-15,-4 14-1 16,4 3 12-16,1-1-2 0,8-1 4 16,9-2-5-1,7-9 8-15,7-6 2 0,5-1-3 16,-2-6-2-16,-1-16 6 16,-9-5-7-16,-11-1 4 15,-12-1 6-15,-13-3 12 16,0 1-9-16,-25 3 8 15,-14 7-14-15,-11 9-4 16,-1 7 3-16,-1 5-6 16,10 5-1-16,9 15-2 15,12 7-12-15,20 1-121 16,1-5-282-16</inkml:trace>
  <inkml:trace contextRef="#ctx0" brushRef="#br0" timeOffset="-60279.03">21141 14807 639 0,'0'0'253'0,"-86"7"-195"16,36 13 10-16,10 8 13 16,12-2-29-16,13 1-35 15,12-4-15-15,3-2-2 16,6-4 0-16,13-3 0 15,7-2 0-15,2-9-10 16,2-3-23-16,-3 0 3 16,-4 0 12-16,-3-15 8 15,-5-7 10-15,-5-5 1 16,-2-2 4-16,-2 1 1 16,-1 7 42-16,0 10 21 15,1 6-12-15,3 5-16 0,7 0-30 16,8 0-9-1,9 2 18-15,4 11 9 0,8 4-13 16,6 1-11-16,1 4-5 16,-7 0-18-16,-14-8-183 15,-20-7-745-15</inkml:trace>
  <inkml:trace contextRef="#ctx0" brushRef="#br0" timeOffset="-59325.2">21917 14627 883 0,'0'0'104'0,"0"0"-59"15,-85-21 9-15,41 21 24 16,-2 27 0-16,5 15-27 16,8 12-16-16,12 8-10 15,13-1-14-15,8-5-6 16,3-9-3-16,21-12 0 16,9-10 1-16,9-11-1 15,9-8-4-15,1-6-1 16,5 0-11-16,-4-17-20 15,-4-10 5-15,-11-8 23 0,-10-6-31 16,-11 0 6-16,-9 6-1 16,-5 8 31-16,-3 14 1 15,0 7 11-15,3 6 1 16,8 0-12-16,7 3-9 16,7 8 5-16,9 3 2 15,4-2 2-15,1 1 7 16,-2-5 2-16,-4-4-5 15,-3-4 9-15,-5 0-11 16,-6-2 3-16,-8-11 10 16,-8-7 10-16,-3-4 21 15,-11-3-31-15,-20-2-3 0,-12 2 0 16,-8 2-5-16,0 9 7 16,9 7-11-16,14 9-3 15,12 0-3-15,13 13-25 16,3 13-96-16,15 2-83 15,13-1-245-15</inkml:trace>
  <inkml:trace contextRef="#ctx0" brushRef="#br0" timeOffset="-58906.48">22497 14699 986 0,'0'0'109'0,"0"0"-109"15,0 0-5-15,0 0 5 16,0 0-3-16,81-2-10 16,-69 23 1-16,-5 4-3 15,-5-2 9-15,-2 1 6 16,0-3 0-16,-6 1-1 15,-7-5 1-15,2-3 0 16,2-8 0-16,3-6 0 16,6-14 2-16,0-19 14 0,15-7-16 15,10-3 0-15,5 7-1 16,4 6 1-16,5 10 26 16,-1 10-13-16,-1 9 7 15,-5 1 24-15,-6 5-12 16,-3 13-2-16,-6 5-9 15,-3 2-8-15,-5 1-12 16,-3 0-2-16,0-1-4 16,-2 0-71-16,-1-8-97 15,2-9-260-15</inkml:trace>
  <inkml:trace contextRef="#ctx0" brushRef="#br0" timeOffset="-58373.93">23122 14626 813 0,'0'0'183'0,"0"0"-147"15,0 0 17-15,-83 14 2 16,69 1-26-16,10 4-18 16,4 2-8-16,1 2-2 15,19 3 9-15,7 1 1 16,3 1-5-16,0 0-2 15,-5-5-4-15,-10-1 1 16,-6-4-2-16,-9-6 1 0,0-5 0 16,0-4 9-16,-9-3 30 15,0 0 0-15,3-4-11 16,6-18-1-16,0-12-13 16,9-7-14-16,19-4-8 15,10 0-9-15,2 4-10 16,3 4 4-16,-6 5 21 15,-5 2 2-15,-9 7 1 16,-9 4-1-16,-10 2 3 16,-4 0 6-16,0-2-2 15,0-1 10-15,-3 3-12 16,-5 4 3-16,3 3 13 16,3 5 13-16,2 5-6 15,0 0-8-15,0 7-20 16,0 27-16-16,7 18 16 0,9 9 28 15,3 4-7-15,1-1-8 16,0-7-8-16,-1-3 0 16,-5-9-5-16,-2-9-2 15,-6-13 2-15,-3-7-36 16,-3-10-71-16,0-6-95 16,-6 0-244-16</inkml:trace>
  <inkml:trace contextRef="#ctx0" brushRef="#br0" timeOffset="-58206.32">23502 14671 949 0,'0'0'282'0,"0"0"-263"16,0 0 15-16,0 0 34 16,102-6-8-16,-27-9-34 15,13-5-15-15,79-14-51 16,-107 19-198-1</inkml:trace>
  <inkml:trace contextRef="#ctx0" brushRef="#br0" timeOffset="-56933.13">18115 15694 332 0,'0'0'217'0,"0"0"-135"16,0 0 6-16,0 0 14 16,0 0 14-16,-18-75-16 15,15 68-4-15,2 3-40 16,1 2-23-16,0 2-18 15,0 2-15-15,0 26-12 16,0 17 12-16,4 19 18 16,6 6 44-16,0 5-30 15,3-4-10-15,-1-6-11 16,-1-10-5-16,-5-12-1 16,-3-13 5-16,-2-10-5 15,1-7-3-15,-1-7-2 16,1-1 0-16,-1-5-9 0,1 0-75 15,5 0-51-15,5-18-103 16,-1-14-264-16</inkml:trace>
  <inkml:trace contextRef="#ctx0" brushRef="#br0" timeOffset="-56589.83">18438 15729 796 0,'0'0'153'16,"0"0"-81"-16,0 0-60 16,0 0-10-16,-84 43 5 0,41-4 16 15,-3 5 1-15,4-3-20 16,6-3 6-16,9-10-8 16,11-9 0-16,10-8-2 15,6-10-6-15,0-1 6 16,6 0 16-16,21 0 3 15,13-10-13-15,12 6 2 16,3 4 8-16,-3 0 28 16,-4 6 3-16,-6 14-26 15,-8-2 7-15,-4 1-4 16,-7-5-14-16,-3-2-8 16,-2-1-2-16,-6 1-3 15,-1-2-68-15,-2-3-77 0,-6-2-141 16,-3-5-202-16</inkml:trace>
  <inkml:trace contextRef="#ctx0" brushRef="#br0" timeOffset="-55989.37">17727 15611 339 0,'0'0'310'0,"0"0"-223"16,0 0-54-16,0 0 4 15,0 0-13-15,0 0-23 16,-10 41 49-16,10-14 31 15,0-2-35-15,2-2-17 0,10-2 3 16,0-6-4 0,4-4-3-16,-1-4-13 0,4-1 4 15,3-2-5-15,4-1-11 16,6-1-42-16,9 0-58 16,6-2-67-16,3 0-75 15</inkml:trace>
  <inkml:trace contextRef="#ctx0" brushRef="#br0" timeOffset="-55511.28">18447 15315 646 0,'0'0'134'0,"0"0"-21"15,0 0-5-15,0 0-70 16,0 0-37-16,0 0 10 15,68 39 17-15,-51-8-3 16,-10 0-3-16,-7 1-1 16,0-1-10-16,-7-2-2 15,-6-1-9-15,0-10-21 16,1-12-290-16</inkml:trace>
  <inkml:trace contextRef="#ctx0" brushRef="#br0" timeOffset="-54457.32">19146 16036 890 0,'0'0'185'0,"0"0"-116"16,0 0-10-16,0 0-10 16,0 0-31-16,0 0-8 15,44-75-9-15,-25 55 3 0,2-1-3 16,-3-3 2-16,1-1-3 16,-1-6-2-16,-1-4-5 15,-8-2 1-15,0-2-17 16,-7 6-4-16,-2 7 7 15,0 8 15-15,0 9 0 16,0 5 5-16,0 4 0 16,0 0 2-16,0 4-2 15,0 21-12-15,0 11 12 16,0 9 16-16,0 4 12 16,6-4-9-16,9-2 0 15,5-8-3-15,2-7-6 16,1-4-2-16,0-11-2 0,3-7 1 15,-3-6 0-15,6 0 10 16,-5-15 2-16,1-8-14 16,-5-4 0-16,-5-7-1 15,-4-3-4-15,-3 1 0 16,-1 3-4-16,1 7 0 16,2 6-3-16,-1 10-19 15,7 4-8-15,3 6 11 16,6 0 14-16,8 6 3 15,3 17 1-15,1 3-1 16,0 5 12-16,-9 1-10 16,-9-4 9-16,-10-5-5 0,-9-1 9 15,0-7-2-15,-5-3 15 16,-18 0-3-16,-5-4-3 16,-5-3-7-16,-4-5-9 15,1 0-2-15,-1-22-60 16,-4-12-140-16,-1-11-339 15</inkml:trace>
  <inkml:trace contextRef="#ctx0" brushRef="#br0" timeOffset="-54274.46">19246 15548 1068 0,'0'0'96'0,"0"0"-77"0,0 0-9 16,0 0-10-16,0 0-3 15,112-11-107-15,-55 11-230 16</inkml:trace>
  <inkml:trace contextRef="#ctx0" brushRef="#br0" timeOffset="-53206.49">20561 16043 1182 0,'0'0'120'15,"0"0"-100"-15,0 0 4 16,29-78-18-16,-12 50-6 16,5-3 1-16,4-1-1 15,-3-5 0-15,-3-7 0 16,-2-8-11-16,-4-6-25 0,-4-7-20 15,-4-1-20-15,-3 1-46 16,-3 14-8-16,0 14 70 16,0 15 60-16,0 13 48 15,-3 6 20-15,0 3-38 16,0 0-25-16,-4 8-1 16,-1 16-1-16,-1 9 10 15,-1 10 33-15,4 5-2 16,4 1-9-16,2 2-3 15,0-4 0-15,10 0-7 16,8-6-4-16,8-3-16 16,2-7 1-16,3-8-3 0,5-9 0 15,0-11 6-15,6-3 1 16,0-6-3-16,-2-16-4 16,0-4 1-16,-13-4-2 15,-6 0-1-15,-9 2-1 16,-6 3-2-16,-6 7 2 15,0 6 0-15,-7 4 0 16,-9 6 1-16,-4 2-1 16,-2 0-2-16,-3 14-1 15,0 8-1-15,4 3-1 16,9-1 3-16,6 1-1 16,4-5-1-16,2-3 2 15,0-2-3-15,2-6 1 0,7-4 1 16,2-2-7-1,2-3-7-15,0 0 9 0,4 0 3 16,-1-19 5-16,5-5 4 16,-4-2 0-16,-1-1-1 15,2 10-3-15,-6 2 0 16,0 8 0-16,3 7-3 16,0 0 3-16,5 0 0 15,4 7 5-15,3 7 7 16,3-1-6-16,0 0 1 15,-5-3-2-15,-1-6-2 16,-6-1 0-16,-9-3 2 0,-3 0-1 16,-1-1 7-16,2-19-4 15,-1-7-7-15,0-10-10 16,-2-9-13-16,-2-6 3 16,-2-8-5-16,0-1-2 15,0 8 13-15,-8 9 7 16,2 17 7-16,3 15 18 15,3 9 24-15,0 3-23 16,0 7-19-16,0 22-15 16,6 17 15-16,6 9 28 15,2 1 1-15,-7-4-6 16,-2-5 4-16,-3-6-17 16,0-9-3-16,0-6-7 15,-1-9-1-15,2-7-10 16,4-5-70-16,7-5-104 0,4-10-197 15</inkml:trace>
  <inkml:trace contextRef="#ctx0" brushRef="#br0" timeOffset="-52403.66">21722 15409 791 0,'0'0'53'0,"0"0"21"16,-106 81 45-16,68-55-4 15,4-2-51-15,7-4-40 16,6-7-8-16,12-7-1 16,6-6 1-16,3 0 11 0,0 0-13 15,0 0 2-15,15-11 8 16,6 2-24-16,3 0-7 16,0 9 6-16,-2 0-1 15,1 0 2-15,0 12 0 16,-1 7 7-16,1-1-5 15,1 1 6-15,0-2-5 16,-3-4-2-16,1-3-2 16,-2-6 4-16,-4 2-1 15,0-6 1-15,-4 0 5 16,2 0-8-16,-4-12-4 16,2-7 1-16,3-7-4 15,-6-6-13-15,-4-6-11 0,-4 2-31 16,-1 5 28-16,0 7 14 15,0 10 17-15,-6 7 3 16,3 5 23-16,0 2-12 16,1 0-5-16,0 10-6 15,0 13-12-15,-1 10 12 16,3 1 8-16,0-1 0 16,0-3 3-16,0-4-4 15,3-3-5-15,3-4 3 16,2-3-5-16,-1-4 0 15,2-5 0-15,3-6-1 16,0-1 1-16,7-7 1 0,7-18 7 16,5-6-7-1,0 1-1-15,1 3-1 0,-3 7-1 16,0 9 2-16,-2 7-2 16,-5 4-2-16,2 1-2 15,-3 17 1-15,-2 3 3 16,-4 2 2-16,-4 0 7 15,-4-5-7-15,-3-2 4 16,-2-5-3-16,-2-5 0 16,0-2 0-16,0-4 1 15,1 0-1-15,4 0 11 16,6-21 6-16,11-15-4 16,9-6-12-16,5-2-4 15,1 8 0-15,0 8 2 0,-5 7 9 16,-3 7 5-16,0 8-2 15,-6 6-8-15,-4 0-4 16,-6 2-5-16,-6 16-5 16,-7 4-72-16,-5 1-94 15,-26-1-226-15</inkml:trace>
  <inkml:trace contextRef="#ctx0" brushRef="#br0" timeOffset="-51951.51">20270 15676 994 0,'0'0'201'16,"0"0"-198"-16,0 0 2 16,0 0 36-16,0 0 56 15,0 0-59-15,25 0-33 16,17-10 8-16,34-11-6 16,32-11-7-16,27-4 4 15,17-2-4-15,4 6-4 16,-10 8-37-16,-18 9-89 15,-25 2-234-15</inkml:trace>
  <inkml:trace contextRef="#ctx0" brushRef="#br0" timeOffset="-35176.19">418 4288 692 0,'0'0'1'0,"0"0"-1"0,0 0 0 16,0 0 0-16,0 0 0 16,0 0 24-16,0 0 27 15,0 0 0-15,-70-64 7 16,66 60-13-16,-1 1-22 16,5 2-12-16,0 1-7 15,0 0-4-15,0 0-2 16,0 0-13-16,0 1-11 15,0 18 0-15,0 11 17 16,0 7 8-16,0 8 0 16,0 1 1-16,9 1 0 15,3 0-1-15,-1 0 0 16,6 0 0-16,0 0-2 16,2 2 3-16,2 5 0 0,0 5 0 15,6 4 1-15,-2 5-2 16,5 1 4-16,-2-3-3 15,2 5 0-15,1 1 1 16,-1 1-1-16,0 3 0 16,-2 3 0-16,-5 0 0 15,0-2 0-15,-6-7 1 16,-2-5-1-16,-2 0 0 16,-2 1 0-16,1 1 0 15,1 2 0-15,-2-5 1 0,-2-1-1 16,4-1 9-1,1 4-9-15,-1 7-3 0,-4 6 3 16,6 7 0-16,-2 3 4 16,1 4-3-16,2 0-1 15,-4 3 0-15,1 3 0 16,-5 5 0-16,1 0 0 16,-6-4 1-16,4-7-1 15,-2-5 13-15,-3-4 1 16,3 1 5-16,-3 5-8 15,-1 6-1-15,2 4-2 16,2 1-5-16,-2 0-3 16,7 0 4-16,2-4-3 15,1 1-1-15,-1-6 0 16,-1-3 2-16,-1-1-2 0,-5-2 1 16,-4 0-1-16,-1-1 1 15,0-6-2-15,0-3 1 16,0-7 0-16,0-3 0 15,0-2 0-15,0-1 0 16,0 2 0-16,0-2 0 16,0-7 0-16,0-6 0 15,-1-13 0-15,-1-7 0 16,2-9 2-16,-1-6-2 16,1-7-1-16,0-6 0 15,0-2 2-15,0 0 4 16,0 0-3-16,0 0-2 0,0 0-25 15,0 0-34-15,0 0-41 16,0 0-75-16,0 0-251 16</inkml:trace>
  <inkml:trace contextRef="#ctx0" brushRef="#br0" timeOffset="-32740.61">22203 9193 260 0,'0'0'124'0,"0"0"-124"15,0 0-24-15,0 0 3 16,0 0 21-16,0 0 0 16,0 0 78-16,26 8 47 15,-25-8-10-15,-1 0-50 16,0 0 10-16,0 0-34 15,-6 6-26-15,-13 7-7 16,-3 1-4-16,4-3 6 16,4-2 13-16,8-6 15 0,3 0-5 15,3-2-4-15,0-1-9 16,0 2-20-16,2 2-1 16,11-2-1-16,2 0-3 15,-3-2-8-15,-2 0 2 16,-7 0 6-16,-1-2 5 15,-2-7 1-15,0-6 6 16,-8 0-7-16,-8 5-7 16,-1 4 7-16,-3 6 4 15,2 0-3-15,0 16-1 16,2 14 5-16,2 6 5 16,5 6 7-16,5-1-12 15,4-5 4-15,0-8-8 0,7-8 5 16,7-8-5-1,3-5 0-15,2-7 8 0,4 0-9 16,1-20-12-16,1-12-6 16,-8-10-6-16,-9-8-1 15,-8-1 12-15,-2-1-19 16,-18 13-17-16,-2 14 44 16,1 15 5-16,2 10 34 15,-5 13 5-15,-1 21-34 16,-1 15 14-16,3 8 8 15,9-3 3-15,8-6-11 16,6-8-8-16,0-8-11 16,10-7 4-16,14-10 2 15,8-12 0-15,5-3-6 0,9-18-4 16,2-17-41-16,-3-8 4 16,-11-11 20-16,-10-7 15 15,-15 2 6-15,-9 10-8 16,0 16 8-16,-6 17 27 15,-14 16 62-15,-9 5-60 16,-10 20-23-16,-7 12-3 16,4 5 14-16,9-4-14 15,14-8 7-15,14-7-10 16,5-8-11-16,24-11-79 16,19-4-97-16,11-21-240 15</inkml:trace>
  <inkml:trace contextRef="#ctx0" brushRef="#br0" timeOffset="-32173.5">22758 8943 750 0,'0'0'147'0,"0"0"-64"16,0 0-25-16,0 0-43 0,0 0-15 15,0 0 1-15,-4 106 13 16,4-39 20-16,-5 5-5 16,-8-3-4-16,0-10-14 15,-2-10 4-15,4-14-14 16,4-16 0-16,4-6 19 15,0-9-12-15,3-4 13 16,0 0-9-16,0 0 11 16,16-1 3-16,19-12-24 15,14-2 2-15,10 1-4 16,0 3-3-16,-4 4 3 16,-7 1 0-16,-8 2-25 15,-5 2-10-15,-10-3-26 0,-9 1-17 16,-8-1-3-1,-8-6-1-15,0-3 31 0,-7-7 2 16,-13-1 18-16,0-5 31 16,-1 4 9-16,7 4 41 15,5 7 38-15,3 8 0 16,5 4 1-16,1 0-42 16,0 14-35-16,0 30-7 15,8 16 18-15,4 16 50 16,-3-1-40-16,-2-4-27 15,1-6-2-15,1-4-4 16,-5-6-51-16,-4-12-142 16,0-10-354-16</inkml:trace>
  <inkml:trace contextRef="#ctx0" brushRef="#br0" timeOffset="-30829.03">17440 10183 625 0,'0'0'91'0,"0"0"-1"0,0 0-36 16,0 0 35 0,0 0 20-16,0 0-33 0,0 0-34 15,0-51-9-15,0 51-9 16,0 0-23-16,0 0-2 16,0 0 0-16,0 0-7 15,1 21-13-15,5 13 10 16,0 16 11-16,-1 17 11 15,-4 7 13-15,-1 5-8 16,0 1-8-16,0-10 0 16,-6-14-1-16,-3-12 5 15,-1-15-4-15,2-12 2 16,5-6 5-16,0-7 1 16,3-4-11-16,0 0 1 0,0 0 9 15,0 0-1-15,11 0-5 16,16-11-4-16,15-2 1 15,17-3-2-15,14 1-2 16,3-1 1-16,2 2 2 16,-13 2-5-16,-12 0 0 15,-13 2 0-15,-12 5-1 16,-13-1-2-16,-7 2-25 16,-8 1-22-16,0 0-31 15,-3-3-5-15,-17 2-84 16,-10-4-4-16,-4 1-27 0,-4-2-156 15</inkml:trace>
  <inkml:trace contextRef="#ctx0" brushRef="#br0" timeOffset="-30573.63">17675 10474 428 0,'0'0'169'0,"0"0"-69"16,0 0 4-16,0 0 19 15,0 0-15-15,0 0-12 16,-4-56-53-16,4 75-41 15,0 24 9-15,0 20-3 16,3 15 64-16,3-2-41 16,2-2-11-16,-1-11-14 15,0-8 1-15,1-12-7 16,-2-11 4-16,1-11-4 0,-3-7 1 16,-2-8-2-16,-2-4-6 15,0-2-49-15,0 0-30 16,0 0-52-16,0 0-110 15,-6 0-321-15</inkml:trace>
</inkml:ink>
</file>

<file path=ppt/ink/ink1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11-06T06:41:13.265"/>
    </inkml:context>
    <inkml:brush xml:id="br0">
      <inkml:brushProperty name="width" value="0.05292" units="cm"/>
      <inkml:brushProperty name="height" value="0.05292" units="cm"/>
      <inkml:brushProperty name="color" value="#FF0000"/>
    </inkml:brush>
  </inkml:definitions>
  <inkml:trace contextRef="#ctx0" brushRef="#br0">982 3407 491 0,'0'0'76'0,"0"0"-14"16,0 0 8-16,0-72-25 16,0 57 5-16,0 1 8 15,0 3 23-15,0 1-16 16,0 2-21-16,0 2 10 0,0 4-25 16,0-2-18-16,0 4-9 15,0 0 6-15,0 0-8 16,0 0-3-16,-3 16-10 15,0 19-1-15,-3 16 13 16,0 9 2-16,6 5 5 16,0-5-3-16,0-3-1 15,9-14 0-15,2-11 0 16,1-14 3-16,1-9-2 16,-4-6 3-16,6-3-2 15,-2-3 0-15,5-23 6 16,5-13-7-16,-1-16 0 15,0-9-3-15,-5 3-3 0,-4 7-9 16,-4 17 3-16,-4 19 7 16,-4 11 2-16,-1 7 2 15,5 9-2-15,2 19-25 16,2 14 25-16,3 8 14 16,1 6 0-16,-1 1-6 15,0-3 0-15,0-4-7 16,0-7-2-16,-2-9-23 15,1-11-87-15,4-16-147 16</inkml:trace>
  <inkml:trace contextRef="#ctx0" brushRef="#br0" timeOffset="486.81">1710 3421 869 0,'0'0'246'0,"0"0"-235"16,0 0-11-16,0 0-8 16,0 0 7-16,0 0-1 15,-88 35 1-15,67-12 1 16,9 5-1-16,4-3-1 16,8-1 2-16,0-2 5 15,16-1-5-15,12 1 0 16,5-4-4-16,7 0 4 0,-5-1 1 15,-7 0-1 1,-13-1-1-16,-9-2-2 0,-6-1-10 16,0-2 8-16,-12-4 5 15,-6-2 34-15,3-5-21 16,3 0 12-16,8-3 2 16,4-14 3-16,0-11-11 15,25-8-19-15,15-1-26 16,15 2 15-16,2 8 3 15,-4 13 8-15,-12 11-2 16,-8 3-1-16,-11 10 0 16,-7 15-1-16,-4 4-1 15,-4 4 1-15,-4-3 3 16,-3-5 1-16,0-7 0 0,0-3 0 16,0-5-1-16,0-3 0 15,0-3-34-15,0-4-92 16,0 0-88-16,8-24-177 15</inkml:trace>
  <inkml:trace contextRef="#ctx0" brushRef="#br0" timeOffset="602.79">2150 3394 1048 0,'0'0'97'0,"0"0"-97"15,0 0-44-15,0 0-73 16,0 0-117-16</inkml:trace>
  <inkml:trace contextRef="#ctx0" brushRef="#br0" timeOffset="1366.56">2298 3485 980 0,'0'0'184'0,"0"0"-165"15,0 0-19-15,0 0-35 16,0 0 23-16,0 0 6 16,76 67 6-16,-58-30-2 15,-6 0 1-15,-3-6-5 0,-5-6-6 16,-2-12 6-16,-2-7 1 16,0-6 5-16,0 0 3 15,0-10 35-15,0-22 15 16,0-18-38-16,9-13-12 15,10 1-2-15,7 8 12 16,2 16-8-16,0 17-2 16,-1 19-2-16,-2 2-2 15,2 8 1-15,3 16-3 16,3 9 1-16,1 3 4 16,1 1 4-16,-4 1 0 15,5-9 0-15,-2-8-3 16,3-7-3-16,-1-14 6 15,-2 0-2-15,1-7 0 16,-4-18-4-16,-6-6-3 0,-11-2-1 16,-9 2 4-16,-5 9 0 15,-3 8 0-15,-14 11 6 16,-7 3 9-16,-3 7-14 16,-1 16-1-16,8 11 9 15,7-1-8-15,9 4-1 16,4-3 0-16,7-4 2 15,17-7-2-15,10-7 0 16,4-11 6-16,2-5-5 16,0 0-2-16,-4-11-2 15,1-11-19-15,-7-3-11 16,-6 3-3-16,-12 11-15 0,-6 11 32 16,-6 13 7-16,-18 32-48 15,-16 20 60-15,-14 16 11 16,-3 7 5-16,-1 1 5 15,7-4 1-15,5-11-8 16,12-12-7-16,2-14 32 16,7-14 16-16,3-9-27 15,5-12 2-15,5-8-16 16,4-5 27-16,-4 0 14 16,-4-14 12-16,-2-23-31 15,-6-18-36-15,6-10-54 16,8 0-60-16,4 12-49 15,0 9-220-15</inkml:trace>
  <inkml:trace contextRef="#ctx0" brushRef="#br0" timeOffset="2124.77">3754 3379 870 0,'0'0'158'15,"0"0"-83"-15,0 0-50 16,0 0-25-16,0 0 0 16,-3 136 9-16,-3-64 27 15,6-3-16-15,0-8-1 16,0-11-14-16,0-13 0 16,3-10-1-16,3-10-3 15,-3-8-1-15,-1-7 0 16,1-2-13-16,-3 0-45 15,3-16-42-15,0-16-122 0</inkml:trace>
  <inkml:trace contextRef="#ctx0" brushRef="#br0" timeOffset="2328.35">3687 3364 974 0,'0'0'138'0,"0"0"-130"15,0 0 11-15,0 0 11 16,0 0-11-16,0 0-19 16,73 0 7-16,-19-10-2 15,2 0 2-15,-5 4-7 0,-8 3-62 16,-16 3-97-16,-15 0-72 16,-12 13-288-16</inkml:trace>
  <inkml:trace contextRef="#ctx0" brushRef="#br0" timeOffset="2509.92">3748 3702 695 0,'0'0'186'15,"0"0"-108"-15,0 0-24 16,0 0 16-16,0 0 0 16,0 0-38-16,22 12-10 15,22-31-5-15,11-2-16 16,3-1-1-16,-7 8-83 0,-19 10-105 15,-18 4-82-15,-14 14-173 16</inkml:trace>
  <inkml:trace contextRef="#ctx0" brushRef="#br0" timeOffset="2659.16">3778 3890 781 0,'0'0'161'0,"0"0"-98"15,0 0-2-15,0 0 15 16,0 0-37-16,0 0-20 15,98-2 1-15,-33-15-20 16,2-1-1-16,-3-3-71 16,-7-2-116-16,-5-2-123 15</inkml:trace>
  <inkml:trace contextRef="#ctx0" brushRef="#br0" timeOffset="2838.15">4372 3546 892 0,'0'0'183'0,"0"0"-159"15,0 0-18-15,0 0-4 16,0 75 36-16,0-34-8 16,0-1-19-16,0-4-8 15,0-5-1-15,0-9-2 16,0-6-6-16,1-7-39 16,2-9-87-16,-1 0-87 15,2-24-264-15</inkml:trace>
  <inkml:trace contextRef="#ctx0" brushRef="#br0" timeOffset="2955.7">4449 3363 1014 0,'0'0'203'0,"0"0"-180"16,0 0-23-16,0 0-47 16,0 0-12-16,0 0-214 15</inkml:trace>
  <inkml:trace contextRef="#ctx0" brushRef="#br0" timeOffset="3337.3">4544 3559 1160 0,'0'0'140'15,"0"0"-129"-15,0 0-11 16,0 0-30-16,0 0 12 15,92 3 5-15,-70 24-7 16,-3 5-5-16,-5 4-9 16,-7-3 9-16,-4-6-9 15,-3-6 0-15,0-7 13 16,0-7 8-16,0-7 13 16,0-5 8-16,0-28 77 15,8-15-85-15,14-14 0 16,8 3 0-16,1 12 20 15,-1 18 9-15,-3 14-1 0,-3 13-12 16,-5 2-16-16,-1 2-1 16,-3 18 0-16,-4 6 2 15,-4 7 7-15,-1 4-1 16,-6 1-6-16,0-5-1 16,0-4-63-16,0-15-152 15,0-14-381-15</inkml:trace>
  <inkml:trace contextRef="#ctx0" brushRef="#br0" timeOffset="3856.11">5186 3389 1054 0,'0'0'76'0,"0"0"-73"15,-107 67 6-15,86-45 5 16,12-1-4-16,9-1-5 15,9 3 0-15,28 5-3 16,10 3 1-16,6 3 1 16,-6 2-4-16,-13-2-5 15,-15-1-5-15,-16-4-2 16,-3-5 11-16,-10-5 0 16,-11-8 1-16,7-4 12 15,6-7 20-15,8 0 32 16,0-22-8-16,13-22-56 15,21-18-10-15,11-11-23 0,10-4 6 16,2 3-35-16,-8 5 17 16,-4 10 31-16,-14 6 14 15,-10 4 2-15,-10 9 28 16,-11 3 1-16,0 6 17 16,0 7-35-16,-9 8 21 15,1 7-9-15,1 3-11 16,4 5 0-16,3 1-6 15,0 0-8-15,0 7 0 16,0 23-19-16,-2 20 18 16,2 15 1-16,0 8 10 15,0 4 6-15,0-4-12 0,0-1 5 16,0-6-9-16,3-7 0 16,2-11-1-16,-1-12-11 15,-4-12-69-15,0-13-81 16,0-11-220-16</inkml:trace>
  <inkml:trace contextRef="#ctx0" brushRef="#br0" timeOffset="4320.03">5546 3477 1239 0,'0'0'101'0,"0"0"-101"15,0 0-7-15,112-10 7 16,-51 4 7-16,5 1 11 0,-7 0-11 15,-8 0-7 1,-15 3 0-16,-14-2-16 0,-8-4-26 16,-11-5 0-16,-3-5-26 15,-8-4-77-15,-13 6 14 16,-4 1 127-16,-3 11 4 16,5 4 68-16,1 0 23 15,4 17-38-15,4 10-32 16,5 6 14-16,5 6 12 15,4 3-2-15,4 1-17 16,16-3-11-16,10-2-7 16,3-9-2-16,6-5-2 0,2-12-3 15,-2-8 0 1,-6-4-3-16,-5 0-25 0,-3-24-34 16,-5-10-31-16,-2-8 28 15,-5 4-23-15,-2 11 85 16,-7 15 70-16,-1 7 22 15,-1 5-17-15,-2 0-75 16,4 5-2-16,6 12-12 16,1 5 14-16,7 6 6 15,-5-1-1-15,-2-2-5 16,-1-3-5-16,-1-7-95 16,-6-10-208-16</inkml:trace>
  <inkml:trace contextRef="#ctx0" brushRef="#br0" timeOffset="4448.18">6295 3259 1070 0,'0'0'210'0,"0"0"-210"16,0 0-77-16,0 0-44 16,0 0-283-16</inkml:trace>
  <inkml:trace contextRef="#ctx0" brushRef="#br0" timeOffset="4800.74">6428 3448 1210 0,'0'0'44'0,"0"0"-44"0,0 0-12 15,98-9 8-15,-77 21-18 16,-7 10-9-16,0 4-5 15,-6 2-1-15,-5-3-38 16,-3-3 18-16,0-7 9 16,0-8 13-16,-3-7 12 15,0-1 23-15,3-26 58 16,0-15 6-16,6-8-36 16,21-6 3-16,10 6 12 15,6 8-22-15,5 17 3 16,1 14-7-16,-4 11 6 0,-5 2-6 15,-7 20 2 1,-4 10-2-16,-6 5 3 0,-3 4-12 16,-7 1-6-16,-8 5-4 15,-5-3-69-15,-9-9-177 16</inkml:trace>
  <inkml:trace contextRef="#ctx0" brushRef="#br0" timeOffset="5491.79">7746 3094 850 0,'0'0'93'16,"0"0"14"-16,0 0-40 15,0 0-50-15,-85-53-9 16,74 53-8-16,-1 23-4 15,-2 17 4-15,2 14 8 16,5 8 8-16,5 6 6 16,2-1 0-16,0-3-12 15,5-5 0-15,2-3-5 16,-3-5-1-16,-2-1-4 16,-2-7 0-16,0-8 0 15,0-9-11-15,-2-12-40 16,-9-7-78-16,-3-7-139 15,0-1-169-15</inkml:trace>
  <inkml:trace contextRef="#ctx0" brushRef="#br0" timeOffset="5805.53">7450 3599 1025 0,'0'0'148'16,"0"0"-90"-16,0 0-8 15,0 0-1-15,0 0-49 16,0 0 2-16,144-31-2 15,-56 19 3-15,5 1-3 16,-9 0-8-16,-10-3-30 16,-11 1-18-16,-15-2-6 0,-10 1 28 15,-15 3 29-15,-10 4 5 16,-9 3 4-16,-4 4 31 16,0 0 8-16,2 0-40 15,1 4-3-15,3 20-14 16,4 8 14-16,1 8 18 15,1-2-6-15,-2 0-9 16,-1-10 0-16,-3-8-3 16,-4-9-1-16,-1-8-1 15,-1-3-63-15,0-2-133 16,0-20-250-16</inkml:trace>
  <inkml:trace contextRef="#ctx0" brushRef="#br0" timeOffset="5940.85">8212 3273 1114 0,'0'0'126'0,"0"0"-126"0,0 0-52 15,0 0-36-15,0 0-75 16,0 0-318-16</inkml:trace>
  <inkml:trace contextRef="#ctx0" brushRef="#br0" timeOffset="6644.14">8333 3326 1112 0,'0'0'128'0,"0"0"-103"0,0 0-25 15,0 0-3-15,0 0-4 16,0 0-3-16,49 47 9 15,-31-16 1-15,-3 5 4 16,-2 1-2-16,-5-1 8 16,-4-4 4-16,-4-6 1 15,0-9 21-15,0-9-20 16,0-5-2-16,0-3-4 16,3 0 12-16,3 0 13 15,6-20 6-15,9-17-4 16,10-13-37-16,8-21-5 15,3-2-3-15,-6 4-29 0,-11 16-16 16,-12 22 50-16,-11 16 2 16,-2 15 0-16,-7 0-22 15,-13 16-5-15,-4 14 8 16,4 7 16-16,10 3-1 16,10 1-2-16,7 0 3 15,25 1 3-15,13 4 1 16,4-2 0-16,2 1 6 15,-12-5-5-15,-12-4-1 16,-13-11-2-16,-11-8-4 16,-3-7 6-16,0-8 2 0,-4-2 35 15,-6 0 30 1,2-10-8-16,4-15-24 0,4-16-18 16,4-13-17-16,29-13-22 15,10-12 8-15,8-7 5 16,0 1-18-16,-13 10-6 15,-11 19 32-15,-12 19 1 16,-9 17 25-16,-6 11 11 16,0 6-16-16,0 3-12 15,0 0-8-15,0 17-9 16,0 19-8-16,0 15 17 16,0 13 2-16,0 2 2 15,0-1-3-15,8-7 0 16,1-8-1-16,-2-6-1 15,0-8-9-15,-4-6-71 0,-3-10-54 16,0-10-75-16,-13-10-214 16</inkml:trace>
  <inkml:trace contextRef="#ctx0" brushRef="#br0" timeOffset="6783.84">9049 3419 1121 0,'0'0'245'0,"0"0"-188"16,0 0-21-16,0 0-3 15,94-48-31-15,0 15-2 16,28-1-3-16,14 1-12 16,-8 3-146-16,-34 3-397 15</inkml:trace>
  <inkml:trace contextRef="#ctx0" brushRef="#br0" timeOffset="7871.59">1410 4586 866 0,'0'0'137'0,"0"0"-60"0,0 0-14 15,0 0-19-15,0 0-44 16,0 0-10-16,-7 112 10 16,8-37 29-16,7 0 7 15,1-6-25-15,1-13-9 16,-4-16 1-16,0-11-1 15,-3-14-2-15,-3-9 4 16,0-5-4-16,0-1 1 16,0 0 9-16,0-4 15 15,0-20 15-15,0-14-40 16,-6-18-5-16,3-15 2 16,3-11-1-16,0-5-8 0,0 2 7 15,15 11-7-15,4 17 8 16,7 16-14-16,-1 13-4 15,6 18-3-15,-3 10-11 16,-2 8 17-16,-2 30 9 16,-8 15-8-16,-11 4 16 15,-5 2-3-15,-3-6 0 16,-18-6 5-16,-1-8 4 16,-3-8 23-16,2-9 13 15,1-8 13-15,5-7-16 16,8-4-27-16,5-3-10 15,4-8-25-15,4-25-157 16</inkml:trace>
  <inkml:trace contextRef="#ctx0" brushRef="#br0" timeOffset="8164.94">1876 4732 859 0,'0'0'215'0,"0"0"-185"15,-63 84-9-15,51-50 2 16,12-9-5-16,0-1-7 16,23-6-5-16,11-5-2 15,9-7 6-15,5-6-10 16,1 0 6-16,-2-10-3 0,-6-12-3 16,-10-1 1-1,-8-4 1-15,-16-1 8 0,-7-7 10 16,-7-2 7-16,-22 0-19 15,-2 6-2-15,4 10 2 16,2 11-2-16,11 6-6 16,1 4-13-16,4 10-128 15,9 7-196-15</inkml:trace>
  <inkml:trace contextRef="#ctx0" brushRef="#br0" timeOffset="9080.66">2438 4604 1138 0,'0'0'119'0,"0"0"-59"16,0 0-5-16,0 0-35 15,0 0-20-15,0 0-11 16,-76 2 7-16,64 24-3 15,9 1 3-15,3 2-3 16,9 0-13-16,15 2 8 16,8 2 5-16,-1-1 3 15,-1-1 4-15,-8-2-3 16,-9-1-7-16,-11-5-6 16,-2-3 13-16,-12-5 3 0,-3-6 1 15,-1-4 2-15,2-5 13 16,11 0 24-16,3-27 6 15,0-16-46-15,33-19-6 16,15-8-37-16,18-3 13 16,5 9-20-16,-2 8 28 15,-4 3 7-15,-14 4 7 16,-12 2 8-16,-11 2 8 16,-10 2-3-16,-11-2 11 15,-5 2-9-15,-2 1-3 16,0 7-1-16,-9 5 13 15,0 10-3-15,2 7-2 16,7 10 15-16,-2 3-23 0,2 3-3 16,0 28-26-1,0 20 26-15,0 17 5 0,0 10 17 16,2 2-2-16,5-4-5 16,5-3 1-16,0-7 1 15,7-7-6-15,-1-12-8 16,0-8-2-16,0-11 3 15,3-14-4-15,0-9-13 16,4-5-27-16,8-15 8 16,-2-23-3-16,-5-15-28 15,-1-10-45-15,-7 1-1 16,-9 12 11-16,-6 17 98 0,-3 17 132 16,0 12-17-1,0 4-68-15,0 7-47 0,0 20-18 16,0 11 18-16,0 9 49 15,5 3-31-15,3 1-10 16,3-4 2-16,1-10-2 16,3-7-7-16,-5-10-1 15,0-8 2-15,-2-8-2 16,1-4-20-16,6-10-17 16,6-27 23-16,6-19 6 15,1-10 3-15,0 3-1 16,-4 10-8-16,-6 22 14 0,-5 17 3 15,-6 12 6-15,0 2-5 16,6 13 8 0,-1 14 0-16,0 7 16 0,0 5 0 15,0 2-23-15,-2 2-2 16,-2-3-6-16,-2-6-15 16,-6-11-112-16,0-15-257 15</inkml:trace>
  <inkml:trace contextRef="#ctx0" brushRef="#br0" timeOffset="9340.26">3845 4236 1076 0,'0'0'207'16,"0"0"-185"-16,0 0-22 0,0 0-8 15,0 0-9-15,0 0 17 16,3 121 5-16,0-53 16 16,2 1-7-16,-1-3 0 15,-1-6-10-15,-2-8-3 16,-1-2-1-16,0-8-8 16,0-11-65-16,0-13-98 15,5-18-148-15</inkml:trace>
  <inkml:trace contextRef="#ctx0" brushRef="#br0" timeOffset="10101.74">4320 4452 1121 0,'0'0'151'16,"0"0"-120"-16,0 0-9 15,-114 22 5-15,76 0-8 16,10-1 0-16,9 5-18 15,4 0 1-15,8-3-2 16,5-2 0-16,2-7-6 16,0-5-12-16,15-6-19 15,5-3 7-15,2 0 11 16,6-11 3-16,-4-7-25 0,-1-2-4 16,-6 2 32-1,-4 5 13-15,-5 5 0 0,-3 5 1 16,-2 3-2-16,1 0-1 15,4 3-8-15,5 10 10 16,8 5 0-16,0 2 7 16,7-2-4-16,2-2 6 15,3-5 2-15,0-5-3 16,1-6 1-16,1-10-1 16,-3-17-8-16,2-15-11 15,-2-11-40-15,-7-15-28 16,-2-9 51-16,-4-13-41 15,-4 3 41-15,-3 8 24 16,-3 16 4-16,-5 22 139 0,-1 20-36 16,-3 12-33-16,0 9-35 15,0 12-35-15,-6 28-19 16,-8 17 19-16,-6 18 26 16,4 5-4-16,2 2-12 15,5-5 21-15,9-8-11 16,0-12-17-16,0-8-1 15,11-13-1-15,5-11-1 16,2-9-1-16,6-10-9 16,4-6-7-16,8-14 12 15,3-22 2-15,4-14-29 16,-6-8-33-16,-13-3-19 16,-9 8-40-16,-10 14 61 0,-5 17 63 15,0 13 90-15,0 7 10 16,-2 2-20-16,-10 11-47 15,-3 15-30-15,0 10 44 16,-1 9-11-16,7-2-11 16,6-2-3-16,3-5-21 15,0-3-1-15,0-4 3 16,9-4-3-16,12-7-1 16,7-8-34-16,9-10-20 15,10-11-52-15,0-27-172 16,-11-15-582-16</inkml:trace>
  <inkml:trace contextRef="#ctx0" brushRef="#br0" timeOffset="10290.61">4737 4273 1095 0,'0'0'222'16,"0"0"-204"-16,0 0-14 15,0 0-4-15,93-14 5 16,-26-5-2-16,15 0-6 16,0 1-53-16,-9-3-164 15,-23-1-239-15</inkml:trace>
  <inkml:trace contextRef="#ctx0" brushRef="#br0" timeOffset="10741.44">2948 4361 1048 0,'0'0'157'0,"0"0"-101"15,0 0-5-15,0 0 8 0,0 0 0 16,0 0-22 0,47-25-28-16,0 6-9 0,25 0-4 15,21-1-2 1,15 2-57-16,5-3-104 0,-14-1-296 15</inkml:trace>
  <inkml:trace contextRef="#ctx0" brushRef="#br0" timeOffset="11351.87">1137 5581 929 0,'0'0'218'15,"0"0"-189"-15,0 0-20 16,0 0 8-16,0 0 9 16,0 0-21-16,102-22 9 15,-28 5-11-15,21 0 4 16,28-4-7-16,23-4 0 16,23-1 0-16,25-3 0 15,19 2 0-15,21 2 0 16,16-2 5-16,6 2-5 0,4 1-2 15,-20 1-3 1,-22 3 4-16,-33 2 1 0,-36 0-4 16,-26 4-1-16,-28-3 2 15,-28 5 2-15,-27 2 2 16,-19 3 2-16,-18 2 13 16,-3-6 26-16,0-5-33 15,-10-10-9-15,-10-6-126 16,-11-6-197-16</inkml:trace>
  <inkml:trace contextRef="#ctx0" brushRef="#br0" timeOffset="12611.99">1122 4252 703 0,'0'0'64'0,"0"0"-23"15,0 0 56-15,0 0 16 16,0 0-34-16,0 0-34 16,-18-12-9-16,20 12-34 15,17 0-2-15,8 2 0 16,10 2 7-16,11 2-4 16,9-4-2-16,17-2-1 15,10 0 3-15,19-1-3 0,16-12 3 16,17-1-3-16,18-2 2 15,10 2 3-15,3 3-4 16,3 2 3-16,0 0 1 16,-1 5-3-16,1 0-4 15,-11-1 3-15,0 2-5 16,-7 0 8-16,-7 1-8 16,-2 0 8-16,-5-1 0 15,-8-1-4-15,-3 1-4 16,-6-3 3-16,-6 1 1 0,-5 2-2 15,-4 0 5 1,-6 0-5-16,-3 1 2 0,-1-3-1 16,1-1 1-16,4-3-1 15,2-2 3-15,-1-3-4 16,-1 4 1-16,-6-1 0 16,-1 3 0-16,-1 2 1 15,-1 2-2-15,-4-1 2 16,-2-1-6-16,0 1 4 15,-3-3 0-15,-1 2-1 16,-5-4 6-16,0 0-3 16,2-1 0-16,-1 1 2 15,-3 1 0-15,-1 2-2 16,-2 1 0-16,1 3-1 16,4 3 1-16,0 0 0 15,-2 0 0-15,-1 0 3 0,-3 0-6 16,-1 0 8-16,-1 0-5 15,-2-3 2-15,0 2 7 16,2 0 4-16,-1 1-5 16,7 0-6-16,1 0 1 15,-1 0-3-15,-3 0-4 16,-4 0 4-16,-2 2-2 16,-1 3 3-16,1-4-1 15,0 1 1-15,-2-1-1 16,-3 0 3-16,-1 2-5 15,-5 0 6-15,-6 1-6 0,-4 2 2 16,-2-2 0 0,-4 2 0-16,-2-2 3 0,-4 0-3 15,0 2 0-15,-2-3 2 16,-4 0-2-16,-3 0 1 16,-2-2 8-16,-2 1 5 15,-3-1 5-15,-3-1 7 16,4 0 6-16,-2 0-5 15,2 0-7-15,-1 0-5 16,-4 0-8-16,-9 0 2 16,-1 0 2-16,-3 0-5 15,0 0 0-15,0 0-6 16,0 0-1-16,0 0 1 16,0 0-2-16,0 0-11 0,0 0-31 15,0 0-25-15,-14 0-51 16,-15 0-73-16,-17-10-313 15</inkml:trace>
  <inkml:trace contextRef="#ctx0" brushRef="#br0" timeOffset="30845.77">5488 4515 323 0,'0'0'273'0,"0"0"-258"16,0 0-13-16,0 0 9 16,0 0 65-16,0 0 11 15,0 0-10-15,41-42-6 16,-41 37-20-16,0 3-5 15,0-3-12-15,0 4-6 16,0-2-1-16,0 3 3 16,-1-5 3-16,-2 1-13 15,3-2-5-15,-4 2-7 16,2 1-7-16,1 2 2 16,-1 1 1-16,2 0-4 0,-1 0-1 15,-1 0-2-15,2 0 1 16,0 0 2-16,0 0 0 15,0 0 6-15,0 0 4 16,0 0 0-16,0 0-4 16,0-3 2-16,0-3 3 15,2-5 7-15,4-5-13 16,2-4-5-16,1 1-4 16,-1 2-21-16,4 9-54 15,-8 3-100-15,-4 5-268 16</inkml:trace>
  <inkml:trace contextRef="#ctx0" brushRef="#br0" timeOffset="31191.79">5437 4985 1046 0,'0'0'48'0,"0"0"-48"16,0 0-6-16,0 0 5 0,0 0-1 16,0 0-1-16,-9 14 2 15,16-14-6-15,5 0 7 16,-1 0 7-16,-1 0-4 15,-8 0 2-15,-2 0 9 16,0 0 33-16,0 0 7 16,-5 0-28-16,-8 0-26 15,5 0 0-15,2 0-2 16,6 0-36-16,0-4-207 16</inkml:trace>
  <inkml:trace contextRef="#ctx0" brushRef="#br0" timeOffset="32011.6">6291 4532 870 0,'0'0'178'16,"0"0"-172"-16,0 0-6 15,-56 94-2-15,37-38 2 16,3 3 9-16,5-5-1 15,3-11-5-15,5-10 1 16,0-11 6-16,2-11 5 16,1-6-1-16,0-5-6 15,0 0 19-15,0 0 9 16,0-12 25-16,0-20 15 16,6-17-64-16,5-16-12 15,6-7-1-15,-2-5 1 0,5 0-6 16,-2 12-24-16,-1 14 22 15,-3 20 8-15,-2 16 4 16,-5 9-4-16,-2 6-1 16,3 3-18-16,9 23 4 15,7 16 15-15,4 8 5 16,-1 7 6-16,-3 0 1 16,-3-2-4-16,-5-4-8 15,-2-4 1-15,-5-4-1 16,-4-9 0-16,-5-6-2 15,0-8-39-15,0-8-77 0,-2-6-106 16,-16-6-324 0</inkml:trace>
  <inkml:trace contextRef="#ctx0" brushRef="#br0" timeOffset="32197.15">6120 4828 1147 0,'0'0'132'15,"0"0"-109"-15,0 0 10 16,0 0-8-16,97-22-16 16,-22 1-2-16,9-3-3 15,-1-1-4-15,-14 5-31 16,-13 2-126-16,-15-2-130 16,-16-5-408-16</inkml:trace>
  <inkml:trace contextRef="#ctx0" brushRef="#br0" timeOffset="32413.43">6650 4368 1113 0,'0'0'90'16,"0"0"-86"-16,0 0-4 16,0 0-5-16,-2 105 5 15,2-36 60-15,0 0-27 16,2-5-28-16,10-5-2 15,0-8-1-15,-5-10-2 16,-1-13-9-16,-1-15-51 0,2-10-75 16,1-3-135-1,1-20-341-15</inkml:trace>
  <inkml:trace contextRef="#ctx0" brushRef="#br0" timeOffset="32586.64">6856 4411 1039 0,'0'0'91'16,"0"0"-86"-16,0 0 7 16,21 102 79-16,-14-56-32 15,2 2-27-15,-1 0-25 16,-1-3-3-16,0 0-4 0,-4-2-9 16,-1-8-98-1,-2-11-205-15</inkml:trace>
  <inkml:trace contextRef="#ctx0" brushRef="#br0" timeOffset="33474.58">8135 4315 894 0,'0'0'97'15,"0"0"-97"-15,0 0-32 16,0 0 25-16,0 0 6 16,0 0 1-16,0 0 0 15,-5 112 94-15,5-47-17 16,0 0-39-16,0-4-15 16,0-4-15-16,0-8 0 15,0-9-2-15,0-12-3 16,0-11 3-16,0-9 0 15,0-5 5-15,0-3 3 16,0 0 19-16,0 0 18 16,0-11 1-16,0-23 4 0,-3-18-49 15,0-18-7-15,3-13-25 16,0 1 3-16,3 9 4 16,15 15-22-16,1 17 27 15,7 18-10-15,3 14-20 16,6 9-11-16,-2 4 28 15,-5 25 11-15,-6 8 1 16,-11 7 6-16,-10-1 3 16,-1-6 0-16,-3-5 5 15,-17-7 6-15,-2-3 22 16,-4-6 36-16,0-3-18 16,7-7-24-16,7-6-15 15,7 0-7-15,5-22-68 0,17-14-357 16</inkml:trace>
  <inkml:trace contextRef="#ctx0" brushRef="#br0" timeOffset="33856.81">8503 4226 1132 0,'0'0'125'0,"0"0"-98"16,0 0-22-16,0 0-5 15,0 0-14-15,-3 72 14 16,14-11 2-16,2 3 11 0,-3-3-7 16,-1-10-4-16,-3-10 0 15,-4-13-2-15,-2-9 0 16,0-10 1-16,0-5-1 16,0-4 3-16,0 0 3 15,0 0 4-15,1-18 19 16,7-14 20-16,4-6-49 15,7 1-32-15,5 14 23 16,-5 15 6-16,2 8-10 16,-2 6 0-16,-2 19 12 15,1 5 2-15,-6 2 0 16,-5 1 0-16,-7-4 0 16,0-4-1-16,0-3-3 15,0-8-14-15,0-4-86 16,0-10-132-16,-7 0-404 0</inkml:trace>
  <inkml:trace contextRef="#ctx0" brushRef="#br0" timeOffset="34290.82">8845 4473 434 0,'0'0'578'15,"0"0"-570"-15,0 0-6 16,28 80 1-16,-13-61 3 15,1-2-5-15,2-6 21 16,-1-2-10-16,0-7-2 16,-1-2 0-16,1 0 4 0,1-11 7 15,3-13 5-15,0-7-16 16,-3-4 3-16,-5 1-12 16,-2 6-1-16,-7 14 3 15,-1 8-3-15,-3 6 0 16,0 24-9-16,0 22-11 15,-4 25 12-15,-8 19 6 16,-3 12 4-16,-3 4-2 16,-1-3 6-16,1-17-6 15,0-17 0-15,1-16 11 16,1-14 28-16,4-14 5 16,2-13-14-16,-2-9-2 15,-5-3 20-15,-4-16 32 0,-7-18-51 16,0-12-22-1,8 0-5-15,10 4-2 0,5 7-3 16,5 8-28-16,0 9-16 16,0 3-35-16,9 4-63 15,12 0-172-15</inkml:trace>
  <inkml:trace contextRef="#ctx0" brushRef="#br0" timeOffset="34786.08">9462 4472 1147 0,'0'0'135'15,"0"0"-133"-15,0 0-2 16,0 0 2-16,0 0-5 15,-80 4 1-15,73 18 0 16,7 5-3-16,0 2 4 16,14 3-2-16,10 4 3 15,1-3-1-15,-4 1 0 16,-3 0 0-16,-10-6 1 16,-8-6-2-16,0-4-3 0,-6-8 1 15,-11-5 4 1,2-5 4-16,2 0 5 0,6-22 10 15,7-17-18-15,3-8-1 16,29-4-36-16,11 6 3 16,10 7 8-16,4 12 10 15,-1 11 2-15,-4 9 9 16,-8 6 1-16,-11 6 1 16,-11 14 1-16,-6 6 1 15,-8-1 13-15,-5 4-3 16,-3-5 3-16,0-4-7 15,0-3 5-15,0-9-4 0,0-4-7 16,0-4-1 0,0 0-84-16,0-8-139 0,0-17-461 15</inkml:trace>
  <inkml:trace contextRef="#ctx0" brushRef="#br0" timeOffset="34916.68">9971 4357 1148 0,'0'0'99'16,"0"0"-99"-16,0 0-9 16,0 0-41-16,0 0-110 15,0 0-226-15</inkml:trace>
  <inkml:trace contextRef="#ctx0" brushRef="#br0" timeOffset="35377.82">10195 4382 962 0,'0'0'222'16,"0"0"-214"-16,0 0-5 16,-41 88-3-16,32-38 13 15,5-1 17-15,4-1-15 16,0-6-1-16,4-6-6 15,7-11 2-15,3-10 3 16,-1-8-7-16,-1-5 7 0,4-2-3 16,4-12 18-1,5-16 8-15,6-13-13 0,2-12-16 16,-1-10 10-16,-3 2-17 16,-3 9 0-16,-6 16-1 15,-9 17-1-15,-2 13-1 16,-2 6-17-16,1 0-15 15,1 19-3-15,4 10 27 16,4 7 9-16,1 3 2 16,3 0 0-16,1 0-1 15,2-2 1-15,-5-1-4 16,-3-8-1-16,-6-5 3 16,-7-4-2-16,-3-4-2 0,0-3 6 15,-16-1 7-15,-10 1 18 16,-7-6-10-16,-2-4-15 15,10-2-14-15,15-18-253 16</inkml:trace>
  <inkml:trace contextRef="#ctx0" brushRef="#br0" timeOffset="35658.58">10995 4077 1191 0,'0'0'90'15,"0"0"-90"-15,0 0-14 16,0 0 6-16,0 0 4 16,0 126 4-16,0-51 33 15,0 4-14-15,-7-2 7 16,-3-8 22-16,-3-9-18 15,2-10-19-15,-1-6-4 16,5-11-7-16,-1-7-28 16,8-14-78-16,0-12-212 15</inkml:trace>
  <inkml:trace contextRef="#ctx0" brushRef="#br0" timeOffset="36016.87">11257 4379 1034 0,'0'0'247'16,"0"0"-229"-16,0 0-11 16,0 0 18-16,0 0-4 15,-85 56-8-15,64-24-6 16,3 7-4-16,3-2 0 16,5 0-3-16,4-3-1 15,2-7-3-15,4-9-16 16,0-10-12-16,0-6-4 15,0-2 14-15,10-10 22 16,9-20 20-16,5-7-12 0,-2-1-1 16,-2 7 18-16,-7 9 4 15,-4 7-2-15,-3 13 2 16,-1 2-25-16,-1 0-4 16,2 2-15-16,2 15 7 15,3 3 5-15,-3 2 1 16,-2 0 0-16,0 1-18 15,-3-3-49-15,-1-3-57 16,-1-8-113-16,-1-6-107 16</inkml:trace>
  <inkml:trace contextRef="#ctx0" brushRef="#br0" timeOffset="36391.01">11399 4454 1082 0,'0'0'148'16,"0"0"-148"-16,0 0-4 0,0 0-23 15,0 0 27-15,40 93 0 16,-31-50 5-16,-5-1-5 16,0-2 1-16,-1-10-1 15,0-9 3-15,-2-10-3 16,1-9 0-16,-1-2 2 16,2 0 2-16,0-14 28 15,6-8 21-15,0 0-52 16,5 1 6-16,2 6-7 15,1 8-9-15,3 6 1 16,1 1-3-16,0 0-1 16,-3 4 12-16,-1 1 1 0,-4 1 6 15,-3-2 5-15,-4-4 7 16,-2 0 12-16,-2 0-1 16,-1 0 11-16,4-8 17 15,-1-11 0-15,4-13-38 16,-1-8-20-16,4-7-2 15,2-3-15-15,0 4-54 16,7 14-53-16,-4 14-214 16</inkml:trace>
  <inkml:trace contextRef="#ctx0" brushRef="#br0" timeOffset="36817.94">11887 4723 446 0,'0'0'946'0,"0"0"-864"15,0 0-72-15,0 0 13 16,0 0 44-16,0 0-18 16,22-38-45-16,0 10-4 15,5-7-4-15,6-7 4 16,3-9-2-16,-6-6-9 15,-8 0 4-15,-4 10-6 16,-9 14 7-16,-6 17 6 0,-3 8 0 16,0 8-15-16,0 0-10 15,0 5-23-15,0 15-34 16,2 7 36-16,9 8 36 16,7 2-10-16,8 2-1 15,5 2 4-15,-1-3-1 16,-6-2 6-16,-9-3 8 15,-8-4 1-15,-7-5 3 16,0-4 3-16,-16-5 32 16,-11-2 34-16,-9 0 16 15,-9-2-27-15,-4-4-44 16,1-7-14-16,13-9-57 16,9-29-379-16</inkml:trace>
  <inkml:trace contextRef="#ctx0" brushRef="#br0" timeOffset="38194.78">990 6032 1037 0,'0'0'103'0,"0"0"-89"15,-93-5 9-15,57 12 4 16,-2 14-16-16,6 8-10 16,7-2 3-16,7 4 5 15,12 0-7-15,6-1-2 16,0-3 0-16,3-7-1 15,15-6 1-15,-2-6-3 16,7-7 2-16,0-1 1 16,3-1 2-16,-1-14 4 0,-5-6 0 15,-6-2 5-15,-5-5-3 16,-4-4-1-16,-2 4 0 16,-3 7 8-16,0 9 26 15,0 9 28-15,0 3-28 16,0 0-41-16,12 8-14 15,4 13-5-15,8 8 19 16,9 5 10-16,3-2 0 16,0-3-7-16,-5-4-3 15,-3-10-2-15,-7-9-57 16,-4-6-58-16,-1-4-69 16,-4-21-248-16</inkml:trace>
  <inkml:trace contextRef="#ctx0" brushRef="#br0" timeOffset="38717.68">1219 6028 1038 0,'0'0'153'16,"0"0"-153"-16,0 0-10 15,0 0 10-15,111 64 17 16,-73-33-6-16,-8 2-8 16,-7 0-3-16,-13-5-1 15,-7-5 1-15,-3-8-1 16,0-6 1-16,0-8 10 15,0-1 32-15,-10 0 21 16,-6-11-8-16,2-13-30 0,5-12-12 16,9-5 9-16,0-8-22 15,23 4-3-15,12 9-3 16,7 14-4-16,9 13-4 16,1 9 5-16,2 0 6 15,-1 17 0-15,-2-1 0 16,-3 0 3-16,-8-4 3 15,-3-5-3-15,-10-4-3 16,-7-3-5-16,-6 0-16 16,-6-7-1-16,-8-15 3 15,0-9 8-15,-6-4-41 16,-13 6 24-16,-1 10 31 16,1 8 19-16,1 9 7 15,1 2-2-15,1 10-17 16,1 16-1-16,2 9 4 0,10 4 5 15,3 1 7-15,0-1 8 16,16-4-1-16,8-5-24 16,4-3 10-16,5-5-4 15,4-4-1-15,2-10-4 16,9-2 3-16,-2-6-5 16,0 0-4-16,-5-17-8 15,-19-6-121-15,-19-3-310 16</inkml:trace>
  <inkml:trace contextRef="#ctx0" brushRef="#br0" timeOffset="39399.71">2544 5892 1103 0,'0'0'54'16,"0"0"-54"-16,8 100-9 15,15-37 9-15,9-5 3 16,4-6-2-16,4-10 0 15,-3-8 4-15,-3-14-5 16,-11-4 2-16,-7-12 1 16,-5-4 0-16,-4 0 25 15,2-9 34-15,0-15 11 16,0-8-26-16,1-8-15 16,-1-5-11-16,-4-8 22 15,1-5-5-15,-1-1-18 16,2 12-9-16,-3 11-5 0,2 14-6 15,3 8-11-15,3 13-52 16,9 1-73-16,6 5-96 16,3 15-178-16</inkml:trace>
  <inkml:trace contextRef="#ctx0" brushRef="#br0" timeOffset="40150.75">3296 5981 1125 0,'0'0'142'0,"0"0"-131"16,-85 28-6-16,51-2 6 16,4-2-4-16,15-1-5 15,7-7-2-15,4 0-1 16,4-5-1-16,0-4-2 15,9-4-11-15,6-3-8 16,6 0 23-16,1-13 1 16,1-6-1-16,-4-2 1 15,-10 0 5-15,1 9-5 16,-7 4 0-16,-1 3 3 16,-1 5-4-16,2 0-4 15,3 3-18-15,9 13 11 0,5 5 11 16,3 0 1-1,6 1 0-15,-1-2 0 0,2-6 5 16,-2-4 0-16,-1-7 21 16,3-3-6-16,0-3 3 15,-2-21 1-15,1-11-13 16,-4-13-4-16,-3-16-4 16,-9-11-1-16,-5-6-2 15,-5 1 1-15,-3 12-1 16,0 20-1-16,0 19 13 15,0 18 7-15,0 10 1 16,0 1-20-16,-3 10-1 0,-6 23-25 16,-3 18 16-16,-1 16 9 15,4 2 3-15,6-3-3 16,3-4 0-16,0-9 1 16,9-13-1-16,4-6 3 15,2-12-3-15,5-10 0 16,0-8 0-16,9-4 1 15,5 0 3-15,6-22 6 16,2-6-6-16,-2-3-4 16,-7 0 0-16,-6 5-2 15,-7 6-2-15,-9 9 4 16,-5 7 2-16,-4 4 0 16,-2 0-2-16,1 4-1 0,2 15-6 15,-1 5 3 1,4 1 4-16,0 1 0 0,-2-4 0 15,-2-2-5-15,-2-3-46 16,0-7-74-16,0-9-130 16,0-1-564-16</inkml:trace>
  <inkml:trace contextRef="#ctx0" brushRef="#br0" timeOffset="40288.85">4097 5713 1184 0,'0'0'179'0,"0"0"-179"0,0 0-5 16,0 0-19 0,0 0-41-16,0 0-209 0,42-6-566 15</inkml:trace>
  <inkml:trace contextRef="#ctx0" brushRef="#br0" timeOffset="40690.68">4430 5579 1158 0,'0'0'80'15,"0"0"-65"-15,19 106-7 16,-8-49 14-16,-1 4-10 16,2-3 35-16,-1-5-25 15,-1-11-18-15,-3-12-1 0,-4-10-2 16,-1-13 2-1,-2-6-2-15,0-1-1 0,0 0-2 16,-5-13-2-16,-17-14-4 16,-6-6-24-16,-5 1 8 15,0 8 10-15,5 17 14 16,1 7 3-16,-3 16-3 16,-2 17 0-16,3 4 14 15,8 3 3-15,14-5-5 16,7-5 1-16,0-7 2 15,17-4-4-15,10-7 1 16,6-4-4-16,6-7-5 0,3-1 5 16,2-1-2-16,-2-13-6 15,-3-5-32-15,-4-4-48 16,-10-2-104-16,-15 0-321 16</inkml:trace>
  <inkml:trace contextRef="#ctx0" brushRef="#br0" timeOffset="43396.71">5330 5475 862 0,'0'0'31'0,"0"0"-25"15,0 0 44-15,0 0 28 16,0 0-16-16,0 0 3 16,0 0-29-16,-32-46-31 15,32 48-5-15,0 23-12 16,0 19 2-16,0 17 10 16,0 12 20-16,0-4 2 15,3-6-8-15,3-7-1 16,0-3-13-16,2-5 2 15,-5-8-2-15,0-9-31 16,-3-9-50-16,0-10-163 16,-8-8-308-16</inkml:trace>
  <inkml:trace contextRef="#ctx0" brushRef="#br0" timeOffset="44094.15">5162 5894 998 0,'0'0'107'0,"0"0"-107"16,133-16 0-16,-70 10 6 16,4 0 14-16,-4 0-13 15,-5-2 2-15,-3-2-9 16,-7-3 2-16,-14 1-1 16,-4 1-1-16,-15 0-8 15,-4-2-2-15,-7-2-5 16,-4 1-14-16,0 1-13 15,-21 3 37-15,-7 9 4 0,-8 1-5 16,-3 3 5-16,-3 19 0 16,8 3-1-16,10 5 2 15,12-1 8-15,11-3-8 16,1-2-1-16,7-7 1 16,18-7 0-16,7-10 2 15,4 0 5-15,0-4-6 16,-2-9 2-16,-7-3 1 15,-7 1-1-15,-6 2 4 16,-4 1-2-16,-4 4 5 16,-3-3 22-16,2-6 11 15,-1-3-14-15,1-5-7 16,-1-2-1-16,-4-1 11 0,0-5-13 16,-4 1 3-1,-7-3-16-15,-4-1 1 0,-1 6-3 16,-2 1-4-16,-3 10 0 15,0 3-1-15,2 6-1 16,-2 8 0-16,2 2 2 16,2 0-12-16,1 8 11 15,5 6-10-15,7-2-6 16,4 1 4-16,0-4-14 16,3-1 11-16,16-1 16 15,13-2 10-15,8-5-1 16,6 0-7-16,6 0 7 0,0 0-6 15,-2-2 2-15,-7 2 2 16,-9 0-4-16,-7 12-3 16,-10 10-4-16,-1 8 2 15,-7 4 2-15,-3 5 9 16,-6-1-5-16,3-1-4 16,-3-3 0-16,0-4-7 15,3-8-97-15,6-10-198 16</inkml:trace>
  <inkml:trace contextRef="#ctx0" brushRef="#br0" timeOffset="44904.73">6578 5709 1133 0,'0'0'141'0,"0"0"-141"16,-89 8 0-16,50 14-1 16,3 5 2-16,11 2-3 15,7 5-2-15,12 1 0 16,6-4-4-16,0-5-39 16,4-11-22-16,16-8-3 15,1-7 18-15,4 0 15 0,2-18 3 16,-5-10-5-1,-7-5 41-15,-5-2 7 0,-5 1 12 16,-2 9 15-16,-3 8 39 16,0 9 3-16,0 5-18 15,0 3-14-15,2 0-44 16,4 0-6-16,6 12-8 16,5 8 10-16,7 4 4 15,3 0 1-15,-3-4-1 16,0-3 1-16,-2-8-1 15,-3-5 0-15,1-4 6 16,1-5 1-16,1-21 6 16,1-11 0-16,-2-10-9 15,-5-10-4-15,-6-7 0 0,-5-7-3 16,-4 1 0-16,-1 10 3 16,0 21 1-1,0 19 29-15,0 14 33 0,0 6-33 16,0 0-30-16,0 19-8 15,0 20-7-15,0 18 15 16,-6 8 2-16,3 1 0 16,2-3 0-16,1-6 1 15,0-4-2-15,1-8 0 16,10-12-1-16,5-10 0 16,4-12-2-16,4-8 2 15,7-3 1-15,6-13 5 16,2-15 5-16,-2-12-3 0,-7-8-3 15,-6-4 2-15,-8-7-5 16,-11-1-1-16,-5 9 0 16,0 9 1-16,0 17 7 15,0 15 42-15,0 10-2 16,0 0-27-16,0 0-22 16,-3 20-13-16,3 16-2 15,0 14 15-15,0 4 14 16,0 2-7-16,3-6-7 15,12-3 1-15,0-2-1 16,6-11-3-16,2-4-45 16,5-11-72-16,0-16-180 15</inkml:trace>
  <inkml:trace contextRef="#ctx0" brushRef="#br0" timeOffset="45798.99">7769 5467 389 0,'0'0'300'16,"0"0"-216"-16,0 0-54 16,0 0 27-16,0 0 26 15,24 103 39-15,-18-62-64 16,1-2-17-16,-2-7 3 15,-1-7-33-15,-1-6-1 16,0-5-6-16,-1-4-4 16,-1-4-8-16,1-6-75 15,-2 0-176-15,0-20-363 16</inkml:trace>
  <inkml:trace contextRef="#ctx0" brushRef="#br0" timeOffset="45941.25">7802 5375 1058 0,'0'0'139'0,"0"0"-139"16,0 0-22-16,0 0-4 15,0 0 5-15,0 0-12 16,55 86-88-16,-25-61-319 16</inkml:trace>
  <inkml:trace contextRef="#ctx0" brushRef="#br0" timeOffset="46320.86">8018 5630 1160 0,'0'0'70'0,"0"0"-70"0,0 0-44 15,0 0 27-15,0 0 14 16,101 4-2-16,-77 13-2 15,-7 0-22-15,-8-3-13 16,-6-1 12-16,-3-5 1 16,0-2 9-16,0-2-1 15,-6-4 21-15,-5 0 0 16,2 0 9-16,2-20 53 16,7-10-34-16,0-7-22 15,15 0-3-15,12 8 11 0,4 10 10 16,3 10-24-1,-1 9 1-15,-2 0-2 0,-2 21 2 16,-7 4 3-16,-4 6 11 16,-6 0-8-16,-5 0 0 15,-4-2-5-15,-3-1-2 16,0-4-16-16,-3-6-127 16,-10-9-259-16</inkml:trace>
  <inkml:trace contextRef="#ctx0" brushRef="#br0" timeOffset="47641.85">8508 5641 113 0,'0'0'656'0,"0"0"-605"16,0 0-44-16,0 0 57 16,0 0 29-16,0 0-22 0,10-1-9 15,-9 1-17-15,4 0-16 16,7 0-12-16,7 0-9 16,12 0 18-16,4 0 3 15,-1 0-17-15,-4-1-6 16,-8-9-3-16,-7 0-1 15,-6-3-2-15,-9 0-4 16,0-2-19-16,-9-2-30 16,-12 4 27-16,-4 5 11 15,-3 4 13-15,1 4-1 16,2 2 3-16,5 15 0 16,5 9 1-16,7 3 4 0,8 2 6 15,0 1 7-15,13-2-11 16,12-3 3-16,8-4-3 15,1-6-3-15,1-5 0 16,0-6 2-16,2-3 0 16,-4-3-3-16,-3 0 6 15,-5-5-8-15,-7-14 7 16,-4-6 3-16,-7-8 0 16,-7-10-6-16,0-9 3 15,-6-2-5-15,-13 4-3 16,4 12 0-16,2 14 10 15,4 14 12-15,1 6-11 16,5 4-11-16,0 0-2 0,2 0-1 16,-2 7-5-1,1 8 3-15,2 4-3 0,0 1 6 16,0-4-3-16,12-3 3 16,5-2-6-16,6-4 7 15,7-5 0-15,8-2-9 16,5-4 8-16,9-16-2 15,2-2-6-15,-6 2 2 16,-7 7 7-16,-8 9-2 16,-8 4 0-16,-6 3-6 15,-3 17 0-15,-7 5 6 16,-3 7-2-16,-3 2 5 16,-2 0 1-16,5-3 6 15,0-8-6-15,3-8 1 0,3-5 4 16,3-7-4-16,6-3 9 15,7 0 12-15,8-10-4 16,0-11-7-16,-3-5-4 16,-4-6 2-16,-6-9-1 15,-8-7-3-15,-4-6-6 16,-7-3-2-16,-4 0-2 16,0 8 4-16,0 9 0 15,-6 12 0-15,1 10 3 16,1 9 5-16,1 5-3 15,1 2 5-15,1 2-1 16,1 0-7-16,0 0-2 16,0 12-6-16,0 19-9 0,0 17 15 15,0 14 0-15,0 6 7 16,0-2-2-16,3-3-4 16,6-6-1-16,4-8 3 15,-1-8-3-15,3-10 2 16,-3-12-2-16,0-5-4 15,3-13-49-15,1-1-48 16,4-11-58-16,-4-18-174 16</inkml:trace>
  <inkml:trace contextRef="#ctx0" brushRef="#br0" timeOffset="47926.12">9485 5484 844 0,'0'0'281'0,"0"0"-242"15,0 0-17-15,0 0 42 16,0 0-26-16,0 0-29 16,83 0-6-16,-36 0 8 15,5 0-7-15,-7 0-1 16,-5 0-3-16,-9 2 0 16,-10 4-3-16,-5 4-2 15,-4 5 1-15,-1 6-2 16,-5 5 5-16,-2 1 1 15,-2-1 4-15,-1-2-1 16,1-4 1-16,1-4-4 0,0-7 0 16,2-3-6-1,-2-5-71-15,2-1-107 0,-1-7-101 16</inkml:trace>
  <inkml:trace contextRef="#ctx0" brushRef="#br0" timeOffset="48048.83">9937 5353 808 0,'0'0'438'0,"0"0"-417"16,0 0-21-16,0 0-45 15,0 0-91-15,0 0-208 16</inkml:trace>
  <inkml:trace contextRef="#ctx0" brushRef="#br0" timeOffset="48571.56">10079 5557 852 0,'0'0'210'0,"0"0"-173"15,-80 36 18-15,61-20 15 16,7 1-42-16,6-1-20 16,4 1-6-16,2-3-2 15,0-3-21-15,9-6-23 16,10-2 4-16,1-3-13 15,3-1 17-15,-4-15 9 16,-2-6 21-16,0-2 4 16,-8-2 4-16,-4 5 9 0,-2 6 19 15,-2 9 26-15,1 5-26 16,2 1-24-16,5 0-6 16,5 5-12-16,9 11 10 15,9 3 2-15,4 1 0 16,4-1-1-16,2-2 1 15,-1-6 1-15,-3-5 5 16,-5-6 0-16,-8 0-4 16,-3-12 4-16,-5-18 8 15,-1-10-4-15,-2-16-4 16,-3-10 3-16,-6-11 11 16,-2-9-14-16,-3 7-1 0,0 16-2 15,0 25 29-15,0 23 67 16,0 15-36-16,0 0-63 15,0 34-8-15,0 18 1 16,0 17 7-16,0 7 21 16,0-4-14-16,12-5-6 15,0-6 1-15,0-8-2 16,-3-7-26-16,-3-14-89 16,-6-17-277-16</inkml:trace>
  <inkml:trace contextRef="#ctx0" brushRef="#br0" timeOffset="49395.03">11157 5135 802 0,'0'0'165'0,"0"0"-165"0,0 0-13 16,0 0 4-16,-79-59 2 15,57 57 2-15,5 2 2 16,5 5-5-16,3 22 8 16,2 13 6-16,1 9 16 15,6 10 17-15,0 4 17 16,10-1 5-16,7 0-12 16,-1-5-30-16,-4-4-12 15,-2-6-4-15,-5-9-2 0,-5-7-1 16,0-9 1-16,0-4-2 15,-9-6-21-15,-7-6-90 16,-7-6-151-16,1 0-470 16</inkml:trace>
  <inkml:trace contextRef="#ctx0" brushRef="#br0" timeOffset="49568.42">10813 5640 827 0,'0'0'264'0,"0"0"-225"16,0 0-21-16,105-26 64 16,-53 15-12-16,10-1-31 15,-4-1-31-15,-4-1-8 0,-8 1-40 16,-9-2-125-16,-14 2-280 16</inkml:trace>
  <inkml:trace contextRef="#ctx0" brushRef="#br0" timeOffset="50885.78">11205 5478 939 0,'0'0'67'16,"0"0"-67"-16,0 0-5 16,95 31 1-16,-65 0 3 15,-5 4-6-15,-6 0 2 0,-8-1 5 16,-8-8-4-16,-3-8 3 15,0-7 1-15,0-5 4 16,-1-6 52-16,-8 0 28 16,-4 0 4-16,2-17-33 15,1-11-39-15,10-9 8 16,0-11-18-16,31-3-6 16,14 5-43-16,8 9 11 15,3 13-23-15,-1 13-5 16,-11 7-4-16,-11 4 30 15,-15 0 7-15,-8 0 26 16,-8 0-12-16,-2 1-1 16,0 6-7-16,-19 6 21 0,-11 2 22 15,-7 8 52-15,-4 1-24 16,0 2-18-16,6 3-15 16,9-2-6-16,12-1-9 15,8-2 7-15,6-2-9 16,1-5-5-16,18-6 5 15,7-5-9-15,3-6 9 16,0 0-1-16,3-2 2 16,-7-13-1-16,-4-7 6 15,-4-8 1-15,-8-2-7 16,-2-2 6-16,-3 2-3 16,-2 5 1-16,1 12 15 15,-2 7 25-15,1 7-40 16,5 1-4-16,5 0-22 0,6 16 4 15,3 8 12-15,1 5 3 16,-4 1 0-16,-3-5-1 16,-6-4 0-16,-4-5 2 15,-2-6-2-15,-3-2 1 16,0-2-4-16,0-2-3 16,0-2 0-16,0-2-8 15,0-4 8-15,1-19 10 16,14-8 1-16,5-2 7 15,3 6-8-15,1 5 18 16,0 11 4-16,-4 7-22 16,0 4-1-16,-2 0-3 15,-1 9 2-15,-4 11 1 0,-3 5-3 16,-2 1 3-16,-3-4 1 16,-4-2 0-16,-1-5 0 15,0-7 0-15,0-4 0 16,0-4 1-16,0 0 14 15,-1 0 24-15,-1-10 19 16,2-14-16-16,0-12-28 16,2-14-14-16,20-1-2 15,6 5 1-15,7 9-3 16,2 20 2-16,3 11-14 16,-1 6 7-16,0 4-1 15,-3 15 8-15,-8 1 0 0,-4-2 0 16,-7 0 2-16,-3-5 0 15,-3-4 3-15,-3-6-3 16,-5-3-7-16,-1 0 3 16,-2 0 4-16,0-14 0 15,0-10-61-15,-6 2 19 16,-4 4 42-16,-3 4 6 16,4 8 26-16,2 4 6 15,1 2-16-15,0 2-13 16,-4 15-8-16,-4 10 8 15,4 4 1-15,5 0-1 16,5 0-3-16,0-3-1 16,9-5 1-16,9-7-2 0,0-5-4 15,3-7 7 1,0-4-4-16,4 0 9 0,4-21-2 16,2-11 5-16,0-5-15 15,-2-6 9-15,-1-5-7 16,-1 4-2-16,-3 10-14 15,-8 14-9-15,-3 15 16 16,-2 5-22-16,1 13-26 16,3 18 36-16,0 10 13 15,0 2 6-15,-2 0-1 16,0-4 1-16,-2-3 4 16,-5-8 4-16,-3-6 11 0,-3-8-1 15,0-5 1 1,0-3-8-16,-10-1 3 0,-22-5 7 15,-18 0-9-15,-16-5-12 16,-1-26-213-16</inkml:trace>
  <inkml:trace contextRef="#ctx0" brushRef="#br0" timeOffset="52331.59">1073 6855 990 0,'0'0'129'0,"0"0"-123"15,-100 10 3-15,63 15 22 16,-2 7-20-16,6 5-3 0,8-2 3 15,13-1-3 1,7-9 1-16,5-6-6 0,0-6-2 16,14-7-1-16,14-6 1 15,8 0 2-15,6-17 7 16,-2-8-4-16,-10 0-1 16,-8 0 2-16,-13 8-1 15,-9 6 1-15,0 7 1 16,-5 0-4-16,-12 4 0 15,-1 0-4-15,3 0-3 16,9 0 2-16,6 0 2 16,0 0-5-16,27-4-12 0,13-14 16 15,15-6 1 1,5-5-1-16,-3-4 6 0,-8 0 0 16,-7-1-3-16,-14 5 5 15,-12 2 1-15,-11 5-7 16,-5 4-2-16,0 7 0 15,-12 6 10-15,0 5 13 16,-3 0-5-16,-1 22-14 16,-4 27-2-16,0 17 0 15,3 23 10-15,10 5-2 16,5 4-1-16,2-1-2 16,0-10 2-16,2-8 2 15,14-14-8-15,1-11-1 16,-1-14-1-16,5-13 0 15,-3-10 5-15,4-8-6 0,2-9-3 16,0 0 3-16,-2-10 2 16,-7-20-2-16,-4-9-8 15,-11-10-1-15,-2-4-22 16,-23 1 7-16,-11 8 14 16,-6 10 2-16,-1 11 2 15,4 8 5-15,5 8 1 16,7 4 0-16,15 2 8 15,9 1 29-15,3-4 13 16,0 2-11-16,4-6-10 16,19-6-21-16,17-7-5 15,17-10 1-15,13-6-4 0,3 2-2 16,3-2 0-16,-4 5-74 16,-11 1-118-16,-15 3-472 15</inkml:trace>
  <inkml:trace contextRef="#ctx0" brushRef="#br0" timeOffset="54949.8">1997 6979 919 0,'0'0'142'15,"0"0"-132"-15,0 0 3 16,0 0 3-16,0 0-16 0,0 0-11 16,0 0 10-16,80 24 1 15,-43 11 2-15,-2 11 20 16,-7 0-11-16,-11-5-7 15,-6-7 2-15,-5-11-2 16,-4-11 8-16,1-6 11 16,-3-5 13-16,0-1 17 15,0 0 11-15,0 0-7 16,0-15 10-16,0-18-17 16,6-20-48-16,13-12-1 15,11 1-2-15,6 10-5 16,6 19-15-16,-1 16 12 15,0 13 7-15,1 6-6 16,1 10 8-16,-1 12-5 0,-3 4 5 16,-4-2 0-16,-4-5-2 15,-9-6 2-15,1-6-2 16,-8-6 3-16,-1-1-1 16,-4 0 0-16,-3-12-7 15,-4-8 1-15,-3-6-5 16,0 0-13-16,-20 2-1 15,-4 7 12-15,-4 7 6 16,-1 10 6-16,-2 0 1 16,1 23 0-16,2 9 2 15,8 8 3-15,17 3 2 16,3-2 0-16,14-1-1 16,20-9-3-16,15-8 1 0,9-9-1 15,6-12 3-15,4-2-4 16,2-10 0-16,1-15 2 15,-5-9-2-15,-8-5 0 16,-10-4 1-16,-11-7-1 16,-10-4 3-16,-11-7 0 15,-11-2-4-15,-5 4-1 16,0 12 0-16,-9 16 1 16,-1 15 18-16,4 7-8 15,3 5-2-15,1 4-9 16,-1 0 0-16,-4 23-13 15,1 24 3-15,1 16 10 0,2 17 6 16,3 9 2-16,0 6-1 16,2 3 3-16,4-2 2 15,4-6-10-15,-1-8-1 16,0-15 0-16,1-13-1 16,-2-22 1-16,1-12 0 15,0-12 1-15,-5-8-2 16,4 0 2-16,2-12 7 15,2-18 9-15,0-14-11 16,-3-9-6-16,-9-8-1 16,0-6 0-16,-10-2-6 15,-14 2-12-15,-6 3-12 16,2 16 6-16,-1 13-14 0,5 14 24 16,3 13 11-1,11 3 3-15,7 5 7 0,3 0-1 16,0-1-2-16,0 1 2 15,14 0-6-15,20 0 0 16,10 0 1-16,10 0 11 16,6 0-11-16,1-1 1 15,-3-6-1-15,-3-1 4 16,-8-2-5-16,-10 0 1 16,-13-2 1-16,-9-1-2 15,-9-2 3-15,-6-8-3 16,0-1-15-16,-14 2-15 0,-7 1 20 15,-1 7 10 1,-2 10-2-16,3 4 3 0,-2 0-3 16,10 10-1-16,0 18-1 15,9 9 4-15,4 4 8 16,0 8 11-16,12-5 2 16,10-2 0-16,6-10-12 15,-1-10 0-15,0-6-3 16,-2-10-3-16,-1-6 2 15,0 0-5-15,-2-7-14 16,-1-15-60-16,-3-6-31 16,-3-7-27-16,-3-3 6 15,-1 4 54-15,-4 10 47 16,-1 10 25-16,0 8 59 16,0 6 18-16,9 0-47 0,4 3-22 15,5 14 30-15,4 6-9 16,-5 3-9-16,-2 2-11 15,-6 0-4-15,-8-7 7 16,-2-7-8-16,-5-5 2 16,0-7 3-16,0-2 7 15,0 0 29-15,0 0 8 16,-9-10 6-16,-2-14-40 16,2-13-17-16,8-9-2 15,1-8-18-15,10 5-5 16,18 8 22-16,7 16-10 15,5 14-3-15,2 9 2 0,4 2 7 16,-4 10 1-16,4 9 6 16,-4 1-4-16,-2-3-5 15,-3-4 2-15,-5-4-4 16,-11-5-13-16,-8-4 16 16,-4 0-2-16,-7-2 8 15,-1-15-4-15,-1-8 1 16,0-7-47-16,0-2-17 15,-9-1 43-15,-4 9 7 16,1 9 17-16,4 8 25 16,2 9 19-16,-4 0-17 15,1 9-27-15,-3 15 1 16,-3 8-1-16,3 6 7 0,5 2 3 16,5-2-10-16,2-5 2 15,0-7-2-15,6-4-1 16,6-8-2-16,0-6-1 15,0-3-3-15,-3-5-9 16,5 0 0-16,5-19 16 16,5-10 3-16,2-1 4 15,4-3-5-15,0 5 8 16,0 5-4-16,0 7 4 16,-3 7-5-16,1 9-5 15,-7 0-8-15,-2 16 6 16,-5 7 0-16,-5 7 2 0,-5 0 1 15,-1-1-1-15,-3-5 0 16,0-6 1-16,0-7 0 16,0-5 0-16,0-6-1 15,0 0 1-15,0 0-1 16,0-10 12-16,3-17 6 16,9-11 0-16,9-5-16 15,4 2 1-15,2 8 2 16,-1 13 11-16,-7 11 10 15,2 9-8-15,-6 0-17 16,4 16 1-16,-4 9 7 16,-2 6 11-16,-5 3-5 15,-2 0-8-15,-3-1-6 16,3-2-1-16,2-10-40 16,3-9-95-16,7-12-177 0</inkml:trace>
  <inkml:trace contextRef="#ctx0" brushRef="#br0" timeOffset="55190.35">5170 6684 789 0,'0'0'188'0,"0"0"-156"16,-109 25 76-16,80-2-11 15,7 8-29-15,7 3-18 0,8 4-15 16,7 2 0-1,0-2 7-15,0-2-6 0,16-1-15 16,1-8-17-16,5-4-4 16,5-7 0-16,3-6-32 15,4-10-52-15,2 0-73 16,0-18-135-16,-6-10-435 16</inkml:trace>
  <inkml:trace contextRef="#ctx0" brushRef="#br0" timeOffset="55580.74">5319 6709 943 0,'0'0'184'15,"0"0"-179"-15,0 0 26 16,0 0 40-16,61 79-20 0,-34-60-15 16,1-4-11-1,2-6-9-15,-3-4-9 0,-6-3-4 16,-6-2-1-16,-8 0-2 15,-5-7-17-15,-2-11-6 16,0-7-42-16,0 1 15 16,-6 7 12-16,-6 4 31 15,3 7 7-15,0 6 9 16,0 0 0-16,-1 13-4 16,-1 13 3-16,0 11 21 15,3 4 8-15,5 2 5 16,3-2-5-16,0-3-28 15,12-2 10-15,12-8-10 16,6-8-1-16,4-10 3 0,2-8 1 16,8-2 1-16,3-9 1 15,-3-11-6-15,-5-5-8 16,-12 2-21-16,-15 2-60 16,-12 1-140-16,0 0-485 15</inkml:trace>
  <inkml:trace contextRef="#ctx0" brushRef="#br0" timeOffset="81398.17">1498 8170 861 0,'0'0'99'0,"0"0"-53"16,0 0-11-16,-22-75 26 16,19 64-14-16,0 3 10 15,1 4-5-15,1 4-32 16,1 0-2-16,0 0-5 0,0 0-13 16,0 35-10-1,0 28-8-15,0 24 18 16,0 13 19-16,0-6-12 15,1-14-3-15,1-15-3 0,-1-14-1 16,-1-16 0-16,0-11 1 16,0-12 12-16,0-8 3 15,0-4 12-15,0 0 23 16,0 0 10-16,0-13-6 16,-7-20-9-16,-5-21-34 15,3-19-12-15,6-22-11 16,3-16-7-16,5 5-21 15,18 11-18-15,4 27 43 16,0 30 4-16,3 23-10 16,-3 15-14-16,3 4-12 0,-2 29 20 15,-7 14 15-15,-9 8 9 16,-9 2 0-16,-3-8-4 16,-12-7 1-16,-12-11 5 15,-4-8 39-15,0-6 6 16,3-8 3-16,5-9-8 15,3 0-20-15,2-3-20 16,6-19-49-16,8-4-206 16,1 2-596-16</inkml:trace>
  <inkml:trace contextRef="#ctx0" brushRef="#br0" timeOffset="82096.09">1774 8293 452 0,'0'0'703'16,"0"0"-654"-16,0 0-49 0,0 0-6 16,0 0 5-16,33 93 2 15,-19-72 0-15,2-3-1 16,-1-4 0-16,0-4 1 16,-5-8-1-16,-4-2-2 15,-1 0 2-15,-1-6 2 16,2-17 13-16,0-8-10 15,0-4-4-15,-1 7 2 16,-2 10 0-16,1 12 0 16,2 6-3-16,6 3-6 15,6 15-14-15,4 6 18 16,4 2 2-16,-4-2 3 16,3-1 0-16,-4-6 4 15,-1-2-3-15,-3-8-3 16,-6-5 8-16,3-2-4 0,5-1 6 15,3-22 1-15,11-13-3 16,0-16-4-16,-5-14 1 16,-7-15-6-16,-11-6 5 15,-10 2-5-15,0 17 0 16,0 23 0-16,-7 19 22 16,-3 15 26-16,8 8-16 15,1 3-19-15,-5 6-13 16,-5 25-7-16,2 20 7 15,2 18 21-15,5 12 5 16,2 1-3-16,3-5-13 16,15-8-2-16,2-11-8 0,2-7 2 15,0-8-2-15,-4-10 0 16,2-7-3-16,-6-13-49 16,0-8-22-16,-5-5-24 15,1-21-53-15,-8-20-183 16</inkml:trace>
  <inkml:trace contextRef="#ctx0" brushRef="#br0" timeOffset="82255.06">2150 8279 1119 0,'0'0'135'0,"0"0"-133"16,0 0-1-16,0 0 67 0,102 24 14 15,-31-21-39-15,10-3-36 16,5 0-7-16,2-7-45 15,-10-10-193-15,-17 3-549 16</inkml:trace>
  <inkml:trace contextRef="#ctx0" brushRef="#br0" timeOffset="82838.14">3016 8161 808 0,'0'0'370'0,"0"0"-300"16,0 0-15-16,0 0 29 16,0 0-11-16,0 0-39 15,-24-36-29-15,28 36-5 16,23 0-9-16,15 6-5 0,12 14 12 16,2 10-1-16,-8 7 1 15,-17 1-11-15,-17-1-1 16,-14-5-2-16,0-4 16 15,-20-3 1-15,-8-9 5 16,-3-4 1-16,8-8 6 16,4-4 4-16,9 0 1 15,10-19-8-15,0-21-10 16,29-15-20-16,20-9-37 16,14 4 6-16,9 17 15 15,-8 19 7-15,-15 24 21 16,-13 13 3-16,-18 26 5 15,-11 14 7-15,-7 5 44 0,0-4-3 16,-10-2-5 0,2-10 7-16,5-9-4 0,3-13-27 15,0-8-14-15,4-8-5 16,22-4-1-16,13-7-8 16,15-24-64-16,4-17-111 15,-6-18-276-15</inkml:trace>
  <inkml:trace contextRef="#ctx0" brushRef="#br0" timeOffset="83058.89">3787 7599 1037 0,'0'0'256'0,"0"0"-182"16,0 0-6-16,0 0-39 15,0 0-29-15,0 0 0 16,-8 76 0-16,19-13 40 16,2-1-27-16,1-1-13 15,-2-4-1-15,-2-8-144 16,-10-11-234-16</inkml:trace>
  <inkml:trace contextRef="#ctx0" brushRef="#br0" timeOffset="84092.9">4203 8084 665 0,'0'0'278'16,"0"0"-167"-16,0 0-20 15,0 0-8-15,0 0-48 16,0 0-35-16,0 0-10 16,36 90 10-16,-8-31 24 0,2-2-13 15,0-12-9 1,-2-9-2-16,-5-13 3 0,-4-7-2 16,-4-8 6-16,-6-6 2 15,-3-2 3-15,-3 0 4 16,3-12 44-16,6-14-18 15,-2-13-26-15,-2-16-2 16,-2-11-6-16,1-5-7 16,-1 8-1-16,0 13 5 15,0 23-4-15,-1 15-1 16,-1 7-4-16,8 5-43 16,0 0-72-16,12 9-53 15,-2 12-68-15,-4 1-168 16</inkml:trace>
  <inkml:trace contextRef="#ctx0" brushRef="#br0" timeOffset="84477.09">4910 8075 844 0,'0'0'207'15,"0"0"-183"-15,0 0 23 16,-113 44 12-16,71-10-7 15,10 1-19-15,10-2-16 16,11-3-14-16,8-1-2 16,3-5 0-16,0-3 1 15,7-7-2-15,11-4 0 0,4-10 0 16,2 0 0-16,2 0-12 16,0-21-4-16,0-7 14 15,-4-7 2-15,-7 1 0 16,-2 7 0-16,-7 13 3 15,-4 8 50 1,4 6-44-16,3 6-9 16,6 15 0-16,4 7 15 15,5 3 12-15,0 0-17 16,0-3-9-16,-2-6 5 16,-1-4-6-16,-2-6-30 15,-5-11-53-15,1-1-149 0,-9-11-231 16</inkml:trace>
  <inkml:trace contextRef="#ctx0" brushRef="#br0" timeOffset="84708.8">5121 7761 1051 0,'0'0'39'16,"0"0"-38"-16,22 107 29 15,-13-57 51-15,3 1-10 16,0 4-15-16,3-3-18 16,-2 1-6-16,-2-6-26 15,2-7-1-15,-5-9-5 16,-4-6-4-16,-1-5-43 0,-3-5-92 16,0-9-193-16,0-6-461 15</inkml:trace>
  <inkml:trace contextRef="#ctx0" brushRef="#br0" timeOffset="85058.71">5350 8086 948 0,'0'0'128'16,"0"0"-116"-16,8 72 44 15,1-40-37-15,4-4-5 16,4-1 0-16,4-3-9 0,-1-5 2 15,3-6-5-15,-5-6 0 16,-2-7-1-16,-1 0-1 16,-3-9 0-16,4-20-2 15,-2-15 0-15,-1-14-2 16,-1 1-8-16,0 10 7 16,-1 15 5-16,-5 19 33 15,-2 10 24-15,5 3-56 16,1 8 6-16,7 14-7 15,5 10 44-15,-2 7-2 16,-1 0-20-16,-3-2-15 16,-2-5-6-16,1-7-1 15,-3-3-12-15,-2-8-89 0,-4-8-161 16,-4-6-411-16</inkml:trace>
  <inkml:trace contextRef="#ctx0" brushRef="#br0" timeOffset="85407.4">5970 8115 991 0,'0'0'62'15,"0"0"-34"-15,88 14 75 16,-60-14-12-16,-10 0-69 16,-6 0-13-16,-6 0-1 15,-6-5-2-15,0-8-6 0,-5-3-9 16,-20-4-72-16,-5-1 14 15,-1 5 59-15,4 7 8 16,5 5 20-16,8 4 27 16,5 0-19-16,3 13-3 15,6 13-1-15,0 9 12 16,3 2 3-16,17 1-4 16,5-5-17-16,5-5 8 15,3-6-9-15,1-3-13 16,9-9-1-16,2-6 5 15,7-4 1-15,-4 0-9 16,-2-8-4-16,-10-6-32 16,-14-9-114-16,-22-9-222 15</inkml:trace>
  <inkml:trace contextRef="#ctx0" brushRef="#br0" timeOffset="86014.49">6912 7744 614 0,'0'0'295'16,"0"0"-233"-16,0 0 10 15,0 0 41-15,0 0-34 16,0 0-37-16,-40-56-21 15,34 56-17-15,-4 26-4 16,-8 17-4-16,-3 19 4 16,5 8 16-16,5 4-4 15,11 1 8-15,0-3 1 16,6-6-8-16,8-5-6 16,2-10 5-16,-4-8-9 15,-3-5-3-15,-2-7 0 0,-7-5-28 16,0-5-28-1,-1-7-70-15,-17-7-76 0,-3-7-65 16,0-3-189-16</inkml:trace>
  <inkml:trace contextRef="#ctx0" brushRef="#br0" timeOffset="86196.46">6708 8335 785 0,'0'0'217'15,"0"0"-102"-15,0 0-5 16,0 0 1-16,0 0-13 15,0 0-49-15,18-50-18 16,11 33-30-16,9-1-1 16,7 1-2-16,-3 1-6 15,4 3-45-15,-7 2-44 16,-5 2-56-16,-5-1-138 0,-12-3-247 16</inkml:trace>
  <inkml:trace contextRef="#ctx0" brushRef="#br0" timeOffset="87188.16">7044 8091 870 0,'0'0'159'16,"0"0"-159"-16,0 0 8 15,0 0-3-15,81 53 22 16,-55-19-8-16,-8 4-14 16,-9-4-5-16,-6-2 0 15,-3-10 1-15,0-4 3 16,0-11-3-16,0-4 13 0,-4-3 23 15,-2 0 18-15,-5-3-3 16,4-18-34-16,0-11-8 16,7-18-5-16,0-4-5 15,20 0-4-15,7 12-5 16,-3 20 9-16,3 17-7 16,-3 5 3-16,-4 11-7 15,-3 22-1-15,-2 7 12 16,-6 3 14-16,-3 3 7 15,1-6-11-15,1-8-7 16,-1-7 6-16,2-6-7 16,3-8 7-16,-3-7 3 15,2-4-3-15,2 0 5 0,2-6-3 16,-2-17 5-16,2-9-4 16,-6-11-11-16,-9-6-1 15,0-4-3-15,-6 5-10 16,-12 7 13-16,0 15 0 15,2 13-2-15,1 9 2 16,1 4-4-16,0 0 3 16,2 20-5-16,-2 6 0 15,4 7 3-15,2 4 1 16,7-5 2-16,1-1 0 16,0-8 0-16,0-7 0 15,9-2 0-15,0-6-3 0,1-3 2 16,-1-3-15-16,0-2-4 15,7-7 20-15,3-17 4 16,4-7 0-16,4 1-4 16,-2 4 0-16,-1 10 1 15,-3 9 11-15,2 7-10 16,-1 0-2-16,-4 17-1 16,-1 5-1-16,-3 4 1 15,-2 1 1-15,-4-1 1 16,-4-3-1-16,-1-5 0 15,-3-5 0-15,0-5 0 16,0-3-6-16,0-5 5 16,0 0 1-16,0 0 10 15,3-13 0-15,7-12 14 0,2-8-13 16,9 1-9-16,2 5 11 16,-1 11-4-16,-1 6-8 15,-4 7-1-15,-4 3 0 16,-4 0-2-16,-3 0-10 15,0 4 6-15,-2 5 2 16,-4-1 4-16,3-2-2 16,-3-4-1-16,0-2 2 15,0 0-1-15,0 0 2 16,0 0 1-16,2-10 6 16,8-18 5-16,9-9 4 0,8-7-10 15,9 6-2-15,0 12 14 16,-3 7-1-16,-2 12 0 15,-6 4-2-15,-1 3-13 16,-4 0 0-16,-2 14-4 16,-5 3-1-16,-3 6 3 15,-5 5-4-15,-5 6-40 16,0 3-80-16,-15-7-266 16</inkml:trace>
  <inkml:trace contextRef="#ctx0" brushRef="#br0" timeOffset="88297.56">8282 8009 951 0,'0'0'202'0,"0"0"-121"16,0 0-12-16,0 0-25 15,0 0-32-15,0 0-12 16,39-6 0-16,7 16 16 15,7-1 1-15,2-5-9 16,-3 1-1-16,-3-4-7 16,-9-1 2-16,-8 0-1 0,-6 0-2 15,-6 0-1 1,-2-11 0-16,1-5-3 0,-4-3-3 16,-6 1-4-16,-3 2 11 15,-6 4 1-15,0 4 1 16,0 1 10-16,-13 1 7 15,-13 3-9-15,-11 3-4 16,-8 0-3-16,-4 14-1 16,4 8 3-16,10 2 10 15,10 6-5-15,11 5-8 16,11-2-1-16,3 0 0 16,14 1-5-16,25-7 5 15,16-7 7-15,14-8-3 16,10-8 0-16,9-4-4 0,3 0-5 15,-4-14 5-15,-11-8-5 16,-21-4-12-16,-13 1-10 16,-16 2 21-16,-12 4 6 15,-9 8 4-15,-5 3 12 16,0 2 11-16,-14 2-13 16,-7 4 6-16,-10 0-9 15,0 7-8-15,-2 14-2 16,3 9-1-16,8 2-2 15,10 2-2-15,4-4-2 16,8-5 2-16,0-7-10 0,5-5-12 16,10-7 0-1,5-6 2-15,6-2-1 0,2-21 16 16,0-8 2-16,-5 1 7 16,-4 8 5-16,-8 11-4 15,-5 11 13-15,4 0-8 16,4 17-5-16,5 16 3 15,5 6 15-15,0 4-6 16,1-2-4-16,-3-8 0 16,1-3 5-16,-7-10-3 15,-4-9-6-15,-3-5 1 16,-4-4 6-16,-1-2 4 16,5-5 28-16,9-22-2 15,6-12-19-15,4-16-18 0,0-16 6 16,-3-6-6-16,-5 1-5 15,-3 9 0-15,-5 26-4 16,-6 17-5-16,-3 18-16 16,-3 6-27-16,0 2-113 15,-5 15-240-15,-22-2-540 16</inkml:trace>
  <inkml:trace contextRef="#ctx0" brushRef="#br0" timeOffset="90234.64">10316 7950 628 0,'0'0'113'15,"0"0"-36"-15,0 0 8 16,0 0 40-16,0 0-49 16,0 0-36-16,67-22-15 15,-42 22-4-15,-4 7-21 16,-9 11 0-16,-9 8-7 16,-3 6 0-16,-21 8 7 0,-19 2 2 15,-9-3 1-15,-1-5-2 16,7-7 7-16,8-10-7 15,15-8 28-15,11-4 23 16,6-4-24-16,3-1 8 16,3 0-6-16,26 1 4 15,18 1-15-15,17-2 16 16,10 0-17-16,-5-3-9 16,-8-9-9-16,-13 3-8 15,-13-1-31-15,-11 2-81 16,-14-6-93-16,-10-4-150 15</inkml:trace>
  <inkml:trace contextRef="#ctx0" brushRef="#br0" timeOffset="90736.73">10457 7702 489 0,'0'0'422'0,"0"0"-393"15,0 0-6-15,-116-11 49 16,64 31 13-16,-9 12-44 16,-3 7 20-16,-1 10-31 15,9 6-12-15,9 8 5 16,11 6 0-16,13 4-2 16,9 4-2-16,13-2-12 15,1-6-1-15,10-7-4 0,18-8-1 16,10-10-1-1,13-9 3-15,10-11 1 0,7-12-3 16,4-12 1-16,-3 0-2 16,-4-17-5-16,0-6 5 15,-7-8 4-15,-6-6 0 16,-3-5 5-16,-9-8-3 16,-2-11 12-16,-10-11-1 15,-4-7-13-15,-12-2-4 16,-11 7 0-16,-1 14 0 15,-7 16 0-15,-17 12 0 16,-4 11 22-16,-5 6-11 16,-6 5-8-16,-3 8-2 15,-1 2 0-15,4 0-1 0,9 0-5 16,10 2 3-16,7 6-18 16,9-1-46-16,4 2-11 15,0 2-77-15,17-2-80 16,9-1-5-16,1-3-279 15</inkml:trace>
  <inkml:trace contextRef="#ctx0" brushRef="#br0" timeOffset="91966.14">10495 7866 630 0,'0'0'85'0,"0"0"-50"0,0 0 120 16,0 0-30-16,0 0-33 16,0 0-56-16,-59-40-30 15,53 71-6-15,0 15 9 16,-1 20 44-16,6 8 7 16,1 2-11-16,0-7-17 15,0-10-31-15,-2-14 4 16,1-12 3-16,-1-9-5 15,-1-11-2-15,3-7 0 16,0-3 0-16,0-3 3 16,0 0 11-16,0-3 21 15,0-22 13-15,0-12-32 16,0-19-17-16,0-14-2 0,0-6-3 16,6 3-28-1,0 14-15-15,-3 19 28 0,-2 24 20 16,-1 10 1-16,0 6-1 15,0 0-10-15,-4 16-10 16,-11 24 16-16,-3 20 4 16,0 15 8-16,2 4 2 15,4-6-10-15,1-10 0 16,3-14 0-16,0-13 0 16,5-13 4-16,0-10-4 15,3-9 1-15,0-4 2 16,0 0 21-16,0-9 10 0,0-17 5 15,8-17-37-15,2-13-2 16,3-18 0-16,0-12-5 16,1 3-22-16,-2 13-6 15,-3 23-1-15,-1 26 33 16,-7 15-1-16,-1 6-1 16,0 10-12-16,0 23-10 15,0 17 25-15,-7 18 2 16,-7 4 4-16,1 0-3 15,-4-10-2-15,6-14 1 16,2-12-2-16,6-16 4 16,3-10-4-16,0-7 0 15,0-3 6-15,0 0 24 0,1-16 6 16,12-16-13-16,4-14-23 16,2-14 3-16,-2-14-3 15,-2-5-2-15,-5 10-18 16,-1 19-14-16,-6 25 26 15,-2 22 8-15,-1 6-6 16,0 32-26-16,-4 21 32 16,-11 15 7-16,2 2 9 15,-2-8-14-15,7-14-1 16,4-14-1-16,4-10 0 16,0-10-1-16,0-5-63 15,0-6-160-15,0-6-299 0</inkml:trace>
  <inkml:trace contextRef="#ctx0" brushRef="#br0" timeOffset="92616.58">11336 7942 881 0,'0'0'244'0,"0"0"-150"16,0 0-59-16,0 0-12 16,0 0-8-16,0 0 0 15,0 111 31-15,0-73-16 0,0-5-20 16,0-10-6-16,0-9 3 16,0-5-6-16,0-5-2 15,3-4-46-15,2 0-40 16,2-13-58-16,-1-16-163 15</inkml:trace>
  <inkml:trace contextRef="#ctx0" brushRef="#br0" timeOffset="92738.08">11361 7774 1062 0,'0'0'132'0,"0"0"-132"15,0 0-19-15,4 93 18 0,13-55-19 16,7-5-168-1,3 1-365-15</inkml:trace>
  <inkml:trace contextRef="#ctx0" brushRef="#br0" timeOffset="93113.73">11553 8042 1134 0,'0'0'58'0,"0"0"-58"16,0 0-58-16,0 0 51 16,102 28-8-16,-84 3 7 15,-4 0-7-15,-8 0-30 0,-6-3-7 16,0-6 8-16,0-2 34 16,-14-6 7-16,-2-8 3 15,4-4 6-15,2-2 14 16,5-16 53-16,5-20-22 15,0-16-30-15,19-6-9 16,11 3-7-16,9 12-5 16,6 20 6-16,1 15-6 15,-3 8-2-15,-1 15 2 16,-11 17 5-16,-10 4 9 16,-4 1-3-16,-11 3-5 0,-6-4 0 15,0 3-6 1,0-1-2-16,-6-1-95 0,-9-5-231 15</inkml:trace>
  <inkml:trace contextRef="#ctx0" brushRef="#br0" timeOffset="93967.61">12451 7995 786 0,'0'0'191'16,"0"0"-191"-16,0 0-5 16,85 2 5-16,-38-2 1 15,1-4-1-15,-2-8 0 16,-10-1-1-16,-8-3-10 15,-12-4-2-15,-12-1-7 16,-4 1 14-16,-7 0-5 16,-22 3 11-16,-7 6 10 15,-7 4 20-15,-2 3 20 16,2 4 27-16,4 0-33 16,5 11-16-16,4 9 16 15,6 5-11-15,8 7-9 0,8 6-3 16,8 5-19-16,0-2 10 15,26-5-6-15,13-3 3 16,13-9-4-16,12-8 4 16,11-6-8-16,6-7 0 15,1-3-1-15,-10-6 0 16,-11-13-1-16,-14-9-15 16,-13-5 3-16,-13-3-1 15,-9 3 11-15,-11 5 3 16,-1 8 0-16,-7 9 14 15,-10 7 2-15,-3 4-2 16,-3 4-6-16,2 18-1 16,2 3-3-16,4 4-3 15,5-1-1-15,4-2 1 16,6-5-1-16,0-4-2 0,0-7-1 16,4-3-25-16,8-4-8 15,-5-3-11-15,1 0-1 16,1-7 15-16,4-14 30 15,1-7-12-15,1 6 15 16,0 6 6-16,-1 10 19 16,3 6-9-16,4 9-14 15,1 18 9-15,1 9 13 16,-1 4 5-16,-1 0-14 16,-2 1-3-16,-1-4-6 15,-2-5-3-15,-2-7 7 16,-5-7-3-16,-5-10 2 0,2-3 6 15,0-5 21-15,3-5 39 16,7-20-20-16,4-14-33 16,-1-13 1-16,-2-11 7 15,-1-9-19-15,-1-4-9 16,2 8-2-16,-1 17-47 16,-4 21-24-16,0 24-31 15,-2 6-185-15,-4 0-586 16</inkml:trace>
  <inkml:trace contextRef="#ctx0" brushRef="#br0" timeOffset="94374.23">13933 7889 594 0,'0'0'502'15,"0"0"-430"-15,0 0-7 16,0 0 0-16,0 0-32 16,0 0-33-16,28-4-6 15,-17 35-10-15,-3 13 10 0,-8 7 0 16,-7 6 1-1,-19-6 4-15,-7-7 1 0,2-6-3 16,6-10 7-16,9-7-3 16,6-9 28-16,7-6 6 15,3-2 11-15,0-1-11 16,3-2-13-16,27-1-5 16,19 0-8-16,17-4-4 15,6-11-5-15,-3-1-35 16,-13-3-53-16,-10-2-22 15,-15-4-144-15,-17-7-288 16</inkml:trace>
  <inkml:trace contextRef="#ctx0" brushRef="#br0" timeOffset="94816.59">14113 7639 1072 0,'0'0'132'16,"-97"-3"-99"-16,28 21-15 16,-7 20 5-16,-3 17 15 15,1 16-2-15,11 14-8 16,8 9 7-16,12 2-3 16,16-1-10-16,13-7-3 0,17-5-3 15,1-8-11 1,19-10-5-16,17-8 6 0,10-13-2 15,12-12-2-15,12-11 2 16,9-16-3-16,12-5-1 16,8-11-5-16,2-17-7 15,-4-13 0-15,-7-11-10 16,-13-9 14-16,-8-10-2 16,-14-10 6-16,-19-14 3 15,-20-1-16-15,-16 5 4 16,-4 14 8-16,-26 23 5 15,-9 20 21-15,-7 14 4 16,-9 8-14-16,-3 12-9 16,-3 0-2-16,1 12-2 15,9 11 2-15,3 7-43 0,8 1-70 16,6-5-189-16,5-8-555 16</inkml:trace>
  <inkml:trace contextRef="#ctx0" brushRef="#br0" timeOffset="97184.93">1485 9976 1101 0,'0'0'162'16,"0"0"-142"-16,0 0 7 0,0 0 23 15,0 0-2-15,0 0-19 16,0 0-4-16,-3 0-11 16,3 0-12-16,0 0-2 15,0 0 0-15,7 0-5 16,8 0-2-16,12 0 1 15,9 0 0-15,13 7 6 16,-4 11 0-16,-6 7-12 16,-8 3 5-16,-16 3-10 15,-12 2 6-15,-3-4 9 16,-15-1 2-16,-9-4 7 16,-1-11-6-16,4-4 2 0,6-6 7 15,5-3 1-15,4-3 15 16,1-25 0-16,5-15-26 15,8-18-13-15,30-7-10 16,18 1-21-16,11 13 3 16,3 19 22-16,-14 19 13 15,-12 16 4-15,-19 16-9 16,-14 26-9-16,-11 16 20 16,0 7 29-16,-11-2-7 15,-4-7-15-15,8-14 9 16,4-12 7-16,3-13-12 15,0-6 1-15,10-9-7 16,14-2 9-16,9 0-4 16,16-20 3-16,6-10-13 0,1 0-19 15,-1 3-73-15,-8 7-124 16,-11 3-281-16</inkml:trace>
  <inkml:trace contextRef="#ctx0" brushRef="#br0" timeOffset="97465.88">2683 9892 644 0,'0'0'709'16,"0"0"-614"-16,0 0-80 15,0 0 21-15,0 0-16 16,110-16-18-16,-49-4-2 16,5 1-17-16,-6-1-116 15,-20 7-222-15</inkml:trace>
  <inkml:trace contextRef="#ctx0" brushRef="#br0" timeOffset="97613.79">2823 10156 1270 0,'0'0'97'16,"81"1"-53"-16,-10-8 52 16,12-17-56-16,11-7-30 15,1-3-10-15,-13 2-30 16,-15 3-80-16,-24 3-211 15</inkml:trace>
  <inkml:trace contextRef="#ctx0" brushRef="#br0" timeOffset="105512.5">4069 9538 709 0,'0'0'93'16,"0"0"-48"-16,0 0-15 15,0 0 28-15,0 0-12 16,0 0-18-16,0 0-16 15,0 0-8-15,0-10-2 16,0 25-4-16,6 20 4 16,1 16 14-16,1 13 59 15,-4 3-35-15,1 1-31 16,-1-6 2-16,-1-5-5 16,0-11-5-16,0-8-1 0,0-7 0 15,-3-8 4-15,0-11-4 16,0-4 0-16,3-6-31 15,0-2-77-15,2-7-81 16,2-21-107-16</inkml:trace>
  <inkml:trace contextRef="#ctx0" brushRef="#br0" timeOffset="105802.56">4408 9654 756 0,'0'0'81'0,"0"0"-7"16,-120 121-5-16,72-78-35 0,5-6 8 16,14-13-13-16,13-10-15 15,8-7 4-15,7-6 1 16,1-1 1-16,0 0-2 16,0 0-9-16,17 0-3 15,10 5-5-15,9 7 0 16,8 5-1-16,-2 5 1 15,-6 4 3-15,-5 1-4 16,-8 1 0-16,-8-3-6 16,-1-1 4-16,-6-6-6 15,4-4-52-15,-3-8-106 16,0-6-212-16</inkml:trace>
  <inkml:trace contextRef="#ctx0" brushRef="#br0" timeOffset="106456.45">5476 9026 1115 0,'0'0'51'0,"0"0"-30"15,-88-29-19-15,30 29 0 16,-19 7-2-16,-9 14 0 16,-2 5 0-16,12 5-2 15,7-3 0-15,15-1 0 16,10-5 4-16,11-3 4 15,12-4-6-15,9-8 1 16,8-1-1-16,4-6 3 16,0 0-2-16,0 1 7 15,6 4-6-15,4 3-2 16,5 9 0-16,-2 13-1 16,-1 15 1-16,-4 17 0 0,-8 17 14 15,0 15 5-15,-3 12 6 16,-10 4-8-16,5-1-9 15,5-3-4-15,3-5-2 16,0-2-2-16,0-6 4 16,3-8-2-16,5-12-2 15,0-9 0-15,0-14 0 16,2-11 2-16,2-6 0 16,2-9 12-16,0-2-2 15,0-7 3-15,4-3-4 16,1-1-1-16,7-6-3 15,5-3 3-15,11-2 9 16,13 0-2-16,11-7-4 16,11-8 3-16,5-1-16 0,2-1-4 15,-7 4 2-15,-13 1-7 16,-16 5-45-16,-15 3-43 16,-12-3-84-16,-15-2-245 15</inkml:trace>
  <inkml:trace contextRef="#ctx0" brushRef="#br0" timeOffset="108243.39">5528 9505 486 0,'0'0'129'0,"0"0"-26"15,0 0-32-15,0 0 6 16,0 0-22-16,0 0-40 15,0 0-14-15,0 33 12 16,0 10 51-16,0 8 8 0,10 7-24 16,4 1-31-16,1-2-2 15,-3-7-6-15,1-7-4 16,-5-10 0-16,-2-6 2 16,-3-8-7-16,-2-7-1 15,1-5-2-15,-1-5-33 16,8-2-84-16,3-15-70 15,6-18-172-15</inkml:trace>
  <inkml:trace contextRef="#ctx0" brushRef="#br0" timeOffset="108543.84">5910 9612 56 0,'0'0'732'15,"0"0"-712"-15,-61 81 26 0,10-36 49 16,-3-1-30-16,2-7-11 15,10-5-34-15,11-11-3 16,12-10-3-16,8-7 5 16,7-4 0-16,4 0 7 15,0 0 2-15,7-3-1 16,17-6-26-16,5 3-1 16,6 6-1-16,1 0-5 15,-2 14 0-15,-2 11 6 16,-4 2 3-16,-4 3-2 15,-6-3-1-15,-2-5 1 0,-5-4-2 16,-1-4 1-16,2-6-5 16,3-5-91-16,7-3-203 15,2-3-284-15</inkml:trace>
  <inkml:trace contextRef="#ctx0" brushRef="#br0" timeOffset="108841.86">6565 9310 1043 0,'0'0'40'0,"-106"-6"-32"16,46 46 15-16,5 21 11 15,10 19 49-15,18 11-29 16,16 1-5-16,11-7-19 16,11-9-7-16,24-11-5 15,13-5-1-15,11-13-9 16,3-5-2-16,0-14-6 16,-5-9-61-16,-4-10-68 15,-2-9-120-15,-6-2-249 16</inkml:trace>
  <inkml:trace contextRef="#ctx0" brushRef="#br0" timeOffset="109442.66">6723 9557 707 0,'0'0'139'16,"0"0"-18"-16,0 0-40 15,0 0 27-15,0 0-44 16,0 0-16-16,-10-50-36 16,30 50-12-16,12 5-5 15,7 19 0-15,0 14 3 16,-8 7-3-16,-10 6 1 16,-14 1 3-16,-7-6 1 15,0-7 2-15,-18-11 1 16,2-8 7-16,2-10 9 15,4-6-6-15,4-4 9 0,6 0 9 16,0-14 7 0,3-16-33-16,21-13-5 0,12-6-42 15,8 0-18-15,3 8 7 16,-4 16 13-16,-12 18 37 16,-8 7 0-16,-9 20-10 15,-11 17 13-15,-3 5 6 16,0 3 25-16,0-4 2 15,-1-9-4-15,1-9-9 16,0-9-8-16,3-4-5 16,11-4-2-16,9-5 5 15,7-1-4-15,8 0-6 16,3 0-95-16,-5-16-140 16,-11-4-392-16</inkml:trace>
  <inkml:trace contextRef="#ctx0" brushRef="#br0" timeOffset="109745.93">7603 9721 1105 0,'0'0'133'0,"0"0"-106"16,0 0 10-1,0 0-6-15,0 0-13 0,97 12-9 16,-34-10-4-16,1-2-4 16,-6 0 2-16,-9 0-6 15,-11 0 1-15,-8-3-56 16,-10 3-34-16,-6 0-87 15,-9-1-161-15</inkml:trace>
  <inkml:trace contextRef="#ctx0" brushRef="#br0" timeOffset="110162.06">8290 9568 419 0,'0'0'734'0,"0"0"-730"16,0 0 0-16,50 83-7 16,-29-46 6-16,7-1 7 15,3-3 13-15,1-2 0 16,2-7-7-16,-4-7 5 15,-6-5-10-15,-6-4 4 16,-7-6-3-16,-3-2-1 16,-5 0 13-16,2 0 13 0,-1-14 11 15,4-11-20-15,1-8-18 16,-3-7 6-16,0-8 0 16,1-4-9-16,1 0-5 15,1 7-2-15,-2 10 4 16,1 17-4-16,-5 10 1 15,0 5-1-15,1 3-19 16,0 0-53-16,5 9-40 16,2 10-43-16,-2-1-150 15,-3-4-496-15</inkml:trace>
  <inkml:trace contextRef="#ctx0" brushRef="#br0" timeOffset="110510.61">9030 9329 767 0,'0'0'92'0,"0"0"33"15,0 0-23-15,0 0-6 16,0 0-62-16,0 0-34 15,-15 38 0-15,-5 24 21 16,1 8 22-16,1 5-12 0,7-6-1 16,3-4 0-16,5-7 17 15,3-10-27-15,0-7-8 16,1-10-9-16,14-7 2 16,2-9-4-16,2-6-1 15,5-6-13-15,1-3-48 16,-4-2-11-16,1-18-26 15,-10-7-47-15,-6-7-116 16,-6-8-324-16</inkml:trace>
  <inkml:trace contextRef="#ctx0" brushRef="#br0" timeOffset="110700.05">8906 9654 413 0,'0'0'596'16,"0"0"-509"-16,0 0-37 15,0 0 54-15,0 0-11 16,0 0-65-16,107 2 11 16,-60-2-33-16,3 0-3 15,-6-2-6-15,-1-8-13 16,-11-2-94-16,-8-5-156 16,-15-4-283-16</inkml:trace>
  <inkml:trace contextRef="#ctx0" brushRef="#br0" timeOffset="110942.81">9400 9216 972 0,'0'0'165'16,"0"0"-165"-16,0 0-12 15,49 110 8-15,-33-43 4 16,4 5 25-16,-4 5-10 15,-5 0 8-15,2-5 8 16,-6-8 0-16,-4-12-18 16,-3-8-7-16,0-9 9 15,-8-6-11-15,-9-4 0 16,-5-4-4-16,-4-6-17 16,-6-9-246-16</inkml:trace>
  <inkml:trace contextRef="#ctx0" brushRef="#br0" timeOffset="112236.01">10108 9621 981 0,'0'0'75'15,"0"0"6"-15,0 0-27 16,0 0 0-16,0 0-12 15,0 0-24-15,0 0-8 16,0 0-6-16,123-20-6 16,-47 20 4-16,0 0 0 15,-6 0-2-15,-9 0 0 16,-12 0 0-16,-8 0-11 16,-11 0-29-16,-13-2-9 15,-9-4-22-15,-8 0-73 16,0-5-78-16,-21-1-394 0</inkml:trace>
  <inkml:trace contextRef="#ctx0" brushRef="#br0" timeOffset="112457.93">10349 9374 835 0,'0'0'152'0,"0"0"-56"16,0 0-16-16,0 0-66 15,0 0-14-15,0 0 0 16,14 113 18-16,-3-49 39 16,-1 2-34-16,1-7-14 0,-2-4-9 15,0-10 3 1,2-6-5-16,0-5 2 0,1-7-65 16,4-9-93-16,5-11-216 15</inkml:trace>
  <inkml:trace contextRef="#ctx0" brushRef="#br0" timeOffset="112914.71">11008 9331 984 0,'0'0'156'0,"0"0"-156"16,0 0 6-16,31 85-6 16,-14-27 34-16,2 1-10 15,1-1-9-15,0-5 0 16,3-9-7-16,-2-6-3 15,3-8 4-15,-2-10-3 16,-1-8 16-16,-2-6-4 16,-3-6 1-16,-2 0 7 15,0-6-8-15,2-16 6 0,2-9-13 16,-2-8-2-16,0-10 0 16,-2-5 3-16,1-2-12 15,-3 8 1-15,-2 10-1 16,-2 15 7-16,-5 8-5 15,-2 8-2-15,1 6-7 16,-2 1-11-16,0 0-45 16,2 0-58-16,3 0-128 15,3 0-318-15</inkml:trace>
  <inkml:trace contextRef="#ctx0" brushRef="#br0" timeOffset="113243.68">11691 9221 740 0,'0'0'154'15,"0"0"-50"-15,0 0-11 16,0 0-41-16,0 0-28 15,0 0-24-15,-12 26-10 16,2 31 10-16,1 10 52 16,0 0-8-16,8-4-33 0,1-1 15 15,0-8-19-15,4-7-3 16,8-7-4-16,1-6 5 16,4-9-4-16,-2-6-2 15,1-5-2-15,-1-7-50 16,1-7-64-16,-4 0-107 15,-7-18-113-15</inkml:trace>
  <inkml:trace contextRef="#ctx0" brushRef="#br0" timeOffset="113418.71">11602 9580 1134 0,'0'0'108'16,"0"0"-63"-16,0 0 33 15,0 0-12-15,0 0-38 0,120 0-27 16,-61-10-1-16,3-7-2 16,1-3-75-16,-9-6-98 15,-13-2-299-15</inkml:trace>
  <inkml:trace contextRef="#ctx0" brushRef="#br0" timeOffset="115398.62">11855 8828 787 0,'0'0'94'0,"0"0"21"16,0 0-35-16,0 0-8 16,0 0-23-16,0 0-26 15,-19-23-23-15,28 23-8 16,13 0-11-16,17 2 7 15,12 4 12-15,6 0 1 16,1-3-1-16,-2 0 0 16,-7-3 1-16,-7 0 3 15,-9 0-3-15,-9 0-2 0,-9 0 0 16,-7 0 1 0,-3 0 5-16,-3 0-2 0,-2-1-3 15,0 1 14-15,0 0-14 16,1 0 0-16,4 0-2 15,4 13-9-15,7 16-12 16,2 16 20-16,3 13 3 16,-2 8 0-16,-5 15 1 15,-7 7 1-15,-5 9 1 16,-2 11-1-16,-9-1 3 16,-12 1-4-16,1-8 0 15,1-9-2-15,4-9 2 16,2-8 0-16,2-8-1 0,0-10 0 15,-1-5 2-15,-2-7 5 16,-4-3 18-16,-1-2 8 16,1 0-19-16,-1-8 2 15,0-3-1-15,2-8 5 16,-3-5 3-16,1-5 16 16,-5-3-7-16,-4-4-1 15,-5-3-2-15,-3 0-10 16,-5-2-9-16,-1-14-7 15,0-5-3-15,7-4-2 16,10-3-63-16,17-7-91 16,8-5-165-16</inkml:trace>
  <inkml:trace contextRef="#ctx0" brushRef="#br0" timeOffset="131181.6">1998 11579 574 0,'0'0'75'16,"0"0"5"-16,0 0 12 15,0 0-7-15,-45-76-12 16,38 63-20-16,4 1 2 16,0 2-28-16,3 3 5 15,0-1-7-15,0 5-4 16,0 0-8-16,0 1 1 0,0 2-8 16,0 0-5-16,0 0-1 15,0 0 1-15,0 0 0 16,0-4 1-16,0-3 3 15,16-3-5-15,8 0-1 16,10 4 0-16,5 6-2 16,3 4 0-16,-6 23 0 15,-5 7 0-15,-16 11-6 16,-15 1-1-16,0 0 3 16,-19-5 6-16,-8-5-1 15,3-9 3-15,0-8-1 16,11-8 1-16,7-7 13 15,3-4 5-15,3-9 32 0,3-27-22 16,24-21-29 0,16-13-28-16,15 0-14 0,6 11 7 15,-4 20 18-15,-14 28 9 16,-12 12 6-16,-14 36-12 16,-13 18 9-16,-7 13 0 15,0 4 5-15,0-5 15 16,0-6 3-16,14-11-2 15,8-12-1-15,11-10 8 16,10-11 5-16,14-10-8 16,13-7-16-16,3-11-4 15,0-20-27-15,-11-16-203 16,-18-8-635-16</inkml:trace>
  <inkml:trace contextRef="#ctx0" brushRef="#br0" timeOffset="131620.87">1646 12159 964 0,'0'0'166'16,"0"0"-166"-16,0 0-17 15,0 0 9-15,139-2 8 16,-39-10 9-16,29 0 2 15,16-1 6-15,6 1 8 16,-5 6 4-16,-10 1 1 16,-14 5-12-16,-19 0-12 15,-24 0-6-15,-22 0-6 16,-18 0 5-16,-17 0 2 0,-11 0 1 16,-7-3 0-1,-4 2 5-15,0-1-3 0,0 1-4 16,-4 1-9-16,-17 0-96 15,-3 0-321-15</inkml:trace>
  <inkml:trace contextRef="#ctx0" brushRef="#br0" timeOffset="131974.81">2268 12253 789 0,'0'0'169'15,"0"0"-89"-15,0 0-80 16,0 0-1-16,0 0 1 15,24 125 35-15,-9-64 36 16,3-3-46-16,-6-7 0 16,1-3-14-16,-1-11 2 15,-6-8-1-15,-3-9-7 0,-3-8-1 16,2-6-4-16,-2-4 0 16,1-2-18-16,4-9-34 15,3-28-70-15,3-18-293 16</inkml:trace>
  <inkml:trace contextRef="#ctx0" brushRef="#br0" timeOffset="132236.4">2558 12353 520 0,'0'0'429'0,"0"0"-407"16,0 0-21-16,0 0 32 16,-99 80 26-16,65-59-1 15,4-5-34-15,8-3-5 16,5-6-19-16,10-6 9 15,5 2-9-15,2-3 6 16,0 1 9-16,18 1-10 0,10 8 1 16,5 5-6-16,6 6 7 15,-3 4 5-15,-3 4-8 16,-5-3 7-16,-7-3-11 16,0-3 0-16,-6-4 0 15,-2-2 0-15,5-4-21 16,1-8-120-16,4-2-172 15</inkml:trace>
  <inkml:trace contextRef="#ctx0" brushRef="#br0" timeOffset="132574.97">3596 12001 1177 0,'0'0'98'0,"0"0"-72"16,0 0 8-16,0 0-3 16,0 0-18-16,113-5-7 0,-57 3-1 15,-1 2-5-15,-5 0-37 16,-14 2-91-16,-15 9-179 16,-21 1-524-16</inkml:trace>
  <inkml:trace contextRef="#ctx0" brushRef="#br0" timeOffset="132740.25">3790 12239 1118 0,'0'0'144'15,"0"0"-114"-15,0 0 40 16,0 0 14-16,86 1-39 16,-27-10-29-16,5-2-16 0,3 1-1 15,0 4-14-15,-6 2-91 16,-12-5-161-16,-20-1-829 15</inkml:trace>
  <inkml:trace contextRef="#ctx0" brushRef="#br0" timeOffset="133727.68">5003 11455 679 0,'0'0'108'0,"0"0"-48"16,0 0-15-16,0 0 2 16,0 0 55-16,0 0-16 15,0 0-61-15,16-61-25 16,-10 89 0-16,6 17 0 15,0 14 2-15,0 11 19 16,0 3 2-16,-3 0-17 16,3-7-3-16,-5-10 9 0,1-13-12 15,-2-11 2 1,-5-11-1-16,2-6-1 0,-3-8 0 16,0-3-5-16,0-4 4 15,3 0-32-15,9-16-75 16,5-21-368-16</inkml:trace>
  <inkml:trace contextRef="#ctx0" brushRef="#br0" timeOffset="134007.29">5371 11589 292 0,'0'0'554'0,"0"0"-507"15,-118 67-1-15,71-38 18 16,11-5-24-16,8-5-26 0,11-7-5 15,10-6-3-15,7-2-6 16,0-4 0-16,0 0 14 16,13 3 0-16,14 2-5 15,7 4-2-15,-1 7 2 16,0 4 4-16,-5 8-6 16,-8 0 2-16,1 0-3 15,-8-4-2-15,-1-2-3 16,-3-6-1-16,-1-3 0 15,6-3 0-15,7-10-69 16,3 0-269-16</inkml:trace>
  <inkml:trace contextRef="#ctx0" brushRef="#br0" timeOffset="134846.6">5613 11620 804 0,'0'0'139'0,"0"0"-52"15,0 0-10-15,0 0-24 16,0 0-7-16,0 0-8 16,-13-31-21-16,13 31-11 15,0 0 0-15,1 0-5 16,17 0 0-16,8 1-2 16,5 15 1-16,0 6-1 0,-4 3-3 15,-9 6-4 1,-11 3 6-16,-7-1 0 0,0-1-2 15,-13-4 2-15,-10-8 2 16,4-8 6-16,6-6 1 16,2-6 6-16,5 0 6 15,5-3 7-15,1-22-10 16,1-12-7-16,25-13-9 16,11-1-14-16,11 4-27 15,-2 10 0-15,-1 17 26 16,-13 17 9-16,-8 3 1 15,-12 21-8-15,-6 16 8 16,-4 7 5-16,-2 4 35 16,0-3-10-16,1-5-5 15,8-10 11-15,5-7-19 0,9-9-2 16,6-5 7-16,7-7-5 16,7-2-2-16,5 0-10 15,-5-18-88-15,-6-10-239 16</inkml:trace>
  <inkml:trace contextRef="#ctx0" brushRef="#br0" timeOffset="135716.57">6559 11642 972 0,'0'0'141'0,"0"0"-92"15,0 0 24-15,0 0-10 0,0 0-25 16,0 0-18-16,0-9-11 16,0 9-9-16,15 0-1 15,14 0 1-15,15 1 0 16,14-1 5-16,6 0-5 15,2 0 2-15,-8-9 4 16,-13 2-3-16,-15 1-1 16,-15 3 0-16,-12 2 0 15,-3 1 7-15,0-2 7 16,0 2-7-16,0-1-9 16,0 1-3-16,-5 0-34 15,-8 0-139-15,-5 0-528 0</inkml:trace>
  <inkml:trace contextRef="#ctx0" brushRef="#br0" timeOffset="138175.66">7439 11231 211 0,'0'0'94'0,"0"0"67"0,0 0-79 15,0 0 6-15,0 0-7 16,0 0 8-16,0-31-3 16,3 31 2-16,-1 0-38 15,-1 6-47-15,2 17 3 16,2 18 20-16,1 10 24 16,-2 10 4-16,3-3-32 15,-2-6-15-15,-1-10 3 16,1-9 1-16,-2-10-8 15,-1-4 2-15,-1-8-3 16,1-3-2-16,-2-6 8 0,0-2-8 16,0 0-33-16,0 0-68 15,0-4-46-15,0-17-215 16</inkml:trace>
  <inkml:trace contextRef="#ctx0" brushRef="#br0" timeOffset="138475.84">7775 11222 891 0,'0'0'76'0,"-85"33"-68"16,27 1 30-16,1 1-18 16,18-3-8-16,12-7-11 0,14-8 4 15,9-7-4 1,4-4-1-16,0-2 7 0,17-4 7 15,16 0 6-15,8 0 5 16,6 0 2-16,-3 4 0 16,-6 11-14-16,-9 3-9 15,-7 6-4-15,-7 0-2 16,-5 1 2-16,-5 0 0 16,-2-3-4-16,-2-4-23 15,-1-1-53-15,0-5-114 16,2-9-261-16</inkml:trace>
  <inkml:trace contextRef="#ctx0" brushRef="#br0" timeOffset="138828.06">7973 11364 920 0,'0'0'212'15,"0"0"-212"-15,0 0 2 16,27 73-2-16,-3-34 23 16,6-1-12-16,4-2-3 15,3-5 7-15,-1-7-1 16,-3-7-8-16,-6-5 3 0,-8-4 6 16,-7-7 0-1,-6-1-4-15,-1 0 15 0,2-10 25 16,-1-15-9-16,-1-14-29 15,-1-9 9-15,-2-14-1 16,-1-7-19-16,2-3-2 16,6 5 2-16,1 17-7 15,4 15 3-15,-2 16-18 16,0 15-43-16,1 4-40 16,2 10-141-16,0 9-63 15</inkml:trace>
  <inkml:trace contextRef="#ctx0" brushRef="#br0" timeOffset="139160.84">8664 11053 884 0,'0'0'98'0,"0"0"-29"16,0 0-65-16,0 0 0 15,-4 73-3-15,-4-6 34 16,4 12 26-16,4 5-31 16,0-1-21-16,0-10 0 15,15-12 1-15,7-12 6 16,0-9-5-16,2-13-1 0,-7-11-7 15,-1-9 6-15,-4-7-6 16,3 0-3-16,-3-11-46 16,-5-18-103-16,-7-13-204 15</inkml:trace>
  <inkml:trace contextRef="#ctx0" brushRef="#br0" timeOffset="139350.47">8671 11403 977 0,'0'0'205'16,"0"0"-121"-16,0 0-25 0,0 0-46 15,0 0-9-15,108-64-2 16,-57 51-2-16,10 5-2 16,3 2-7-16,-1 6-80 15,-14-3-170-15,-22 3-663 16</inkml:trace>
  <inkml:trace contextRef="#ctx0" brushRef="#br0" timeOffset="140175.17">9317 11268 674 0,'0'0'331'0,"0"0"-208"15,0 0-68-15,0 0 36 16,0 0-48-16,0 0-30 0,0 0-13 16,42-23 0-16,2 23 0 15,15 0 2-15,8 0 5 16,-4 0-7-16,-9 0 1 15,-8 0-1-15,-10 0 0 16,-8 0-11-16,-6 1-57 16,-8-1-15-16,-6 0-27 15,-8 0-112-15,0-6-155 16</inkml:trace>
  <inkml:trace contextRef="#ctx0" brushRef="#br0" timeOffset="140406.87">9543 11109 498 0,'0'0'271'0,"0"0"-105"15,0 0-43-15,0 0-26 16,0 0-48-16,0 0-47 16,-8 8-2-16,20 29 0 15,3 12 10-15,0 3 0 16,1-1 4-16,-2 0-10 15,2 2-4-15,-4-6-3 16,0-4-21-16,2-9-93 16,1-15-162-16,2-10-423 15</inkml:trace>
  <inkml:trace contextRef="#ctx0" brushRef="#br0" timeOffset="140840.03">10383 11103 1012 0,'0'0'114'0,"0"0"-114"0,0 0-3 16,27 79 3-16,-11-33 28 16,-1 1-2-16,1-4-14 15,1-2-11-15,-1-7 3 16,-1-9 4-16,-2-8-1 16,-4-8-3-16,-4-8 0 15,-2-1 1-15,-3 0 12 16,2-1 40-16,4-19 19 15,2-11-21-15,3-11-53 16,1-3 4-16,0-8 0 16,-2 0-3-16,-1 0-2 15,0 7 2-15,-5 9-3 16,1 10 0-16,-3 14-7 0,-2 6-16 16,1 7-44-16,5 0-106 15,6 1-326-15</inkml:trace>
  <inkml:trace contextRef="#ctx0" brushRef="#br0" timeOffset="141177.71">10942 10893 804 0,'0'0'144'16,"0"0"-70"-16,0 0-32 15,0 0-42-15,0 0 7 16,0 0-3-16,-6 132 65 16,0-57-11-16,0 1-7 15,5-2-24-15,1-2-4 16,0-8-16-16,6-7 3 15,9-13-4-15,7-10-1 16,2-11 4-16,1-10-9 16,2-9 4-16,0-4-4 15,-4-5-57-15,-3-23-85 16,-9-13-194-16</inkml:trace>
  <inkml:trace contextRef="#ctx0" brushRef="#br0" timeOffset="141368.57">10911 11290 839 0,'0'0'375'15,"0"0"-300"-15,0 0-28 16,0 0 14-16,109-8-12 16,-53-2-31-16,7-2-12 15,1 1-4-15,-6 1-2 0,-8 4-46 16,-12 4-97-1,-17-3-248-15</inkml:trace>
  <inkml:trace contextRef="#ctx0" brushRef="#br0" timeOffset="142844.01">11206 10474 725 0,'0'0'91'16,"0"0"-25"-16,0 0 25 15,0 0 18-15,0 0-40 16,0 0-43-16,5-21-20 16,-5 30-6-16,0 11 2 15,3 10 16-15,-2 9 33 16,1 4-31-16,1 2-12 16,-2 3-5-16,2-4-6 15,-3-3-60-15,0-12-188 0</inkml:trace>
  <inkml:trace contextRef="#ctx0" brushRef="#br0" timeOffset="143952.14">12048 8941 363 0,'0'0'449'16,"0"0"-381"0,0 0-11-16,0 0 37 0,0 0-11 15,0 0-46-15,0 0-23 16,0-19-6-16,0 21-8 15,0 17 0-15,0 12 2 16,0 11 29-16,0 8 19 16,0 5-9-16,-6 2-33 15,1-4-3-15,1-5-1 16,2-6-4-16,1-5-23 16,-2-10-111-16,-7-11-359 15</inkml:trace>
  <inkml:trace contextRef="#ctx0" brushRef="#br0" timeOffset="153629.79">1970 14007 506 0,'0'0'124'16,"0"0"-88"-16,0 0 2 15,0 0 53-15,0 0-17 16,0 0-10-16,0 0 0 16,0-67-27-16,0 57 30 15,0 1-16-15,0 0-35 16,0 0 11-16,0 2-7 16,0 2-5-16,0 3 9 15,0 2-16-15,0 0-8 16,1 0-1-16,10 25-16 15,10 15 6-15,7 18 8 16,2 8 0-16,-2 3 5 16,-1-7-2-16,-5-7 0 15,-4-15 1-15,-3-7 3 16,-4-11-4-16,-5-8 1 0,-3-5 0 16,-2-5-1-16,1-1 1 15,-2-3 7-15,1 0 5 16,3 0 9-16,2-5 20 15,5-17-9-15,0-10-24 16,3-11-8-16,-2-5 11 16,-3-7-8-16,-3-2-3 15,-3 4 0-15,-3 6 3 16,0 3-4-16,0 9 7 16,-3 6-7-16,-3 5 0 15,2 8-2-15,1 8 1 16,3 2 1-16,0 6-32 0,0 0-68 15,10 7-226-15,8 10-39 16</inkml:trace>
  <inkml:trace contextRef="#ctx0" brushRef="#br0" timeOffset="155227.17">2643 13854 518 0,'0'0'121'0,"0"0"-43"0,0 0-23 16,0 0 41-16,-11-75-35 15,7 62-4-15,4 2-11 16,-2 4-14-16,2 0-22 16,-1 3 27-16,1 4-16 15,0 0 0-15,-2 0-21 16,1 15-2-16,-4 22-17 16,1 11 19-16,-1 14 12 15,1 3 11-15,4-2-2 16,0-7-4-16,0-6 3 0,7-9-9 15,4-8-2-15,-1-6 6 16,2-8-7-16,0-4 1 16,-2-6-4-16,1-2 0 15,5-2 5-15,2-3-9 16,3-2-1-16,1 0-8 16,-2-1-40-16,2-17-19 15,-7-3-69-15,-6-6-114 16,-9-4-341-16</inkml:trace>
  <inkml:trace contextRef="#ctx0" brushRef="#br0" timeOffset="155426.54">2462 14029 937 0,'0'0'166'0,"0"0"-125"16,0 0-28-16,0 0-4 15,0 0 5-15,116-35-4 16,-56 26 6-16,-3 2-15 16,-11 4-1-16,-10 3-14 15,-5 0-123-15,-8-3-231 16</inkml:trace>
  <inkml:trace contextRef="#ctx0" brushRef="#br0" timeOffset="155747.76">2920 13302 854 0,'0'0'124'16,"0"0"-35"-16,0 0-39 0,0 0-22 15,0 0-28 1,0 0 1-16,-25 58 4 0,25-18 18 16,4 0-9-16,14 3-7 15,0 2-3-15,0 5-4 16,-2 3-5-16,-8-7-229 15,-4-9-541-15</inkml:trace>
  <inkml:trace contextRef="#ctx0" brushRef="#br0" timeOffset="156172.87">3748 13791 1045 0,'0'0'148'15,"0"0"-91"-15,0 0-46 16,0 0-2-16,0 0-1 15,0 0-3-15,91-27 0 16,-34 22 0-16,-5 4-5 16,-3 1-4-16,-10 0-76 15,-12 11-95-15,-9 3-171 16</inkml:trace>
  <inkml:trace contextRef="#ctx0" brushRef="#br0" timeOffset="156345.78">3856 14066 801 0,'0'0'364'0,"0"0"-324"16,0 0-24-16,0 0 60 15,0 0 1-15,86 4-45 16,-25-10-22-16,-1-4-10 16,-2 2-3-16,-3 2-59 15,2-1-80-15,0-3-211 16</inkml:trace>
  <inkml:trace contextRef="#ctx0" brushRef="#br0" timeOffset="160826.01">4982 13515 667 0,'0'0'73'0,"0"0"-21"16,0 0 16-16,0 0 38 0,0 0-11 16,0 0-41-1,0 0-31-15,0 0-7 0,-31-63-1 16,31 54 4-16,0 1-12 15,0-2-3-15,0 1 0 16,0 0 0-16,15-1-3 16,10 3-1-16,18 1-4 15,8 6 4-15,10 3 1 16,-1 22-1-16,-8 12-8 16,-19 10 4-16,-18 3-5 15,-15 1 8-15,-6-4-5 16,-21-8 6-16,0-11 8 15,0-9-6-15,8-10 23 16,3-9 6-16,2-2 1 0,9-25-1 16,5-12-17-16,2-14-5 15,25-4-9-15,10 1-3 16,2 11-21-16,-5 15 0 16,-7 19 13-16,-6 11-3 15,-6 10-17-15,-3 25 13 16,-3 6 13-16,-2 5 4 15,5-1 2-15,2-8-1 16,11-8 5-16,9-8 4 16,7-8 8-16,11-12 4 15,6-1-7-15,8-13-5 16,4-12-9-16,1-6-5 16,-10-3-135-16,-17-2-330 15</inkml:trace>
  <inkml:trace contextRef="#ctx0" brushRef="#br0" timeOffset="161238.18">4924 14011 972 0,'0'0'112'15,"0"0"-111"-15,0 0-1 0,95 1 1 16,-17-1 26-16,20-7 10 15,17-9-11-15,12-8-9 16,-5 0-1-16,-10 2 5 16,-19 4-6-16,-22 6-14 15,-26 4 6-15,-21 4-6 16,-15 2 0-16,-9 1-1 16,0 1-7-16,0 0 5 15,0 0-14-15,-17 0-48 0,-11 10-75 16,-3 3-127-16,-2 5-339 15</inkml:trace>
  <inkml:trace contextRef="#ctx0" brushRef="#br0" timeOffset="161557.63">5380 14064 684 0,'0'0'144'0,"0"0"-63"16,0 0-72-16,0 0-3 16,0 0-4-16,17 79 73 15,-7-28 4-15,-2 4-33 16,1-6-16-16,1-6-17 15,-1-10 0-15,-3-7-5 16,0-10-6-16,-1-4 3 16,-1-6-4-16,-1-1-1 15,3-5-42-15,7-5-152 16,2-21-199-16</inkml:trace>
  <inkml:trace contextRef="#ctx0" brushRef="#br0" timeOffset="161823.97">5671 14153 833 0,'0'0'57'15,"-104"54"-37"-15,58-34 1 16,11-8 37-16,17-6 4 16,10-5-6-16,8-1-7 15,0 0 0-15,10 0 0 16,15-1-34-16,11 1-15 15,1 0-1-15,-2 6 0 0,-4 15-2 16,-3 4-2-16,-2 2 4 16,-8 0 1-16,1-5-2 15,-5-1 1-15,5-4 0 16,0-4-37-16,2-7-125 16,3-6-202-16</inkml:trace>
  <inkml:trace contextRef="#ctx0" brushRef="#br0" timeOffset="164557.97">6253 13562 773 0,'0'0'111'0,"0"0"-59"16,0 0-2-16,0 0 49 15,0 0-32-15,0 0-31 16,0 0-10-16,0-7-10 16,18 5-10-16,12 0-6 15,7 2 0-15,11 0-1 16,3 0 0-16,-1 0-2 16,-3 0 3-16,-9 0 2 15,-11 0-2-15,-7 0 0 16,-13 0 0-16,-2 0 0 0,-4 0 1 15,-1 0-1-15,0 0 3 16,0 0 17-16,0 0 2 16,0 0-15-16,0 0-7 15,0-6-27-15,9-4-86 16,12-3-402-16</inkml:trace>
  <inkml:trace contextRef="#ctx0" brushRef="#br0" timeOffset="165102.07">7171 13089 577 0,'0'0'217'0,"0"0"-66"16,0 0-64-16,0 0-21 15,0 0-66-15,0 0-2 16,6 25 2-16,3 26 27 15,1 11 7-15,-1-2-6 16,2-1-6-16,-3-7-1 16,0-7-5-16,-1-10-10 15,-2-9-1-15,-2-8-5 16,-3-6 0-16,0-5-1 0,1-3-5 16,2-4-61-1,6-1-35-15,8-24-50 0,5-16-250 16</inkml:trace>
  <inkml:trace contextRef="#ctx0" brushRef="#br0" timeOffset="165367.72">7475 13177 817 0,'0'0'102'0,"0"0"-89"16,-100 51 12-16,52-21 49 15,5-4-20-15,4-3-23 16,17-7-27-16,7-5 5 15,10-6-4-15,5-4-2 0,0 3 5 16,23 1-7-16,11 4 5 16,10 5 9-16,3 1 0 15,-5 6-2-15,-6 1-2 16,-9 3-2-16,-7-2-7 16,-4-3-2-16,-5-2-4 15,-5-1 1-15,-3-4-1 16,0-1-75-16,0-9-206 15,2-3-309-15</inkml:trace>
  <inkml:trace contextRef="#ctx0" brushRef="#br0" timeOffset="165907.84">7621 13289 599 0,'0'0'153'16,"0"0"-31"-16,0 0-16 15,0 0 9-15,0 0-42 16,0 0-26-16,-19-36-16 15,19 36-23-15,1 0-8 0,17 0-7 16,11 5 6 0,6 14 0-16,-2 5-1 0,-6 4-2 15,-12 2 1-15,-7 0 1 16,-8-5 1-16,0-6 1 16,-11-5 0-16,-1-5 10 15,0-6 5-15,5-3 0 16,2 0 2-16,5-14 13 15,0-15-20-15,15-9-10 16,22-1-1-16,8 1-40 16,7 9 19-16,-4 12 4 15,-5 12 18-15,-8 5-2 16,-10 11-2-16,-10 15 4 0,3 5 6 16,-5 1 13-16,2-1-5 15,2-3 10-15,3-4-14 16,4-10 2-16,9-3-5 15,6-7 0-15,6-4-1 16,7 0-6-16,2-7-84 16,-11-15-185-16,-12-9-526 15</inkml:trace>
  <inkml:trace contextRef="#ctx0" brushRef="#br0" timeOffset="169070.77">8709 13300 760 0,'0'0'46'16,"0"0"-39"-16,0 0-6 15,0 0 4-15,0 0 41 0,0 0-15 16,0 0-24-16,0-11-7 16,15 11-2-16,12 0 2 15,9 0 12-15,8 2-6 16,11-2-6-16,3 0 6 15,5 0 6-15,-3-4-3 16,-11-3 20-16,-13 1-13 16,-14 2-10-16,-13 0-6 15,-7 3-1-15,-2 0-8 16,0 1-42-16,-9 0-47 16,-13-3-141-16</inkml:trace>
  <inkml:trace contextRef="#ctx0" brushRef="#br0" timeOffset="169358.63">8875 13055 552 0,'0'0'213'15,"0"0"-131"-15,0 0-45 16,0 0 7-16,0 0-44 15,0 0 8-15,0 60-8 16,16-4 55-16,6 5-11 16,-1-6-10-16,3-6-7 15,-3-7-6-15,-6-6-6 16,-4-10-5-16,-3-7-10 0,-3-6-2 16,-4-2 0-1,1-5 1-15,-2 1-58 0,0-6-144 16,0-1-209-16</inkml:trace>
  <inkml:trace contextRef="#ctx0" brushRef="#br0" timeOffset="169911.81">9590 12819 699 0,'0'0'61'0,"0"0"-4"16,0 0-57-16,0 0 0 16,0 0 27-16,11 105 80 15,-5-45-21-15,6 0-56 16,-2-8-4-16,1-5 0 16,-2-9 1-16,-2-7-13 15,-1-7-6-15,-3-5-2 16,0-4-3-16,-1-7-2 15,-1-1-1-15,-1-3-3 16,2-3-32-16,-1-1-50 0,8-3-38 16,4-23-55-16,1-13-497 15</inkml:trace>
  <inkml:trace contextRef="#ctx0" brushRef="#br0" timeOffset="170171.81">9852 12943 731 0,'0'0'120'0,"0"0"-109"16,0 0 13-16,-99 60 30 16,66-29-13-16,5-3-10 15,10-7-27-15,9-5 1 16,8-9-2-16,1-1-1 16,0 0 6-16,9 1-1 0,15 1 5 15,13 2 32-15,4 1-20 16,1 1-3-16,-6 0-13 15,-7-1 3-15,-4 1-10 16,-10-2-1-16,-5 0-2 16,-2-1-2-16,-2 1-36 15,-3 0-113-15,0-7-129 16</inkml:trace>
  <inkml:trace contextRef="#ctx0" brushRef="#br0" timeOffset="170517.81">10044 13068 915 0,'0'0'163'16,"0"0"-163"-16,0 0 0 16,45 72 1-16,-23-46 11 15,5 2 12-15,3-4-11 16,-2-5-2-16,-2-3-1 15,-7-8 4-15,-10-4-10 16,-3-3 7-16,-4-1-3 16,-1 0 40-16,4-6 13 15,2-17-29-15,-1-7-25 16,3-11-3-16,-5-5 1 16,-1-2 3-16,0 2-8 0,0 4-1 15,-3 11 1-15,5 8 0 16,-4 9 0-16,-1 6-3 15,3 6-41-15,6 0-90 16,4 0-202-16,4-2-333 16</inkml:trace>
  <inkml:trace contextRef="#ctx0" brushRef="#br0" timeOffset="170915.6">10680 12647 794 0,'0'0'98'15,"0"0"-41"-15,0 0-23 16,0 0 18-16,0 0-52 16,0 0 2-16,-20 86 20 15,16-19 47-15,0 8-24 16,4 0-15-16,0-3 0 0,4-9 0 16,12-8-11-1,1-10-3-15,2-9-8 0,1-11-3 16,-3-6 0-16,3-9 1 15,-4-2 1-15,3-8 0 16,0 0-7-16,3-13-20 16,-1-16-68-16,-9-11-110 15,-12-13-244-15</inkml:trace>
  <inkml:trace contextRef="#ctx0" brushRef="#br0" timeOffset="171091.74">10611 12989 992 0,'0'0'221'0,"0"0"-166"0,0 0-19 15,0 0 7-15,125-27-41 16,-51 12-2-16,3 2 0 16,1 5-1-16,-8-2-125 15,-12-3-231-15</inkml:trace>
  <inkml:trace contextRef="#ctx0" brushRef="#br0" timeOffset="183741.76">2174 15411 320 0,'0'0'130'0,"0"0"-89"16,0 0 16-16,0 0-3 16,0 0-1-16,0 0 1 15,0 0-31-15,0 0-2 16,0-74 36-16,0 67 3 16,0 0-5-16,0 2-11 15,0 3-16-15,-3-2-13 16,3 2-3-16,-3 1-6 15,3 1 1-15,0 0-5 16,0 0-1-16,0 0-1 0,-3 0-7 16,0 1 2-1,-3 13-1-15,0 10 6 0,-1 3 0 16,-5 9 12-16,1 3 9 16,1 4-3-16,0 1-8 15,4-1 9-15,1-2-3 16,2-3-6-16,3-3 4 15,0-2-5-15,0-5 4 16,0-4-4-16,0-3-8 16,8-3 2-16,-2-3 1 15,7-3-2-15,-1-5 1 16,7-1 3-16,5-5-5 16,2-1 0-16,2 0-1 15,3-4-36-15,-4-8-24 16,-3-1-77-16,-9-3-5 0,-8 0-138 15</inkml:trace>
  <inkml:trace contextRef="#ctx0" brushRef="#br0" timeOffset="183996.05">1916 15612 929 0,'0'0'83'16,"0"0"-63"-16,0 0 8 15,0 0 33-15,0 0-36 16,0 0-15-16,112-24-1 0,-66 20-7 16,2 0 3-16,1 1-5 15,-7-1-1-15,1 1-8 16,-4-3-75-16,-9-4-154 15,-12-7-250-15</inkml:trace>
  <inkml:trace contextRef="#ctx0" brushRef="#br0" timeOffset="184326.69">2362 14879 927 0,'0'0'50'0,"0"0"-15"15,0 0-18-15,0 0 13 16,0 0-16-16,0 0 7 0,14 103 58 16,0-56-35-1,3 1-24-15,-2-1-17 0,0-3-3 16,-2-3-3-16,-1-7-103 16,-7-15-279-16</inkml:trace>
  <inkml:trace contextRef="#ctx0" brushRef="#br0" timeOffset="184828.03">3066 15408 800 0,'0'0'412'0,"0"0"-367"16,0 0-22-16,0 0 2 15,0 0 18-15,0 0-23 16,27-11-17-16,13 7-3 16,10 0 3-16,2 2-2 15,2 0-1-15,-6 1-6 16,-7 1-49-16,-10 0-79 16,-11 0-115-16,-10 0-252 15</inkml:trace>
  <inkml:trace contextRef="#ctx0" brushRef="#br0" timeOffset="185070.52">3114 15673 1120 0,'0'0'191'15,"0"0"-175"-15,0 0-4 16,0 0 20-16,0 0 2 15,87-13-25-15,-37 3-7 16,0 1 1-16,-3 4-3 16,-8 0-1-16,-6 4-5 15,-3 0-38-15,-2 1-71 0,0 0-34 16,-1 0-120 0,-6 0-236-16</inkml:trace>
  <inkml:trace contextRef="#ctx0" brushRef="#br0" timeOffset="191208.48">4325 15154 526 0,'0'0'32'0,"0"0"-31"16,0 0 30-16,0 0 66 15,0 0-8-15,0 0-49 16,0 0-8-16,0 0 10 16,-38-27-29-16,38 22 2 15,-2 3 0-15,1-2 2 16,-1 4-8-16,2-4 11 16,-1 2 4-16,1 0 1 0,0 0-3 15,0 0-2 1,0 2-5-16,0 0-6 0,0-4-6 15,0 1 5-15,0-3 2 16,4-1-3-16,19 0-7 16,5 4 0-16,9 3-3 15,5 3 3-15,3 24 0 16,-8 4 3-16,-10 7-3 16,-16 5 0-16,-11 2 1 15,-17-2 1-15,-16-4-1 16,-3-8 0-16,2-8 3 15,13-11-4-15,8-9 4 16,7-3-3-16,4-13 19 16,2-20-20-16,5-13-7 0,20-9-45 15,11 0-93-15,13 7-15 16,-2 11 84-16,-3 20 70 16,-11 15 6-16,-12 4 0 15,-15 31 1-15,-6 12 22 16,-5 7 67-16,-11-1 7 15,7-7-38-15,7-11-9 16,2-8 18-16,5-11-36 16,19-7-2-16,15-7 6 15,13 0 3-15,13-15-24 16,7-8-14-16,-2-2-1 16,0 5-62-16,-13 0-113 15,-11 4-244-15</inkml:trace>
  <inkml:trace contextRef="#ctx0" brushRef="#br0" timeOffset="191756.94">3951 15676 953 0,'0'0'93'0,"0"0"-80"16,0 0-4-16,0 0 49 15,0 0-8-15,0 0 9 16,-6-3-36-16,30-2-19 16,16-3 0-16,14 3 5 15,23-1 6-15,16 2-6 0,10 0 5 16,12 2-1-16,-2 2-13 15,-1 0 2 1,-10 0-1-16,-11 0-1 0,-8 0 0 16,-8 0 4-16,-7 0-2 15,-9-3 1-15,-9-4-1 16,-8-1-2-16,-8-1 1 16,-13-1 1-16,-6 4 3 15,-6 1 4-15,-7 1-4 16,-2 4-5-16,0-1-9 15,0 1-65-15,-11 0-107 0,-17 0-274 16</inkml:trace>
  <inkml:trace contextRef="#ctx0" brushRef="#br0" timeOffset="192156.53">4230 15869 656 0,'0'0'96'0,"0"0"-23"15,0 0-30-15,0 0 46 16,0 0 8-16,0 0-49 16,-13-34-48-16,17 58 3 15,11 13 4-15,0 10 48 16,0 2 9-16,-5-3-44 16,-4-3 7-16,-1-8-14 15,-2-8-4-15,-2-8-6 16,-1-4 3-16,0-7-6 15,0-3 1-15,0-3-1 16,3-2-12-16,0 0-52 16,3 0-57-16,3-12-191 0</inkml:trace>
  <inkml:trace contextRef="#ctx0" brushRef="#br0" timeOffset="192483.84">4557 15848 866 0,'0'0'52'0,"0"0"-52"16,-113 8 0-16,69 13 1 16,3 0 1-16,10 1 13 0,8-2-14 15,9-6 0 1,10 0 2-16,4-2-3 0,0 1 8 15,16 0-3-15,9 3 11 16,5-2 27-16,3 2 14 16,1 0-38-16,-1 2 1 15,-1 2-16-15,-6 0 0 16,-6-3-1-16,-2-2-2 16,-8-2-1-16,2-3 0 15,-1 1-15-15,-1-1-65 16,3-6-124-16,1-4-112 15</inkml:trace>
  <inkml:trace contextRef="#ctx0" brushRef="#br0" timeOffset="192888.13">4916 15947 1029 0,'0'0'66'16,"0"0"-62"-16,0 0-8 15,41 73 8-15,-24-41 8 0,0 0 7 16,4-3-9-16,-1-5-1 15,-6-6 0-15,0-3-4 16,-6-6-1-16,-3-7 5 16,-2-2-1-16,-2 0 7 15,-1 0 26-15,2-13 24 16,1-13-28-16,-3-12-31 16,3-8-6-16,-3 0 0 15,0 3-1-15,3 10 0 16,4 9-4-16,-1 11-24 15,2 4-47-15,-2 3-48 16,-2 2-99-16,-2 1-281 16</inkml:trace>
  <inkml:trace contextRef="#ctx0" brushRef="#br0" timeOffset="193808.77">5913 15508 1101 0,'0'0'97'16,"0"0"-69"-16,0 0 1 15,0 0 29-15,0 0-25 16,0 0-21-16,-3-13-10 0,28 13-2 16,10 0-2-16,7 0 2 15,4 0 2-15,-1 0-1 16,-4 0-1-16,-4 0 0 16,-7 0 1-16,-9 0-1 15,-4 0 2-15,-11 0-2 16,-5 0 0-16,-1 0 2 15,0 0 6-15,0 0 1 16,0 0-7-16,0 0-1 16,0 0-1-16,0 0-1 15,0 0-11-15,0 3-90 16,0 1-258-16</inkml:trace>
  <inkml:trace contextRef="#ctx0" brushRef="#br0" timeOffset="194696.36">6793 15022 379 0,'0'0'216'15,"0"0"-107"-15,0 0-19 16,0 0 35-16,0 0-36 16,0 0-10-16,0-34-31 15,0 34-23-15,0 0-21 16,3 5-4-16,9 16 0 16,3 12 5-16,-3 13 26 0,3 6 13 15,-3 1-16 1,0-5-13-16,-2-7 0 0,2-6-13 15,-4-9 5-15,-4-10-1 16,-1-6-4-16,-2-5-1 16,-1-1 0-16,0-4-1 15,0 0-2-15,2 0-32 16,1-2-56-16,3-15-44 16,0-7-357-16</inkml:trace>
  <inkml:trace contextRef="#ctx0" brushRef="#br0" timeOffset="195011.87">7108 15008 871 0,'0'0'70'0,"0"0"-70"15,-96 16 4-15,59 5-4 16,6 2 14-16,7 3 14 15,6-4-17-15,9-1-4 16,5-4-2-16,4-6-3 16,0-4 1-16,3 1 13 15,13-2 6-15,13 2 12 16,5 2 7-16,6 2-13 16,0-1-15-16,-2 2 0 15,-8-1-9-15,-8-2-3 0,-9-1-1 16,-2-1-1-16,-7-7-11 15,1 4-35-15,-1-5-119 16,1 0-184-16</inkml:trace>
  <inkml:trace contextRef="#ctx0" brushRef="#br0" timeOffset="195596.1">7326 15110 902 0,'0'0'128'0,"0"0"-67"15,0 0 13-15,0 0 21 16,0 0-34-16,0 0-27 16,7-33-34-16,22 33-1 0,2 2-4 15,0 17 0 1,-5 7 1-16,-11 5 1 0,-10 1 3 15,-5-3 0-15,0-2-1 16,-13-9-2-16,1-6 3 16,3-8 3-16,6-2 3 15,2-2-2-15,1-4 14 16,0-19 9-16,12-13-27 16,14-6-16-16,7-1-17 15,5 6-25-15,-1 14 5 16,-6 13 42-16,-7 10 3 15,-9 7-1-15,-6 21 0 0,-5 7 9 16,1 5 48 0,1-3-5-16,4-8-13 15,4-7-7-15,2-6-5 0,5-8 0 16,6-5-2 0,9-3-13-16,10-1-3 0,2-15-44 15,4-6-149-15,-13-3-354 16</inkml:trace>
  <inkml:trace contextRef="#ctx0" brushRef="#br0" timeOffset="196173.87">6577 15606 915 0,'0'0'210'16,"0"0"-195"-16,0 0-13 15,0 0 43-15,0 0 18 16,0 0-31-16,-9 0-16 16,13 0-8-16,17 0-8 15,14 0-2-15,21 0 2 16,19 0 3-16,19-4-1 15,14-2 3-15,9-2 20 16,-1 3 9-16,-14-2-9 16,-8 2-22-16,-8-4-1 15,-6 3-2-15,-1-4 6 16,-6 1-6-16,-8 1 1 16,-15 2 2-16,-13-1-2 0,-10 2 3 15,-8 2 14-15,-7 0-8 16,-2 2-6-16,-2-1-2 15,-2 2-2-15,3 0 1 16,-4 0-3-16,-1 0-17 16,-4 0-48-16,0 0-107 15,-15 14-162-15,-16 3-276 16</inkml:trace>
  <inkml:trace contextRef="#ctx0" brushRef="#br0" timeOffset="196713.78">7078 15856 962 0,'0'0'147'16,"0"0"-130"-16,0 0-16 16,0 0-1-16,0 0 1 15,0 0 6-15,100 85 4 0,-65-46 0 16,0 1-1-16,-1-4-1 15,-2-1-8-15,-4-8 4 16,-7-9-5-16,-3-4 2 16,-6-9 2-16,-4-2 1 15,-1-3 5-15,-2 0 3 16,2 0 26-16,2 0 6 16,1-10-17-16,2-4 3 15,-1-2 9-15,0-9-3 16,-3-3-8-16,3-6-16 15,-6-4-2-15,-2 0-6 16,-1 1-5-16,-2 0-1 0,0 5-1 16,0 7-3-1,0 5-15-15,0 3 15 0,0 4-15 16,0 4-36-16,0 2-7 16,3 3-65-16,-2-1-105 15,-1 2-288-15</inkml:trace>
  <inkml:trace contextRef="#ctx0" brushRef="#br0" timeOffset="197998.54">8424 15299 845 0,'0'0'82'0,"0"0"-72"16,0 0-2-16,0 0 16 15,0 0 21-15,0 0-32 16,0 0-1-16,76-6 4 16,-30 6 10-16,2 0-3 15,3 0 1-15,4 0-8 16,-6 0-3-16,2 0 5 16,-6-3 1-16,-7-2-9 15,-8 0-10-15,-12 4 0 16,-10-1-7-16,-7 0-60 0,-1-2-132 15,-16-4-196 1</inkml:trace>
  <inkml:trace contextRef="#ctx0" brushRef="#br0" timeOffset="198263.13">8680 15106 714 0,'0'0'224'0,"0"0"-214"16,0 0-9-16,0 0-1 15,-16 74 41-15,26-28 36 0,10 5 2 16,2-1-19 0,1-2-28-16,-3-5-19 0,-3-3-7 15,-5-7-1-15,-2-8-5 16,-4-7-2-16,-1-3-4 15,-2-6-78-15,0-8-116 16,-2-1-301-16</inkml:trace>
  <inkml:trace contextRef="#ctx0" brushRef="#br0" timeOffset="198758.76">9368 14740 916 0,'0'0'32'0,"0"0"11"15,0 0-18-15,0 0 10 16,0 0-21-16,-7 93 30 16,7-29 56-16,12 1-55 15,1-2-9-15,-1-8-24 16,0-6-2-16,-3-12 3 16,-1-10-10-16,-2-10-3 15,-1-7-1-15,0-6 1 16,-1-2 0-16,2-2-25 15,6 0-86-15,5-14-120 0,2-15-312 16</inkml:trace>
  <inkml:trace contextRef="#ctx0" brushRef="#br0" timeOffset="199047.76">9649 14902 862 0,'0'0'43'16,"0"0"-28"-16,-111 54 5 16,84-42 12-16,10-6 6 15,11-3-18-15,6-1-18 16,0 1 12-16,10 1 0 16,13 3-8-16,9 5 29 0,3 4-11 15,0 4-5-15,-5 4 5 16,-6 2-5-16,-6 3-15 15,-4-4 3-15,-4-2-7 16,-4-5 0-16,1-4-1 16,-1-5-2-16,5-4-33 15,-2-5-131-15,3 0-222 16</inkml:trace>
  <inkml:trace contextRef="#ctx0" brushRef="#br0" timeOffset="199476.72">9966 14929 1058 0,'0'0'93'16,"0"0"-93"-16,0 0 0 15,0 0 7-15,54 102 26 16,-34-65-3-16,0-5-20 16,-1-1 2-16,1-5-7 15,0-9 3-15,-4-2-2 16,0-5 9-16,-2-3-1 0,-2-3 5 16,-5-2 4-1,-1-2-2-15,-3 0 9 0,-1 0 18 16,5-19 13-16,2-6-42 15,2-12-16-15,-1-6 2 16,0-6 2-16,1-6-4 16,-2 0-2-16,0-4 0 15,-3 10 3-15,-2 14-8 16,-3 15 0-16,-1 14 2 16,0 6-19-16,0 0-48 15,0 12-61-15,-1 9-139 16,-5 4-117-16</inkml:trace>
  <inkml:trace contextRef="#ctx0" brushRef="#br0" timeOffset="199858.97">10590 14633 804 0,'0'0'221'0,"0"0"-221"15,0 0-13-15,-16 78 13 16,13-18 74-16,3 8-25 15,0 0-20-15,0-7-5 16,0-10-2-16,9-8 7 16,3-9-9-16,0-9-10 15,1-5-6-15,1-9 6 16,0-5-2-16,3-6-1 16,4 0 4-16,4-6-11 15,0-13-32-15,-1-6-82 0,-6-9-139 16,-12-5-283-1</inkml:trace>
  <inkml:trace contextRef="#ctx0" brushRef="#br0" timeOffset="200054.56">10576 14854 947 0,'0'0'210'0,"0"0"-154"15,0 0-10-15,0 0-34 16,0 0-11-16,93-35 0 16,-45 30-1-16,6 5-1 15,-2 0-13-15,-6 0-102 16,-11 0-247-16</inkml:trace>
  <inkml:trace contextRef="#ctx0" brushRef="#br0" timeOffset="200623.71">9326 15479 727 0,'0'0'366'15,"0"0"-330"-15,0 0-11 16,0 0 38-16,0 0-5 16,0 0-41-16,66 0-12 15,1 0-1-15,17 0 1 0,7-4-1 16,7-3-4 0,2 1 2-16,6-1-2 0,5 0 2 15,8 0-2-15,5-2 0 16,7-1-12-16,-3-3 11 15,-10 3-3-15,-9 2 4 16,-24 2 2-16,-24 4 6 16,-22-2-4-16,-14 4 20 15,-12-2 10-15,-9 0 2 16,-1 2-17-16,-3 0-5 16,0 0-14-16,0 0-1 15,0 0-6-15,0 0-28 16,0 0-45-16,-17 4-65 15,-9 8-108-15,-15 4-513 0</inkml:trace>
  <inkml:trace contextRef="#ctx0" brushRef="#br0" timeOffset="201209.34">9929 15848 1066 0,'0'0'95'0,"0"0"-69"0,0 0-25 15,0 0-1 1,0 0-7-16,0 0 7 0,69 104 18 16,-41-57-9-16,0-6-9 15,-2-6 0-15,-1-6 0 16,-2-10 3-16,-6-8-3 16,-6-3 2-16,-2-7 2 15,0-1 1-15,6 0 35 16,7-16 10-16,5-7-19 15,0-10-3-15,1-5 11 16,-1-5-4-16,-2-4-2 16,-4 0-20-16,-3 2 1 15,-4 8-4-15,-7 4-10 16,-1 8-11-16,-3 3-31 0,0-1-58 16,-3-1-63-16,0-3-228 15</inkml:trace>
  <inkml:trace contextRef="#ctx0" brushRef="#br0" timeOffset="201950.65">10504 14397 551 0,'0'0'26'16,"0"0"25"-16,0 0 10 15,0 0 0-15,0 0 3 16,0 0-23-16,-69-29-21 0,60 29-15 15,0 1 1-15,0 12 5 16,-3 8 10-16,-7 12 17 16,-3 14 18-16,-3 13 8 15,-1 15-22-15,-4 12 2 16,3 5-30-16,-1-1-14 16,1-7 10-16,5-9-8 15,0-14 7-15,2-11-9 16,3-10-1-16,4-12 1 15,2-11 0-15,3-8 9 16,3-6-6-16,2-3-1 16,-1 0 0-16,4 0-2 15,0 0 0-15,0-3 0 0,0-6-25 16,0-5-39 0,0-3-205-16,0 3-350 0</inkml:trace>
  <inkml:trace contextRef="#ctx0" brushRef="#br0" timeOffset="202598.12">10441 15332 845 0,'0'0'85'0,"0"0"-36"0,0 0 20 16,0 0 16-16,0 0-55 15,0 0-18-15,-72 69 8 16,48-12 24-16,-4 12-18 16,-3 9-2-16,-8 11-1 15,-4 5-17-15,1-1-5 16,0-6-1-16,8-15 0 16,4-17 1-16,8-12-1 15,2-10 1-15,5-9 12 16,2-8 0-16,7-6-9 0,3-7-3 15,3-1-1 1,0-2 3-16,0 0 2 0,0 0-2 16,0 0-2-16,0 0-1 15,3 0-4-15,5-4-12 16,2-1-22-16,-3-1-21 16,1-1-32-16,-2 2-43 15,-2-2-131-15,-4-1-319 16</inkml:trace>
  <inkml:trace contextRef="#ctx0" brushRef="#br0" timeOffset="205348.73">12931 9379 134 0,'0'0'128'0,"0"0"-120"15,0 0-8-15,5-80 44 16,-7 63 70-16,1 0-56 16,-1-3-15-16,2-1-6 15,0-2-16-15,0 3 9 0,0 1-9 16,0 2 11 0,0 4-10-16,0 2 7 0,0 2-8 15,0 3 8-15,0 1-2 16,0 3 44-16,0 2-19 15,0 0-24-15,0 0-9 16,0 0-12-16,0 0-7 16,0 15-9-16,0 12 7 15,0 7 4-15,0 5-4 16,0 7 4-16,0 1-2 16,0 7 1-16,0 3 2 15,0 4 5-15,0 4 1 0,0 2-4 16,0-2 1-1,0-1 1-15,0 0-6 0,0 1 1 16,-2 4 10-16,-2 2 0 16,-1 2 3-16,4 2-3 15,-1 0-6-15,0 2-4 16,0-2-2-16,1-4 2 16,-2-2-2-16,-2 1 0 15,-1 1 3-15,-1 2-3 16,-2 1 0-16,1-4-3 15,1 1 5-15,2-3-5 16,-1 1 6-16,1-2-3 16,-1 2 0-16,-2 1 0 15,3-1 0-15,-1 1 0 16,1-2 1-16,0-3 1 0,2-5-2 16,2-3 0-16,-2 1 0 15,1 2 5-15,-2 6-3 16,2 2-4-16,-1 1-2 15,2 0 4-15,-1 0 3 16,2 1-1-16,0-1-2 16,0 0-6-16,0-3 6 15,0 1 2-15,0 4 0 16,0 0-2-16,-4-1 0 16,2-1 0-16,2-7 0 15,0 0 0-15,0 1 0 16,0 0 0-16,0 4 0 0,0-2 0 15,5 1 5-15,-5-3 1 16,0-4 8-16,0-2 13 16,0-4-14-16,0-5-6 15,0 2 19-15,-3 0-16 16,-2 3 1-16,-1 4 3 16,-1 3-8-16,-1-2-4 15,0-2-1-15,-1-2-1 16,2-3 0-16,1 0 1 15,1 2-1-15,0 1 1 16,-1 4 1-16,2 4-2 16,-2 1 0-16,0 3 3 15,-5 6-2-15,4 6 0 16,-5 3-1-16,-1 5 0 16,3-3 0-16,0-1-2 0,3-9-6 15,4-6 2-15,-2-6 6 16,2-5 1-16,-1-2-1 15,-1-4 1-15,2-3 1 16,-1-3 0-16,1-2-1 16,3-4-1-16,0-5-1 15,0 3 1-15,0-1 1 16,0 1-1-16,-2 3 0 16,2-3 1-16,-1 3 0 15,-2-3-1-15,1 4 0 16,-2 0 0-16,1 1 2 15,1 2 0-15,1-2-1 0,-1 1-1 16,-1 0-1 0,2 4 1-16,-2 0 0 0,3-3 0 15,0-1 3-15,0-4 3 16,0-3 7-16,0-2 0 16,6-2-3-16,0-2-3 15,0 0-4-15,-2-3-3 16,-1-1 1-16,0 0-1 15,-1-1 1-15,-2 1-1 16,0 1 3-16,0-1 7 16,0-1 1-16,0-5-4 15,0-5 4-15,0-4-8 16,0-2-1-16,0-8-1 16,0 2-1-16,0-2-3 0,0 0-24 15,0 0-87-15,0-10-133 16</inkml:trace>
  <inkml:trace contextRef="#ctx0" brushRef="#br0" timeOffset="208907.9">13407 9701 542 0,'0'0'4'15,"0"0"2"-15,0 0 3 16,0 0 19-16,0 0 5 16,0 0 10-16,0 0 40 15,-3 34-35-15,-4-10 15 16,-2 3-2-16,1 4-9 15,-4 6-12-15,2 5 6 16,-2 6-9-16,1 5-6 16,4 4-15-16,1-1 2 15,4-2 4-15,2-3 8 16,0-4-6-16,0-5-1 16,0-6 5-16,8-8-15 15,0-8-10-15,6-4 7 16,1-8-4-16,7-5 4 0,7-3 2 15,4 0-12-15,1-6-8 16,2-10-53-16,-3-9-82 16,-10-3-142-16,-10-5-383 15</inkml:trace>
  <inkml:trace contextRef="#ctx0" brushRef="#br0" timeOffset="209159.25">13167 10110 123 0,'0'0'836'16,"0"0"-719"-16,0 0-65 16,0 0-6-16,0 0 2 15,0 0-7-15,113-67-4 16,-61 60-5-16,2 0-1 15,-6 2-11-15,-5 1-20 16,-9 0-1-16,-4-2-48 16,-5-4-102-16,-9-3-181 15</inkml:trace>
  <inkml:trace contextRef="#ctx0" brushRef="#br0" timeOffset="209488.77">13704 9090 901 0,'0'0'93'0,"0"0"28"0,0 0-53 16,0 0 24-16,0 0-46 15,0 0-46-15,-8-12 1 16,16 44-1-16,5 9 16 16,1 8-4-16,-4 2-8 15,2-1-4-15,-5 3-21 16,-7-1-107-16,0-4-204 15</inkml:trace>
  <inkml:trace contextRef="#ctx0" brushRef="#br0" timeOffset="209930.34">14069 9932 1139 0,'0'0'125'16,"0"0"-93"-16,0 0 14 15,0 0 9-15,0 0-15 16,0 0-35-16,115-26-5 15,-55 19 2-15,1 1 2 16,-6 1-8-16,-7 3 2 16,-9 2-20-16,-12 0-70 15,-11 0-87-15,-13 7-172 16,-3 1-415-16</inkml:trace>
  <inkml:trace contextRef="#ctx0" brushRef="#br0" timeOffset="210171.31">14177 10236 1070 0,'0'0'117'16,"0"0"-77"-16,0 0 22 16,0 0 8-16,0 0-24 15,0 0-25-15,128-4-13 16,-59-6-6-16,-4 0-2 15,-7 4 2-15,-13 1-2 16,-13 3-3-16,-15 2-22 0,-7 0-57 16,-7 0-94-16,-3 0-150 15,0 0-380-15</inkml:trace>
  <inkml:trace contextRef="#ctx0" brushRef="#br0" timeOffset="211641.77">15136 9659 875 0,'0'0'71'0,"0"0"8"16,0 0-34-16,0 0 4 15,0 0 4-15,0 0-9 16,0 0 4-16,-27-31-16 16,27 31-14-16,0 0-11 15,6 0-7-15,21 0 1 16,10 0-1-16,11 9 3 15,0 4-3-15,-6 5-2 16,-12 4 0-16,-14 3-2 0,-15 5-4 16,-1 4 8-1,-26-1 2-15,-16-1-1 0,-4-5 0 16,10-11 1-16,12-7-3 16,15-6 4-16,9-3-3 15,0-5 13-15,24-20 10 16,21-15-23-16,19-9-2 15,12-3-5-15,0 5-18 16,-6 10 2-16,-18 18 18 16,-16 13 0-16,-20 6 4 15,-16 24-20-15,-1 13 21 16,-18 5 1-16,0 1 12 0,8-8-1 16,9-7 1-1,2-7-6-15,18-5 12 0,16-7-7 16,15-7 9-16,9-2-17 15,4 0-4-15,-2-8-10 16,-7-9-101-16,-14-6-207 16</inkml:trace>
  <inkml:trace contextRef="#ctx0" brushRef="#br0" timeOffset="212129.69">14811 10201 922 0,'0'0'98'16,"0"0"-77"-16,0 0-4 15,0 0 16-15,0 0-8 0,0 0 11 16,-25 0-31-16,45 4-5 16,18 3 7-16,20 0 19 15,18-2-1-15,24-5 3 16,13 0-10-16,11-3 5 15,13-7 4-15,1 0 1 16,-4 2 9-16,-4 2-9 16,-14 1-22-16,-14 2-3 15,-13 0 3-15,-17 2-4 16,-17 0 1-16,-13-1-3 16,-17 1 3-16,-12-1-1 15,-8 2-1-15,-5-1-2 16,0 1-3-16,0 0-21 15,-13 0-89-15,-17 0-137 16,-12 10-352-16</inkml:trace>
  <inkml:trace contextRef="#ctx0" brushRef="#br0" timeOffset="212494.19">15302 10463 690 0,'0'0'93'15,"0"0"43"-15,0 0 30 16,0 0-56-16,0 0-20 15,0 0-77-15,-8-20-13 16,13 59 0-16,5 12 2 16,3 9 20-16,-2-2-9 15,-2-3-6-15,1-8 1 16,-5-7-4-16,-2-14-4 16,1-9 0-16,-2-9 1 15,1-5-1-15,5-3-35 16,5-1-81-16,2-21-127 0,7-12-380 15</inkml:trace>
  <inkml:trace contextRef="#ctx0" brushRef="#br0" timeOffset="212759.81">15623 10494 708 0,'0'0'175'0,"-91"41"-127"16,38-15 15-16,6-6-13 15,12-7 6-15,13-3-1 16,13-6-27-16,6-2-8 16,3 0-14-16,3 0 4 15,19 5-9-15,9 3 3 0,7 6 12 16,1 5-8 0,-1 3 5-16,-3 2 5 0,-7-1-5 15,-5-4-8-15,-1-2-2 16,-4-3-3-16,-2-5 0 15,0-2-11-15,-2-6-110 16,-3-3-230-16</inkml:trace>
  <inkml:trace contextRef="#ctx0" brushRef="#br0" timeOffset="213098.3">15909 10545 1002 0,'0'0'169'0,"0"0"-169"15,0 0 0-15,59 94 16 16,-37-57 24-16,4 0-6 16,3-3-21-16,1-6-4 15,-1-4-4-15,-2-7-3 16,-5-7 8-16,-6-4-9 15,-6-4 10-15,-1-2 11 16,-6 0 21-16,1-8 9 16,1-14-16-16,-2-10-21 15,-1-12-5-15,1-6 6 16,2-2-16-16,3 2-2 0,4 7-22 16,2 11-49-16,0 10-22 15,-5 11-105-15,-5 8-149 16</inkml:trace>
  <inkml:trace contextRef="#ctx0" brushRef="#br0" timeOffset="214303.55">17025 10054 749 0,'0'0'156'15,"0"0"-87"-15,0 0-5 0,0 0 26 16,0 0-31-16,0 0-10 16,0 0-14-16,-5 0-26 15,12 0-6-15,19 3 4 16,13 2-1-16,10 1 9 16,8-3-13-16,-2 0 5 15,-4-1 3-15,-10 0-1 16,-12-1-4-16,-14 1-3 15,-8-1 1-15,-7-1-3 16,0 0 0-16,0 0 0 16,0 0 0-16,2 0-9 15,2 0-46-15,4 0-100 0,-1 0-267 16</inkml:trace>
  <inkml:trace contextRef="#ctx0" brushRef="#br0" timeOffset="-214255.64">18181 9393 130 0,'0'0'607'15,"0"0"-547"-15,0 0 7 16,0 0 7-16,0 0 2 16,0 0-14-16,0 0-12 15,0-61-24-15,3 61-20 0,5 19-4 16,4 13 7-16,2 14 55 15,1 9 3-15,0 3-44 16,-3-3-14-16,-1-6-4 16,-1-9 0-16,-4-8-4 15,-1-10 7-15,-4-6-5 16,-1-4-2-16,0-6 1 16,0-4-2-16,0-2 0 15,2 0-4-15,-1 0-29 16,2-2-32-16,7-19-61 15,4-10-292-15</inkml:trace>
  <inkml:trace contextRef="#ctx0" brushRef="#br0" timeOffset="-213946.93">18563 9353 822 0,'0'0'179'16,"0"0"-151"-16,0 0-19 15,-82 19 43-15,40 9-7 16,-2 2-31-16,5 0-9 16,9-5-5-16,12-6 1 15,9-5 1-15,9-6-2 16,0-1 1-16,7 0 1 16,14-1 3-16,12 1 1 15,7 2 3-15,1 3-8 16,-1 1 2-16,-2 5 7 0,-9 1-7 15,-6 0-3 1,-9 1 0-16,-6-2-7 0,-2 1 5 16,-2-2 0-16,7-3-54 15,-1-7-147-15,4-7-155 16</inkml:trace>
  <inkml:trace contextRef="#ctx0" brushRef="#br0" timeOffset="-213398.41">18769 9476 61 0,'0'0'839'0,"0"0"-715"15,0 0-34-15,0 0-8 16,0 0-19-16,0 0-32 16,4-14-31-16,25 26-6 15,3 13 6-15,1 8-3 0,-6 5 3 16,-13-1-2-1,-10-2 0-15,-4-7-2 0,0-5 3 16,-7-8 2-16,-1-6 0 16,4-7-1-16,2-2 0 15,2 0 15-15,0-8-4 16,3-16 1-16,17-14-11 16,11-7-1-16,5-2-6 15,1 8-16-15,-6 12-8 16,-13 14 27-16,-4 13 1 15,-7 1-7-15,1 25 9 16,-1 7 6-16,2 9 35 16,0 0-17-16,5-5-4 15,3-6 0-15,7-10-14 16,6-7 8-16,7-7 0 0,7-7-3 16,6 0-11-1,1-6-22-15,-6-12-118 0,-14-9-312 16</inkml:trace>
  <inkml:trace contextRef="#ctx0" brushRef="#br0" timeOffset="-212858.96">18090 10072 924 0,'0'0'188'0,"0"0"-180"16,0 0 10-16,0 0 37 15,0 0-7-15,0 0-25 16,-3 0-7-16,31 0-15 0,23-3 13 16,24-4-4-16,25-1 17 15,22 0-13-15,14-2 11 16,12 4 7-16,-1 2-8 15,-11 2-7-15,-14 2-17 16,-25 0-3-16,-19 0 1 16,-23 0 3-16,-13 0-1 15,-12 0 0-15,-12 0 1 16,-3 0 0-16,-6 0 2 16,2 0 2-16,-2-4-2 15,2 0 0-15,1 0-3 16,-2 1 0-16,-1 0-10 15,-3 3-38-15,-6 0-50 16,0 12-178-16,-22 6-47 0</inkml:trace>
  <inkml:trace contextRef="#ctx0" brushRef="#br0" timeOffset="-212356.4">18820 10368 881 0,'0'0'323'0,"0"0"-280"16,0 0-43-16,0 0-10 16,0 0 10-16,79 83 2 15,-40-44 6-15,0-1-5 16,-5 0-1-16,-4-5-1 16,-4-6 1-16,-5-4-2 15,-2-5-1-15,-5-7 0 16,-2-6 1-16,-3-4 6 0,-2-1 3 15,2 0 12 1,3-8 15-16,0-11-1 0,2-7-5 16,1-6 6-16,-3-5-20 15,-1-7 6-15,-2 0 5 16,-1-2-24-16,-2 5-2 16,3 8 1-16,-5 8-2 15,2 5-1-15,-1 4 0 16,1 4-22-16,-1 1-24 15,1 1-31-15,-1 0-41 16,-2-2-145-16,0 0-273 16</inkml:trace>
  <inkml:trace contextRef="#ctx0" brushRef="#br0" timeOffset="-210815.19">20115 9829 848 0,'0'0'125'16,"0"0"-39"-16,0 0-55 16,0 0-18-16,0 0-2 15,0 0-5-15,0 0 28 16,58 28 17-16,-21-16-29 16,8-2-6-16,6-6 2 15,7-4 7-15,3 0-4 0,3-4-8 16,2-7 2-16,-9-1-1 15,-8 5 1 1,-15 1-8-16,-13 1-7 0,-11 2 0 16,-5 0 0-16,-5 0-25 15,0 0-49-15,0-1-102 16,-3-6-167-16</inkml:trace>
  <inkml:trace contextRef="#ctx0" brushRef="#br0" timeOffset="-210571.59">20515 9640 448 0,'0'0'515'0,"0"0"-433"16,0 0-44-16,0 0-26 15,0 0-1-15,-19 93 38 16,19-40 21-16,0-2-41 15,0-4-14-15,5-3-11 16,4-7-4-16,-1-6-1 16,-5-3-4-16,-2-8-66 15,-1-5-87-15,0-6-203 16</inkml:trace>
  <inkml:trace contextRef="#ctx0" brushRef="#br0" timeOffset="-209857.98">21368 9121 772 0,'0'0'79'0,"0"0"-25"16,0 0 32-16,0 0 26 15,0 0-60-15,0 0-50 16,0 24-1-16,0 32 51 16,0 10 18-16,0-1-27 15,0-2-14-15,0-7-14 16,0-6 0-16,0-7-11 0,3-6 3 16,-2-8-5-16,3-8 0 15,-3-6-2-15,1-4-3 16,1-2-37-16,-1-6-47 15,3-3-69-15,1 0-92 16,1-20-91-16</inkml:trace>
  <inkml:trace contextRef="#ctx0" brushRef="#br0" timeOffset="-209561.29">21636 9329 844 0,'0'0'139'15,"0"0"-129"1,-83 12 5-16,28 10 48 0,1 3-28 16,9-3-27-16,14-4-8 15,16-4 3-15,11-5-3 16,4 2 0-16,1-2 1 16,21 1 0-16,11 3 11 15,10 0-6-15,1 6-3 16,-2 4 0-16,-8 2 10 15,-9 0-2-15,-5 0-5 16,-12 0 2-16,-3-4-7 16,1-1-1-16,-5-4-1 15,5-3-22-15,2-3-80 16,6-7-155-16,2-3-423 16</inkml:trace>
  <inkml:trace contextRef="#ctx0" brushRef="#br0" timeOffset="-209126.01">22033 9125 863 0,'0'0'101'16,"0"0"-33"-16,0 0 27 16,0 0-13-16,0 0-48 15,0 0-34-15,-8 43 0 16,0 13 17-16,0 9 26 15,2 4-21-15,5-5-15 16,1-4 9-16,0-5-5 16,0-7-6-16,7-4-2 15,2-10-3-15,2-7 1 16,1-7 1-16,1-6 3 16,4-6-1-16,2-3-3 0,5-5-1 15,4 0-24-15,-1-18-42 16,0-8-74-16,-9-11-83 15,-8-7-119-15</inkml:trace>
  <inkml:trace contextRef="#ctx0" brushRef="#br0" timeOffset="-208899.02">21959 9463 993 0,'0'0'160'0,"0"0"-110"16,0 0 31-16,0 0-12 16,0 0-24-16,135 0-21 15,-61 0-17-15,-3 0 0 16,-5 0-7-16,-12 0-5 16,-14 0 4-16,-15 0-63 15,-11 4-76-15,-14-2-200 16</inkml:trace>
  <inkml:trace contextRef="#ctx0" brushRef="#br0" timeOffset="-205443.54">13212 11929 511 0,'0'0'85'16,"0"0"-28"-16,0 0-3 15,0 0 17-15,0 0 17 16,0 0-39-16,0 0-12 16,16-67 3-16,-16 61 8 15,0 3 11-15,-2-1-19 16,2 2-14-16,-1 1-10 15,1 1-3-15,0 0-3 16,0 0-10-16,0 0 0 0,0 18-17 16,-6 12 17-1,0 13 0-15,-2 10 13 0,-2 1 2 16,0 0-1-16,1-2 7 16,1-8-13-16,4-2 3 15,1-6-8-15,3-5 0 16,0-6 0-16,7-5 1 15,8-6 3-15,4-7-3 16,7-4-4-16,4-3-1 16,4 0-23-16,0 0-56 15,-2-13-63-15,-7-3-82 16,-11-2-192-16</inkml:trace>
  <inkml:trace contextRef="#ctx0" brushRef="#br0" timeOffset="-205194.75">13014 12166 900 0,'0'0'174'0,"0"0"-87"16,0 0-57-16,0 0-9 15,99-42 17-15,-44 32-8 0,5-1-19 16,-5 2-8 0,-6 4-3-16,-11 0-8 0,-11 3-82 15,-13-4-196-15,-12-4-437 16</inkml:trace>
  <inkml:trace contextRef="#ctx0" brushRef="#br0" timeOffset="-204841.07">13491 11268 762 0,'0'0'128'0,"0"0"-27"16,0 0-26-16,0 0-55 16,0 0-16-16,0 0 23 15,0 108 43-15,0-51-12 16,0-3-36-16,-3-4-7 15,1-4-11-15,2-1-4 16,0-4-3-16,0 4-77 0,0-6-82 16,0-9-204-16</inkml:trace>
  <inkml:trace contextRef="#ctx0" brushRef="#br0" timeOffset="-204422.62">13829 12103 1120 0,'0'0'112'0,"0"0"-70"15,0 0 16-15,0 0 9 16,0 0-35-16,0 0-23 16,115-14-8-16,-64 9-2 0,-3 3 2 15,-8-2-3-15,-9 4-43 16,-7 0-87-16,-12 0-115 16,-12 0-360-16</inkml:trace>
  <inkml:trace contextRef="#ctx0" brushRef="#br0" timeOffset="-204233.75">13969 12359 954 0,'0'0'196'16,"0"0"-172"-16,0 0 30 0,93-2 8 15,-60-5-37 1,-2 0-21-16,-1 0-2 0,-3 3-2 15,-3 0-33-15,0 2-105 16,-2-4-176-16</inkml:trace>
  <inkml:trace contextRef="#ctx0" brushRef="#br0" timeOffset="-197149.63">14886 11828 685 0,'0'0'27'16,"0"0"14"-16,0 0 1 15,0 0 31-15,0 0-8 16,0 0-32-16,0 0-33 16,0 0 0-16,7 36 29 15,-4 3 37-15,-3 5-22 16,1 9-15-16,-1 2-12 15,2 2-1-15,-2-3 17 16,0-4-24-16,0-4-1 16,0-9-4-16,-6-8-3 0,-4-7 5 15,3-8-4-15,2-5 3 16,3-4-5-16,2-2-2 16,0-3-47-16,0 0-39 15,9-12-88-15,12-17-208 16</inkml:trace>
  <inkml:trace contextRef="#ctx0" brushRef="#br0" timeOffset="-196835.1">15276 11815 972 0,'0'0'122'0,"0"0"-118"16,-82 13 11-16,35 12 12 15,1 5-7-15,6-1-9 16,11-1-7-16,11-6-3 16,7-6 1-16,8-3 4 15,3-1-3-15,0-3-3 16,14 1 5-16,7 5 11 16,12 0-16-16,2 4 3 15,1 1-2-15,0 1 7 16,-2-2-4-16,-7 0 1 15,-3-3-2-15,-11-1-3 16,-4-2-3-16,0 1-1 0,-4 0-69 16,-2-3-160-1,0-7-337-15</inkml:trace>
  <inkml:trace contextRef="#ctx0" brushRef="#br0" timeOffset="-196429.9">15769 11681 797 0,'0'0'72'16,"0"0"-31"-16,0 0-23 15,0 0 50-15,0 0-9 16,0 0-59-16,-41 77 47 16,24-12 4-16,6 3 6 15,6-1-9-15,5-10-19 16,0-4 7-16,0-7-7 15,7-8-19-15,6-7 8 16,2-6-7-16,2-7-5 16,3-5-4-16,4-6 6 0,3-3-2 15,1-4-6-15,0 0-51 16,-2-11-71-16,-7-18-197 16</inkml:trace>
  <inkml:trace contextRef="#ctx0" brushRef="#br0" timeOffset="-196248.36">15636 12041 1123 0,'0'0'123'16,"0"0"-69"-16,0 0 18 16,0 0-6-16,83 0-48 0,-24 0-18 15,5-2 0-15,-6 2-6 16,-1 0-43-16,-5 0-96 15,-10-2-219-15</inkml:trace>
  <inkml:trace contextRef="#ctx0" brushRef="#br0" timeOffset="-194758.81">15172 11172 830 0,'0'0'59'0,"0"0"-23"15,0 0-30-15,0 0 23 16,0 0 41-16,0 0-49 15,21-3-21-15,9 3 0 16,7 0 0-16,2 0 1 16,0 0 28-16,3 0-16 15,2 0-1-15,5 0 4 16,2 0-6-16,-2-5-4 16,-2-2 14-16,0 3 0 15,-2 1-10-15,1 0-3 16,1 3 2-16,3 0-7 0,2 0 3 15,-1 0-3 1,6 0 4-16,3-1-5 0,-1-2 8 16,4 3 0-16,1-3 4 15,2 0-3-15,7 3-3 16,0 0-7-16,-1-3 1 16,-7 3 0-16,-3 0-1 15,-4 0 1-15,1 0-1 16,1 0-4-16,0 0 4 15,-1 0 0-15,0 0 1 16,2 0 0-16,1 0 0 16,0 0 2-16,2 0-2 15,-2-2 2-15,-1-2-1 16,-1-1-1-16,-5 0-1 0,0 2 0 16,-2-1-1-16,0 0 1 15,1 0 0-15,0 1 3 16,-5-2-3-16,-2 3-8 15,-1-1 8-15,-2 2 0 16,0-3 3-16,-4 3-3 16,1-1-2-16,0 0 2 15,1-2 0-15,2 2 3 16,3 1-2-16,5-1-1 16,3 2 2-16,4 0 1 15,4 0 0-15,2 0 4 16,-1 0-4-16,-5 0-1 15,-5 0 3-15,-5 2-4 16,-1 0 5-16,-5-1-5 16,0 1 2-16,1 0 16 0,-1-2-9 15,3 0 0-15,1 0-8 16,-1 1-2-16,-1 0 4 16,-1 4-4-16,1-2-4 15,1 1 4-15,-2-1 1 16,-1 0 0-16,-6 0-1 15,-4-3 1-15,-6 2 0 16,-6-2 2-16,-5 2 4 16,-4-2 0-16,-2 0 13 15,-3 0 6-15,2 0 3 0,-2 0-5 16,0 0-8 0,-2 0-2-16,-1 0-14 0,-2 0 0 15,-2 0-8-15,0 0-61 16,0 0-89-16,-11 0-315 15</inkml:trace>
  <inkml:trace contextRef="#ctx0" brushRef="#br0" timeOffset="-188374.56">16491 11980 722 0,'0'0'69'0,"0"0"-51"16,0 0 42-16,0 0 33 15,0 0 1-15,0 0-49 16,0 0-28-16,3-8-1 15,-3 6 16-15,0 1 13 16,0 1 0-16,0 0-14 16,0 0-5-16,0 0-8 0,0 0-9 15,0 0 0 1,0 0 0-16,1 0-1 0,5 0-4 16,8 0 7-16,10 0-11 15,10 0 0-15,9 0 1 16,0 0-1-16,1 0 0 15,-3 0 3-15,-2 0-3 16,-4 0 1-16,-7 0 2 16,-10 0-3-16,-8 0 0 15,-7 0 0-15,-3 0-6 16,0 0 4-16,0 0 1 16,0 0-1-16,0 0 1 0,2 0-4 15,2 6 3 1,2 1-9-16,-1 7-49 0,-3-4-120 15,-2-7-367-15</inkml:trace>
  <inkml:trace contextRef="#ctx0" brushRef="#br0" timeOffset="-187542">17315 11616 750 0,'0'0'72'16,"0"0"-2"-16,0 0-6 15,0 0 32-15,0 0-17 16,0 0-26-16,0-55-11 16,0 55-42-16,0 14 0 0,4 20-1 15,6 14 1-15,1 11 43 16,-2 6-21-16,-1 0-2 15,0-4-12 1,-2-9 1-16,-1-8-8 0,-2-8 0 16,-2-11 2-16,-1-7-3 15,0-6 1-15,0-4-4 16,0-6-20-16,0-2-84 16,3 0-79-16,3-15-168 15</inkml:trace>
  <inkml:trace contextRef="#ctx0" brushRef="#br0" timeOffset="-187234.08">17649 11683 874 0,'0'0'76'0,"-80"14"-67"15,43 5 0-15,10-2 25 16,8-2 7-16,6 1-3 15,5-5-23-15,4-1-13 16,2 0 4-16,2-2-1 16,0 4-3-16,5 2 4 15,9 0-5-15,4 2 12 16,6 1-6-16,2 0 1 0,-1 1 0 16,-1-1-1-1,1-2 8-15,-4 0-7 16,-3-3-8-16,-5 0-3 0,-2-1-3 15,2 0-50-15,-1-3-170 16,-3-5-142-16</inkml:trace>
  <inkml:trace contextRef="#ctx0" brushRef="#br0" timeOffset="-186634.09">17912 11753 879 0,'0'0'84'16,"0"0"7"-16,0 0-5 16,0 0-2-16,0 0-36 0,0 0-35 15,41-54-13-15,-16 58-4 16,2 19 1-16,-9 9-4 15,-6 2 4-15,-11 5-4 16,-1-4 7-16,-7-3 1 16,-8-8-1-16,3-9 4 15,3-5-1-15,5-6 3 16,4-2-1-16,0-2 3 16,0 0 4-16,3-12 10 15,16-14-6-15,12-13-16 16,7 0-11-16,-3 7-14 15,-4 11 4-15,-11 13 14 16,-6 8 0-16,-4 9 1 16,-4 15 6-16,0 4 8 15,2 4 24-15,0-3-3 0,3-5-18 16,5-3-1-16,2-4 2 16,8-5 1-16,2-4-5 15,6-5-8-15,2-3-12 16,-3 0-104-16,-8-11-229 15</inkml:trace>
  <inkml:trace contextRef="#ctx0" brushRef="#br0" timeOffset="-186155.65">17027 12403 839 0,'0'0'180'16,"0"0"-109"-16,0 0-5 15,0 0 33-15,0 0-31 16,0 0-35-16,0 0-22 16,29-7-10-16,29 4-1 0,27-1 3 15,17-2 7 1,11 4-8-16,7-1 0 0,6 0 7 16,-3 1-3-16,-5 0 7 15,-9-3-13-15,-15 3 0 16,-11 0 0-16,-14-3 0 15,-13 1 0-15,-14-1 0 16,-10 3 4-16,-13-1-1 16,-10 0 2-16,-3 0 1 15,0 0 7-15,4-1-11 16,4-1-2-16,0 0-14 16,0 1-40-16,-6 4-70 15,-8 0-173-15,-6 0-449 0</inkml:trace>
  <inkml:trace contextRef="#ctx0" brushRef="#br0" timeOffset="-185682.07">17492 12741 1133 0,'0'0'153'0,"0"0"-137"0,0 0-16 16,0 0-2-16,0 0 2 15,83 55 9-15,-47-17 4 16,2 5-12-16,-4-4 1 15,0 2-2-15,-4-8 0 16,-6-7 4-16,-2-6-3 16,-11-8-1-16,-5-7 2 15,-2-3 8-15,-1-2 8 16,5 0 26-16,4-11 10 16,5-14-27-16,4-13-8 15,2-9-7-15,1-9-10 16,1 0 6-16,-1 6-8 0,-3 11 2 15,-3 13-2-15,-6 9 1 16,-5 9-3-16,-4 3 0 16,-3 4 1-16,0-1-25 15,1 2-37-15,-1 0-59 16,0 0-190-16,0-2-536 16</inkml:trace>
  <inkml:trace contextRef="#ctx0" brushRef="#br0" timeOffset="-184001.98">19287 11384 958 0,'0'0'29'0,"0"0"-23"16,-94-20-4-1,50 68 4-15,-8 27 54 0,0 33 57 16,4 20-25-16,14 8-33 16,15 1-18-16,13-9-2 15,6-12-9-15,3-10-13 16,25-8-2-16,8-11-9 16,10-11 0-16,2-13-4 15,1-15-2-15,0-13-20 16,5-16-84-16,0-15-178 15,-8-4-569-15</inkml:trace>
  <inkml:trace contextRef="#ctx0" brushRef="#br0" timeOffset="-182284.7">19496 11572 741 0,'0'0'50'15,"0"0"20"-15,0 0 20 16,0 0 13-16,0 0-40 16,0 0-51-16,0 0-12 15,-6 6 0-15,6 31 13 16,4 10 50-16,2 10-14 0,1 2-11 15,-1 0-18 1,-1-9-16-16,1-4 1 0,-2-10 1 16,1-9-4-16,-2-7-2 15,1-7 0-15,-2-3 0 16,-1-5 0-16,2-3-1 16,0-1-56-16,3-1-110 15,2 0-215-15</inkml:trace>
  <inkml:trace contextRef="#ctx0" brushRef="#br0" timeOffset="-181952.09">19961 11832 1041 0,'0'0'154'15,"0"0"-150"-15,0 0-1 16,0 0 6-16,0 0 10 16,0 0-6-16,123 17-3 15,-68-17-4-15,0 0-4 16,-10 0 0-16,-9 0 3 0,-17 0-10 15,-9 0 4 1,-8 0 1-16,-2 0-6 16,0-2-20-16,0 1-55 0,0-1-152 15,-6-5-391-15</inkml:trace>
  <inkml:trace contextRef="#ctx0" brushRef="#br0" timeOffset="-181553.88">21275 11334 802 0,'0'0'237'15,"0"0"-174"-15,0 0-40 16,0 0-13-16,0 0 8 15,0 0 14-15,0 66 26 16,0-29-26-16,0 1-17 0,0-1-11 16,2-2 0-16,1-1-4 15,-3 0-18-15,0-2-97 16,0-3-152-16,-8-6-392 16</inkml:trace>
  <inkml:trace contextRef="#ctx0" brushRef="#br0" timeOffset="-181219">20753 11931 1112 0,'0'0'121'0,"0"0"-110"16,0 0-8-16,94 0 0 16,-20 0-3-16,14-3 0 15,9 1 0-15,7 1 3 16,6 1-2-16,1 0-1 16,-7 0-1-16,-16 0 1 15,-25 0 1-15,-27 0 1 16,-19 0-2-16,-14 0 0 0,-3 0-1 15,0 0-2-15,-3 0-11 16,-10 0-33-16,-6 0-128 16,1 0-153-16</inkml:trace>
  <inkml:trace contextRef="#ctx0" brushRef="#br0" timeOffset="-180781.02">21210 12302 1080 0,'0'0'107'0,"0"0"-107"16,0 0-20-16,0 0 20 15,-3 104 58-15,3-48-17 16,0 4-28-16,0-1-3 0,0-7 1 16,-2-9 14-16,-2-11-20 15,-3-12-3-15,2-7 2 16,3-7-8-16,2-4 1 16,0-2-71-16,0 0-102 15,4-16-215-15</inkml:trace>
  <inkml:trace contextRef="#ctx0" brushRef="#br0" timeOffset="-180484.22">21420 12377 673 0,'0'0'374'0,"-93"14"-322"0,51 1-47 16,8-2-2-16,15-1 4 15,9-4-4-15,7-4-3 16,3-1 0-16,0-1-13 16,4 4 7-16,13 2 5 15,4 4 2-15,4 4 16 16,2 3-3-16,1 5 5 16,-4 7 2-16,-2 1 1 15,-2-1-10-15,-4-4 6 16,-4-5-15-16,-3-7-3 15,0-3-3-15,3-6-38 0,1-6-162 16,4 0-197 0</inkml:trace>
  <inkml:trace contextRef="#ctx0" brushRef="#br0" timeOffset="-179929.09">21636 12130 855 0,'0'0'122'16,"0"0"-34"-16,0 0 33 15,0 0-32-15,0 0-33 16,0 0-32-16,0-27-20 15,12 27-4-15,5 0-6 16,2 9-3-16,0 13 3 0,-5 9-2 16,-5 3-2-16,-6-2 8 15,-3-4 1-15,0-8 1 16,0-6 0-16,0-8 3 16,0-5-3-16,0-1 2 15,12 0 10-15,9 0 5 16,13 0-3-16,10-9-14 15,4 1 5-15,-2-3-8 16,-7 4 5-16,-6 3-4 16,-13 0-1-16,-7 3 1 15,-8 1-13-15,-2 0-42 16,1 0-83-16,1-3-184 0,2-3-465 16</inkml:trace>
  <inkml:trace contextRef="#ctx0" brushRef="#br0" timeOffset="-179328.94">22190 11250 966 0,'0'0'89'0,"0"0"-28"16,0 0 3-16,0 0 20 15,0 0-30-15,0 0-29 0,-7-18-22 16,7 18-3-16,0 3-8 16,0 13-1-16,7 9 9 15,5 11 3-15,6 8 14 16,1 14-8-16,5 6-2 15,3 11 7-15,4 11-7 16,4 9-1-16,4 14 3 16,-1 14-4-16,-5 7-3 15,-9 2-1-15,-12-2-2 16,-12-5-7-16,0-14-17 16,-19-15 11-16,-10-17 8 15,-1-20 5-15,1-10-2 16,3-12 6-16,4-7 20 15,2-8 6-15,7-7-11 0,4-9-11 16,5-3-7-16,4-3-31 16,0 0-28-16,0-6-105 15,0-13-346-15</inkml:trace>
  <inkml:trace contextRef="#ctx0" brushRef="#br0" timeOffset="-177166.94">13255 13939 532 0,'0'0'110'0,"0"0"-87"16,0 0 8-16,0 0 44 15,0 0-15-15,0 0-21 16,0 0-18-16,4-28 4 16,-2 25 4-16,-2-2 5 0,1 1 1 15,-1 2-16-15,0 0 10 16,0 2-5-16,0 0 1 15,0 0-15-15,0 0 3 16,0 0-2-16,0 0-10 16,0 0-1-16,0 19-4 15,0 15 4-15,-9 19 3 16,0 10 38-16,2 6-10 16,-1 0-7-16,1-3-3 15,6-7 2-15,1-4-12 16,0-7-3-16,0-9-1 15,4-6-3-15,8-8-3 0,3-5 5 16,3-8-5 0,4-3 7-16,1-6-6 0,6-3-2 15,4 0-22-15,0-3-35 16,-6-7-41-16,-3-2-52 16,-10-4-92-16,-9 0-325 15</inkml:trace>
  <inkml:trace contextRef="#ctx0" brushRef="#br0" timeOffset="-176916.25">13061 14291 725 0,'0'0'288'16,"0"0"-175"-16,0 0-83 15,0 0 5-15,0 0 37 16,116-45-28-16,-68 38-20 16,-2 2-9-16,-2 2-11 15,-6 0-2-15,-5 3-2 16,-5 0-16-16,-5-3-84 16,-4-4-121-16,-10-6-232 15</inkml:trace>
  <inkml:trace contextRef="#ctx0" brushRef="#br0" timeOffset="-176521.01">13550 13402 708 0,'0'0'89'0,"0"0"8"16,0 0-16-16,0 0 18 0,0 0-33 15,0 0-14-15,0-38-47 16,0 38-5-16,0 14-16 16,0 15 16-16,0 5 21 15,3 7 15-15,5-1-22 16,2 2-6-16,-2-2-6 16,-1 6-2-16,-1 1 0 15,-2 0-98-15,-4-8-172 16,0-12-504-16</inkml:trace>
  <inkml:trace contextRef="#ctx0" brushRef="#br0" timeOffset="-176076.37">14071 14184 915 0,'0'0'261'0,"0"0"-224"15,0 0-36-15,0 0 10 16,0 0 9-16,0 0-7 15,87-8-12-15,-58 4 6 16,-4 2-7-16,-2 1-2 0,2 1-24 16,-2 0-106-16,-10 0-148 15,-7 3-412-15</inkml:trace>
  <inkml:trace contextRef="#ctx0" brushRef="#br0" timeOffset="-175852.51">14077 14420 1006 0,'0'0'162'0,"0"0"-135"16,0 0 20-16,0 0 3 16,0 0-29-16,94-6-7 0,-44-2-14 15,3-1 1 1,-4 3-7-16,-1 2 6 0,-8 4-1 15,-9 0-35-15,-8 0-105 16,-12 0-165-16,-6 0-425 16</inkml:trace>
  <inkml:trace contextRef="#ctx0" brushRef="#br0" timeOffset="-174936.85">15039 13985 473 0,'0'0'123'0,"0"0"-55"15,0 0 17-15,0 0 6 0,0 0-6 16,0 0 8-16,0 0-28 16,0-74-17-16,0 72 19 15,0 2-4-15,0 0-29 16,0 9-34-16,6 17-1 16,6 17 1-16,4 10 29 15,-2 9-3-15,-4 2-7 16,-1-5-8-16,-3-6-11 15,-3-9 3-15,-1-8-3 16,-2-11 0-16,0-6 1 16,1-7-1-16,2-8-5 15,0-2-61-15,10-2-106 0,3-6-150 16,4-22-495-16</inkml:trace>
  <inkml:trace contextRef="#ctx0" brushRef="#br0" timeOffset="-174636.11">15469 14027 798 0,'0'0'129'0,"0"0"-98"16,-122 72 13-16,71-41 2 16,5-5-5-16,14-8-14 15,13-6-16-15,10-8 2 16,7-1 4-16,2-2-14 0,0-1 3 15,11 3 1-15,13 2 1 16,14 5-4-16,3 5 13 16,2 2 2-16,-4 3-1 15,-8-2-12-15,-7 0 3 16,-2-2-3-16,-5-2-5 16,-5-3 3-16,-3-1-8 15,2-4-12-15,2-2-74 16,1-4-193-16,1 0-413 15</inkml:trace>
  <inkml:trace contextRef="#ctx0" brushRef="#br0" timeOffset="-174242.93">15793 13757 589 0,'0'0'153'0,"0"0"-35"16,0 0-51-16,0 0 46 15,0 0-31-15,0 0-64 0,0 20-16 16,0 27 21-16,0 13 62 16,6 8-24-16,3-2-28 15,4-3-10-15,0-7-10 16,4-9-7-16,-1-10-2 16,0-9-1-16,-2-9-1 15,-1-7 8-15,-1-5-10 16,3-5-18-16,0-2-55 15,0-3-81-15,-8-15-219 16</inkml:trace>
  <inkml:trace contextRef="#ctx0" brushRef="#br0" timeOffset="-173978.68">15722 14039 835 0,'0'0'343'16,"0"0"-253"-16,0 0-37 16,0 0-31-16,0 0-21 15,124-42 8-15,-70 34-9 16,1 0-1-16,-1 5-1 16,-5 3-14-16,-9 0-105 15,-11 0-191-15</inkml:trace>
  <inkml:trace contextRef="#ctx0" brushRef="#br0" timeOffset="-173179.87">16464 14053 740 0,'0'0'254'0,"0"0"-198"16,0 0-46-16,0 0 16 16,0 0 10-16,0 0-25 15,82 3-6-15,-31-3 15 16,4 0-3-16,2-2-7 16,1 0 0-16,-4-3 5 15,-5 1-10-15,-12 0-4 16,-7-2 2-16,-14 2-1 0,-10 2 7 15,-6-3 0 1,0 2 19-16,0 0 8 0,0 2-9 16,0 0-23-16,0-2-4 15,2 0-4-15,8 0-68 16,5-5-212-16,3-2-645 16</inkml:trace>
  <inkml:trace contextRef="#ctx0" brushRef="#br0" timeOffset="-172772.22">17675 13466 922 0,'0'0'93'0,"0"0"-11"15,0 0-56-15,0 0-13 0,0 0-9 16,0 0 10-16,-3 112 37 15,3-50-11-15,0 1-11 16,6-2 1-16,1-6-19 16,-2-9-7-16,-2-6-1 15,-3-6 0-15,0-9-3 16,0-6 0-16,0-7-3 16,0-6-27-16,0-5-75 15,9-1-74-15,6-11-90 16</inkml:trace>
  <inkml:trace contextRef="#ctx0" brushRef="#br0" timeOffset="-172473.06">17944 13580 861 0,'0'0'149'0,"0"0"-133"16,0 0 0-16,-104 63 18 15,84-45-1-15,7-5-23 16,8-1-1-16,4-2-7 16,1 0-1-16,0 0-1 15,1 2 2-15,12 1 2 16,3 3-3-16,4 0 0 16,4 0 3-16,0 0 9 15,2-1 3-15,-4-1 2 16,-5-2-15-16,-1-3 0 0,-3 1-2 15,0-3-2 1,0 2-25-16,-2-5-161 0,-3 0-175 16</inkml:trace>
  <inkml:trace contextRef="#ctx0" brushRef="#br0" timeOffset="-171779.78">18263 13621 665 0,'0'0'277'0,"0"0"-211"0,0 0-16 16,0 0 12-16,0 0-8 16,0 0 7-16,0-55-38 15,0 55-15-15,0 0-8 16,12 2-4-16,9 16 4 16,4 7 0-16,-1 9 1 15,-7 4 6-15,-9 3-7 16,-8 0 4-16,0-4-4 15,-16-7 8-15,-6-7 0 16,2-6 8-16,3-6 0 16,6-8 4-16,6 0-8 15,4-3-3-15,1 0 4 0,0-18 1 16,18-13-14-16,15-9-22 16,10 1-24-16,3 6 9 15,-1 13 20-15,-9 11 12 16,-9 9 0-16,-12 4 4 15,-2 19 1-15,-7 6 0 16,-1 5 30-16,1-4 16 16,0-3-21-16,5-7-9 15,3-2-8-15,5-6-7 16,5-6 17-16,5-5-8 16,5-1-10-16,0-1-45 15,-4-17-139-15,-10-7-439 16</inkml:trace>
  <inkml:trace contextRef="#ctx0" brushRef="#br0" timeOffset="-171216.98">17465 14322 889 0,'0'0'233'0,"0"0"-203"16,0 0-9-16,0 0 48 16,0 0 4-16,0 0-34 15,52-12-39-15,3 12 10 0,22 0-3 16,19 0 1-1,19 0 7-15,14 0-15 0,9-2 0 16,4-10 1-16,1 0 4 16,-7 0 1-16,-13 4 0 15,-19-1 4-15,-25 1-8 16,-25 5 6-16,-23 0-7 16,-20 1 6-16,-10 2 20 15,-1 0 7-15,0 0-1 16,0 0-33-16,0 0 0 15,0 0-13-15,0 0-24 16,-6 0-51-16,-9 0-30 16,-10 10-116-16,-10 2-262 15</inkml:trace>
  <inkml:trace contextRef="#ctx0" brushRef="#br0" timeOffset="-170745.25">18165 14611 1119 0,'0'0'220'0,"0"0"-220"16,0 0-5-16,0 0-13 15,0 0 18-15,68 101 1 16,-32-47 3-16,-1-1 2 16,-4-6-4-16,-4-9-1 15,-3-11-1-15,-7-12 1 16,-6-9 4-16,-5-6 9 15,-3 0 12-15,3 0 24 16,4-14 12-16,8-12-13 16,6-9-29-16,3-8-9 0,1-5 8 15,3-6 0-15,4-4-19 16,-1-2-4-16,-1 3 2 16,-5 9-31-16,-8 11-16 15,-8 16 15-15,-8 10 9 16,-2 7-29-16,-2 4-45 15,0 0-113-15,-6 0-306 16</inkml:trace>
  <inkml:trace contextRef="#ctx0" brushRef="#br0" timeOffset="-169752.9">19658 13325 740 0,'0'0'171'0,"0"0"-114"16,-10-73 21-16,1 64-8 15,0 6-2-15,-9 3-17 16,-10 32-42-16,-8 35 5 0,-5 34 27 16,7 35 30-1,15 19-7-15,14 10-19 0,5-1-18 16,12-16-12-16,18-16-6 16,11-23-5-16,11-21-4 15,10-23-3-15,7-20-12 16,8-21-74-16,-2-21-101 15,-11-7-293-15</inkml:trace>
  <inkml:trace contextRef="#ctx0" brushRef="#br0" timeOffset="-169299.17">20067 13541 758 0,'0'0'147'0,"0"0"-94"16,0 0-24-16,0 0 6 15,0 0-20-15,0 0-12 16,-7 104 70-16,20-33 0 15,1 3-17-15,-1-7-33 16,-1-10-14-16,1-13-3 16,-2-7-6-16,-2-9 0 15,-3-7-1-15,-1-6-13 16,-2-8-78-16,1-7-143 16,3 0-345-16</inkml:trace>
  <inkml:trace contextRef="#ctx0" brushRef="#br0" timeOffset="-168993.87">20656 13834 312 0,'0'0'913'0,"0"0"-839"0,0 0-74 15,0 0 5-15,88-7-5 16,-33 4 6-16,8 1 1 16,-6-4-7-16,-6 2 2 15,-14-2-2-15,-9 0-15 16,-4-1-47-16,-7 0-47 15,-7-2-106-15,-4-4-204 16</inkml:trace>
  <inkml:trace contextRef="#ctx0" brushRef="#br0" timeOffset="-168088.05">21869 13308 836 0,'0'0'84'16,"0"0"-11"-16,0 0 38 15,0 0 5-15,0 0-41 16,0 0-12-16,-7-55-39 16,7 60-24-16,0 20-8 0,0 10 8 15,0 9 16-15,3 1 1 16,6-5-16-16,-1-3 2 15,2-3-2-15,-4-6-1 16,0 2-38-16,-5-3-76 16,-1-3-183-16,0-4-219 15</inkml:trace>
  <inkml:trace contextRef="#ctx0" brushRef="#br0" timeOffset="-167772.97">21465 13841 617 0,'0'0'569'0,"0"0"-498"16,0 0-62-16,0 0 0 15,0 0 4-15,116 0-7 16,-39 0-3-16,11-5-2 15,1-1-1-15,2-2 1 16,1 5 4-16,-4 0 0 16,-11 3 20-16,-16 0-7 15,-20 0-10-15,-19 0-6 16,-12 0-2-16,-10 3-3 16,0-3-10-16,0 3-32 15,0 3-47-15,-9 3-66 0,-3 0-160 16</inkml:trace>
  <inkml:trace contextRef="#ctx0" brushRef="#br0" timeOffset="-167434.03">21856 14084 1137 0,'0'0'58'16,"0"0"-58"-16,0 0-19 15,0 0 9-15,15 72 10 16,-5-21 30-16,-3 0-4 15,0-7-19-15,-6-3-7 16,-1-10 0-16,0-5 0 16,0-8 1-16,-1-5-2 15,-4-4-11-15,1-8-62 16,2-1-159-16,2-7-157 16</inkml:trace>
  <inkml:trace contextRef="#ctx0" brushRef="#br0" timeOffset="-167148.16">22026 14172 379 0,'0'0'514'0,"0"0"-409"16,-109 30-55-16,87-23-5 15,11-2-19-15,9-3-12 16,2 4-13-16,2 3-1 15,15 5 0-15,6 6 10 16,7-2-2-16,2 3 4 16,-3-1 4-16,-3-1-4 0,-7 0 7 15,-4-4-13-15,-4-2-6 16,-3-3 3-16,-2-2-7 16,-1 0 4-16,2 0-39 15,1-4-132-15,4-4-165 16</inkml:trace>
  <inkml:trace contextRef="#ctx0" brushRef="#br0" timeOffset="-166460.45">22241 13948 834 0,'0'0'170'16,"0"0"-92"-16,0 0 7 16,0 0-12-16,0 0-42 0,0 0-27 15,7-24-1-15,1 24 2 16,2 0-5-16,1 15-13 15,0 10 7-15,-9 13-4 16,-2 6 10-16,-8 1-1 16,-9-3 1-16,3-10 0 15,4-11 0-15,7-9 1 16,3-6 7-16,0-5 8 16,0-1 5-16,21 0 21 15,16-1-4-15,12-12-17 16,4-1-17-16,-1-1-4 15,-6 0-1-15,-9 4 0 16,-9 2-18-16,-11 1-29 16,-5 3-47-16,-11-2-138 0,-1-2-262 15</inkml:trace>
  <inkml:trace contextRef="#ctx0" brushRef="#br0" timeOffset="-165912.72">22564 13191 57 0,'0'0'751'0,"0"0"-691"0,0 0 41 16,0 0 35-16,0 0-3 15,0 0-54-15,-19-55-46 16,19 56-33-16,0 20-3 16,0 16 2-16,18 16 1 15,10 15 8-15,11 12-4 16,5 8 2-16,3 14-4 15,-6 8 1-15,-9 3-2 16,-9 5 0-16,-17-5-1 16,-6-8-1-16,-9-11-15 15,-18-19 6-15,-6-16-3 16,-1-16 12-16,1-12-12 16,3-9-53-16,3-16-173 0,3-6-490 15</inkml:trace>
  <inkml:trace contextRef="#ctx0" brushRef="#br0" timeOffset="-164616.15">13064 13227 184 0,'0'0'303'0,"0"0"-278"15,0 0 15-15,0 0 24 16,0 0-14-16,0 0 3 16,0-32-17-16,0 32-22 15,0 0-7-15,0 0 4 16,0 0-7-16,0 0-4 15,0 0 0-15,0 0-2 16,0 2 0-16,-2 16 2 16,-1 8 2-16,-1 10 45 15,-1 10-13-15,-1 9 11 16,-1 10 0-16,3 6 2 0,2 8-20 16,2 8 5-1,0 10-12-15,9 1-11 0,1 5 7 16,1-4-4-16,-4-4-4 15,2-5-4-15,-4-7 8 16,-4-2-2-16,-1-7 4 16,0-1 12-16,0-6-6 15,0-5 2-15,0-6-15 16,-1-3-1-16,-1-5-6 16,2-9 0-16,0-8 0 15,0-11 0-15,0-7-1 16,0-9-5-16,0-2-37 15,0-2-39-15,3 0-112 16,6-7-75-16</inkml:trace>
  <inkml:trace contextRef="#ctx0" brushRef="#br0" timeOffset="-159219.02">13222 13208 194 0,'0'0'124'0,"0"0"-124"16,0 0 0-16,0 0 0 0,0 0 6 16,0 0 44-16,0 0 61 15,82 0-17-15,-63 0-43 16,4 0-17-16,4 0 9 16,3 0 2-16,7-6 7 15,1-2-23-15,4-1 11 16,3 1-15-16,-3 0-4 15,-3 4-3-15,0 1-9 16,-2 3-8-16,1-1-1 16,3 1 0-16,3-2 3 15,6-2-3-15,4 1 1 16,4-3 16-16,4-1-7 0,3-2-9 16,5-2 3-16,3 0-3 15,4-1 4-15,4 1-5 16,0-1 2-16,2 1 12 15,-1 1 3-15,1-2 7 16,-3 4-12-16,-4-2-11 16,-2 4 5-16,0 4-6 15,1-3 1-15,2 4 0 16,3-4-1-16,-2 2-1 16,2-1-1-16,1-2 2 15,-2 0 0-15,1 0 0 16,-5 0 0-16,0 0 0 15,-2 2 0-15,-1 1 0 16,2 1 0-16,-1 2-5 16,2-4 4-16,-2 4 1 0,3 0 1 15,2-2 6-15,-2 2-7 16,-5-1-7-16,-7-2 7 16,-6 3-1-16,1 0 1 15,-4 0 0-15,3 0 1 16,2 0 0-16,3 0 0 15,5 0-1-15,2 0-5 16,2 0 5-16,6 0-10 16,-2-2-5-16,-2-3 3 15,-4-1 7-15,-4-1 10 16,-3 1-9-16,-4 1 8 0,-1-1-4 16,-3 0 0-1,0 2 5-15,-2 0-3 0,2-1-1 16,3 4-1-16,5-2-1 15,0 0 1-15,-2 2 0 16,2-1 1-16,-7-1 1 16,-2 2-1-16,1-4 3 15,2 2 18-15,2 0-11 16,3 2 7-16,2 1-14 16,2 0-2-16,2 0 2 15,4 0-2-15,-2 1-1 16,-1 4-2-16,-4 1-3 15,-6-2 2-15,-4-1 1 16,-2 0 2-16,2-1 4 0,2-2-2 16,2 0 10-16,-1 0-3 15,1 0-7-15,1 0 0 16,0 0 7-16,-1 0-6 16,2 0-4-16,-1 0 0 15,0 0 0-15,-4 0 6 16,-2 0-6-16,-2 0 0 15,1 0 2-15,-1 0 6 16,-3 0-2-16,2 0 3 16,0 0-5-16,1 1-3 15,-2 0 3-15,3 1-3 16,4-1 0-16,2 1-1 16,5-2 0-16,1 0-4 0,1 0 6 15,2 0-2-15,-3 0 0 16,1 0 4-16,-2 1-3 15,-1 0-1-15,-5 3-5 16,-1 0 5-16,-2-2 0 16,-1 0-6-16,4 2-3 15,5-4 0-15,-2 4 9 16,-2 0-15-16,-5 2 2 16,-4 2 1-16,-3-1 8 15,-3 1 3-15,0 0 1 16,-2 1-2-16,4 0 2 15,-1-2 0-15,2 0-2 0,0-1 2 16,0-1 0 0,0 1 0-16,0-2 0 0,2 0-3 15,3 0 3-15,3-2 0 16,-2 2 0-16,-2 0 5 16,0 0-5-16,-2 1 2 15,-3 0-2-15,-1-1-2 16,-2 1 2-16,1 0 6 15,-1-1-6-15,-1 0-5 16,-1 1 5-16,-2-1-3 16,0 2 3-16,1-1 0 15,2-1 2-15,-2 1-1 16,4-3-1-16,2 1 1 0,0 0 0 16,2 0 0-1,-1-1-1-15,-2-1-6 0,-6 0 6 16,0-1 5-16,-7 0-5 15,0 0 1-15,-6 0-1 16,-4 0 0-16,-3 0 0 16,-5 0 0-16,-1 0 4 15,-2 0-1-15,-1 0-2 16,-3 0 2-16,-4 0-3 16,-3 0-3-16,0 0 3 15,2 0-2-15,-2 12-6 16,0 7 4-16,0 8-1 15,0 6 3-15,-2 3 1 16,-6 4 1-16,-1 2 3 0,-2 5-3 16,1-1-4-16,-1 2 4 15,1 0 0-15,-3-5 0 16,3-1 1-16,0 0 3 16,0 2-3-16,0 4-1 15,3 3-4-15,1-1 4 16,-1 0 2-16,2-2-1 15,-1 0-1-15,0 0 0 16,0 1 0-16,-4 2 0 16,2-1 1-16,1-4-1 15,2-3-1-15,1-4 1 16,-2-4 1-16,2-4 0 16,0 0 1-16,0-2 0 0,1-3-4 15,-2-1 4 1,1 0-4-16,-2-3 4 0,2 1-4 15,-1-1 2-15,1 0 0 16,-1-2 2-16,1-4-1 16,-1 0-1-16,2-4 0 15,1-2 0-15,2 0 1 16,0-1-1-16,0-2-1 16,-1-1 0-16,1 2 2 15,-1-1-2-15,-2-1-1 16,1 3 2-16,-2-3 0 15,-2 1-2-15,-3 0 1 16,-3 0-4-16,-5-1 4 16,-3 0 1-16,-7-1-1 0,-2 0 2 15,-5-1-2-15,-3 2 2 16,-6-2 1-16,-2-1 3 16,3 1-5-16,-3 0-3 15,2-1 2-15,-5 0 1 16,-5-1 1-16,-1 3-1 15,-1-3 5-15,3 3-5 16,2-1 5-16,1-2-5 16,-5 4-1-16,-2-3-6 15,-5 1 14-15,-2-1-7 16,-1 3 0-16,-2-1-1 16,0 0 1-16,0 0 7 0,1-3 4 15,2 4 13-15,2-1-6 16,1 0 3-16,1-1-19 15,-5-3 2-15,-5-1 0 16,-9 0-2-16,-5 0-1 16,1 0 2-16,0 0-6 15,3-1 3-15,4-1 0 16,3 1 2-16,0 1-1 16,4 0-1-16,0 0 0 15,0 0 2-15,-3 0-2 16,-2 3 1-16,-1-1-1 15,-4 1-4-15,0 2 4 16,-3-3 5-16,4 2-3 0,5-1-1 16,5 1 4-16,7 2 0 15,4-2 0-15,-1 2-5 16,5-2 0-16,-2 0 1 16,2 2 1-16,1-2-2 15,2 0-1-15,0 1 1 16,-1-2 5-16,0 0 7 15,-4-2-9-15,3 1 1 16,1-1 2-16,2 3-6 16,6 1 0-16,0-4 2 15,1 3-2-15,-1-1 0 16,-6-2 3-16,-3 1-3 0,-4 0 1 16,-6 0 0-16,1 2 10 15,1-1 4-15,4 1-15 16,2 1 5-16,1 2-5 15,3 0 2-15,1 1 1 16,2-1-3-16,-1-1 4 16,0 2-4-16,-3-1-3 15,-3-1 2-15,-7-2 1 16,-7 0 0-16,-2 1 0 16,-2-2 0-16,8 2 4 15,5-1-4-15,8 3 0 16,6-1 1-16,5 2-2 15,3-1 1-15,-3 0 0 0,-1 0 0 16,0 1 4-16,-4-4-4 16,-3 2-7-16,0 0 7 15,-5-1 2-15,-3 0 0 16,3 1-2-16,3 0 1 16,3 0 2-16,7 0-3 15,4-3 0-15,4 1 0 16,0 0 3-16,-2-2-1 15,-2 2-1-15,-3 0 3 16,-2 0-4-16,-1 0 2 16,0 0 0-16,0 2 1 15,-1-1 1-15,-1 1-2 16,3-1 0-16,1 0-2 16,3 1 0-16,2 0 3 0,5-2-3 15,1 0 0-15,1 1 3 16,4 0-3-16,-3-1 3 15,1 2-2-15,1-3 0 16,-5 2 0-16,-3 3-1 16,-1-2 0-16,-6-1 2 15,3 1-2-15,1-2 0 16,3-1-2-16,4 0 4 16,4 0-4-16,3 0 5 15,2-1-2-15,1 1-1 16,1 0-2-16,0 0 2 15,-2 0 1-15,-4 0 0 16,-3 0 0-16,-3 3 0 0,-4-2-1 16,-2 0 2-16,-1 3-5 15,2-3 2-15,3 0 1 16,2 0 0-16,7-2 1 16,3 2-1-16,1 0 0 15,-3 0 0-15,0 1 0 16,3-1 1-16,-1-1 0 15,2-1 0-15,-2 1-1 16,-5 2 0-16,-2 0 1 16,-7-1-1-16,-3 0 4 15,-3 2-4-15,-2-2 0 16,1 0 0-16,2 2 0 16,2-5-1-16,3 2 1 0,0 0 0 15,3-2 2-15,2-1 1 16,6 0-3-16,-1 0-2 15,5 0 2-15,-1 0 4 16,1 0-3-16,-3 0-2 16,-1 0-1-16,2 0 0 15,-4 0 2-15,-1 0-1 16,0 0-2-16,-5 0 3 16,2 0 2-16,-4 0-2 15,2 0 1-15,-1 0-1 16,0 0 0-16,-4 0-1 15,-2 0 0-15,-5 2-2 16,-2-1-4-16,-3-1 0 16,1 0 7-16,4 0-3 0,1 0 1 15,2-1-1-15,1-3 3 16,2-1 2-16,2 4-2 16,-2-3 2-16,4 2 1 15,-3 2-3-15,-2 0-2 16,-6 0 1-16,-5 0-1 15,0 6-2-15,-1 0 1 16,4-1 3-16,5-2 0 16,6-1-3-16,2-2 3 15,4 1 0-15,4-1 2 0,0 0-2 16,0 0 0 0,-1 0 0-16,-3 0 0 0,-5 0 0 15,-2 0 0-15,0 0 0 16,2 0-3-16,3 0 3 15,5 0 2-15,2 0-2 16,1 3 0-16,2 2-2 16,-2 0 1-16,-2 1 1 15,2-1 0-15,-2 2 0 16,-3-1 1-16,2 1-2 16,1 1 2-16,4-4 1 15,6 2-2-15,8-6-3 16,4 1 3-16,2-1 0 15,0 0 2-15,0 0 1 16,0 0-2-16,0 0 2 0,0 0-3 16,-3 0-1-16,-3 3-4 15,-6-1 0-15,-1 0 5 16,-3 1 0-16,2-3 0 16,5 0 2-16,2 0 4 15,4-1 5-15,0-13 2 16,0-4-3-16,0-3-8 15,0-3-2-15,0 2 3 16,0 2 1-16,-4 3-4 16,0-3 0-16,-2 2 0 15,0-2 0-15,-1 1 0 16,1-2 4-16,1 3-4 0,2 2 0 16,1 3-2-16,2 3 2 15,-2-1 0-15,2 2-1 16,-1-1 2-16,1-2-3 15,1 1 2-15,1-2-1 16,-1 0 1-16,-1-2 0 16,3 0-1-16,-1 1 1 15,-2-3 0-15,3 7 0 16,-2 1 0-16,2 0-1 16,0 2 2-16,0 1-2 15,0 0-1-15,0 0 0 16,0 5 2-16,0 0 1 15,0-1-1-15,-1 1-3 16,-1-4 0-16,1-3 2 16,-1 0 1-16,2-4 3 0,0-5 2 15,0-1-5-15,3-3 0 16,9 2 0-16,-4 4 0 16,-1 3 0-16,-4 6 2 15,-1 5-1-15,-2 1-1 16,0 0 0-16,0 0 0 15,0 0-1-15,0 0 1 16,0 0-1-16,0 0 2 16,0 0-1-16,1 0 0 15,-1 0 1-15,0 0-3 0,0 0 2 16,0 0-8 0,0 0-30-16,0 0-46 0,0 0-20 15,0 0-5-15,0 0 40 16,0-1 54-16,0-5-6 15,0-1 10-15,0-4-31 16,3 0 21-16,3-2-77 16,-6 0-399-16</inkml:trace>
  <inkml:trace contextRef="#ctx0" brushRef="#br0" timeOffset="-143762.95">20519 15805 167 0,'0'0'57'0,"0"0"-57"16,0 0-19-16,0 0 0 16,0 0 18-16,0 0 1 15,0 0-1-15,-7 30-1 16,4-25-48-16,1-2-82 0</inkml:trace>
  <inkml:trace contextRef="#ctx0" brushRef="#br0" timeOffset="-143476.35">20519 15805 644 0</inkml:trace>
  <inkml:trace contextRef="#ctx0" brushRef="#br0" timeOffset="-143215.43">20519 15805 644 0,'-31'36'38'0,"26"-40"9"0,2 4-27 0,2 0 2 0,-1 0 24 0,2 0 9 16,0 0-29-16,0 0-18 15,0 0-7-15,0 0-1 16,0 0 0-16,0 0-2 15,16 0 0-15,16 11 2 0,11-3 3 16,14-3 1-16,12-4 4 16,4-1-1-16,4 0 17 15,0-7 7-15,-14 1-3 16,-9 2 4-16,-19 4-17 16,-16 0-14-16,-11 0 3 15,-8 0-4-15,0 0 1 16,0 0 21-16,-2 0-3 15,-9 2-7-15,-3 5-12 16,3 0-1-16,7 1-10 16,4 0-121-16,8-5-123 15</inkml:trace>
  <inkml:trace contextRef="#ctx0" brushRef="#br0" timeOffset="-142474.56">21947 15631 678 0,'0'0'24'0,"0"0"-7"16,0 0 13-16,0 0 43 15,0 0 12-15,0 0-38 16,-21-10-14-16,21 10-17 16,0 0 0-16,0 0-2 0,0 0 6 15,0 0-15-15,0 0-2 16,0 0-2-16,8 0-1 15,18 0-6-15,17 9 6 16,8 7 0-16,7 3 0 16,-5 3-4-16,-12 5-19 15,-15 4 4-15,-14 1-9 16,-12 1 9-16,-9 0 10 16,-21-5 4-16,-6-6-4 15,5-5 8-15,7-7 1 0,12-4 3 16,10-5 1-1,2-1-4-15,20 0-15 0,18 0 1 16,10 0-5-16,6 4-16 16,-3 2 10-16,-8 8 22 15,-9 8 3-15,-13 7 0 16,-15 6 3-16,-6 5-2 16,-22-2 48-16,-17-1 0 15,-10-4 17-15,-3-5-3 16,-7-4-4-16,-2-5-21 15,3-4-13-15,6-3-17 16,13-9-8-16,15-3-51 16,15-20-185-16</inkml:trace>
  <inkml:trace contextRef="#ctx0" brushRef="#br0" timeOffset="-141184.3">22423 15452 688 0,'0'0'43'15,"0"0"-17"-15,0 0 3 16,15-86 22-16,-15 69 19 15,0 2-6-15,0 1-28 0,-11 0-17 16,1-1-17-16,-4 3 7 16,-1 1 8-16,2 2 1 15,-5 2-18-15,1-4 0 16,-5 3 0-16,-3-1-1 16,0 1 1-16,-4 2-1 15,0 2 1-15,-4 2 0 16,-2 2-1-16,-1 0-1 15,-1 0 1-15,-3 0 1 16,1 8-2-16,0-2 0 16,0 3 2-16,4 0 0 15,1 1 3-15,-1 1-3 0,2 5-3 16,4 1 3-16,0 5 0 16,4 2-6-16,2 1 2 15,-2 3 3-15,1 1-5 16,-1 3 5-16,7 1 0 15,0 3 0-15,3 3 1 16,5 4-1-16,-2 6 1 16,-1 5-1-16,0 5 1 15,0-1 0-15,-2-5 0 16,4-6 0-16,4-6-5 16,0-1 4-16,4-4 2 15,1 5-2-15,2-2 6 16,0-2-6-16,0-2 2 0,2-4-1 15,11-4 0-15,4-5 0 16,5 1 0-16,3-3-5 16,6 0 5-16,1-1 0 15,2-1 4-15,0-1-3 16,-1 1-1-16,3 2 0 16,2-2 1-16,5 1-2 15,2-2 2-15,5-3 0 16,1-3-1-16,-2-3 3 15,3-3-3-15,0-2 3 16,-2-3-3-16,0 0 4 0,-3 0 6 16,-4 0 0-1,-3 0 7-15,-2-3-16 16,-4-3 1-16,3-1 2 0,-1-1 2 16,-2-4-3-16,4-1 6 15,-2-3-3-15,-2-3 8 16,1 0 0-16,-2 0 4 15,-3 0-9-15,-3-1 5 16,-1 0 2-16,-4 0 5 16,-1-2 1-16,-6-1-1 15,-1-2-2-15,0-2-4 16,1-3-4-16,-5-4-7 16,2-3 1-16,-3-5-4 15,-4-4-1-15,-5 3 0 16,0 5 0-16,0 3-3 15,0 7 3-15,0 2-1 16,-3 3 0-16,-5-1 2 0,1 2-1 16,2-4 0-16,-2 3-2 15,1-4 2-15,-1 3 1 16,-1-2-1-16,-1-1 0 16,-3-1-4-16,-3 1 2 15,-4 1 2-15,-1 3-1 16,-4 2 0-16,2 4-2 15,0 1 3-15,-2 1-1 16,4 1-2-16,-2 1 3 16,1-1 1-16,-1 2-1 15,0 1 3-15,-1-2-3 16,2 6 0-16,-4-3 0 0,-2 2 0 16,-4 3-3-16,-4-1 1 15,-4 3 0-15,-2 0 2 16,2 2 0-16,3-4 0 15,2 0 0-15,1 0 0 16,3-2 0-16,-1-1 0 16,-2 0 0-16,2 2 0 15,-4 1-13-15,0 5-49 16,0 0-83-16,-5 0-193 16</inkml:trace>
</inkml:ink>
</file>

<file path=ppt/ink/ink1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11-06T06:48:50.940"/>
    </inkml:context>
    <inkml:brush xml:id="br0">
      <inkml:brushProperty name="width" value="0.05292" units="cm"/>
      <inkml:brushProperty name="height" value="0.05292" units="cm"/>
      <inkml:brushProperty name="color" value="#FF0000"/>
    </inkml:brush>
  </inkml:definitions>
  <inkml:trace contextRef="#ctx0" brushRef="#br0">1222 3144 250 0,'0'0'212'15,"0"0"-61"-15,0 0-76 16,0 0-8-16,0 0-19 16,0 0-12-16,0 0 18 15,0-48-7-15,0 41-8 0,3 0 16 16,0 1-23 0,0 0-13-16,-1 3-10 0,-1 2 0 15,-1 1 1-15,0 0-6 16,0 0 5-16,0 0 1 15,0 0-3-15,0 0-6 16,0 0 0-16,-6 0 0 16,-7 0-1-16,-10 14 1 15,-11 12-1-15,-3 12 3 16,-8 14 16-16,3 9-1 16,4 5-1-16,9-4-6 15,13-6-1-15,10-9 4 16,6-6-10-16,4-8 5 0,20-4-4 15,12-5 7-15,4-7-3 16,5-8 1-16,-2-8-10 16,-1-1-11-16,-2-6-108 15,-4-14-114-15,-5-5-352 16</inkml:trace>
  <inkml:trace contextRef="#ctx0" brushRef="#br0" timeOffset="976.57">1255 3037 890 0,'0'0'92'0,"0"0"-41"15,0 0-27-15,0 0-24 16,0 0 4-16,-91 138-4 16,39-48 32-16,1 4-5 15,5-10-25-15,13-11 4 16,6-15 1-16,11-13 12 15,1-12-8-15,10-15 1 0,4-10-12 16,1-8 7-16,0 0-5 16,0 0 16-16,0-19 29 15,9-19 3-15,10-13-50 16,8-12-10-16,4-8 7 16,1 4-6-16,-1 4-12 15,-3 9 0-15,-1 14 20 16,-7 12 1-16,-7 7 0 15,-4 10 1-15,-3 5 0 16,-3 5 15-16,-3 1-6 16,2 0-10-16,4 14-9 0,4 19-11 15,2 17 20 1,4 12 22-16,-2 7-7 0,-1-2-1 16,5-4-9-16,1-4-3 15,-2-8 4-15,1-5-4 16,-6-10-2-16,-2-10 0 15,-4-6-7-15,-3-12-52 16,-3-5-30-16,0-3-126 16,-16-10-134-16</inkml:trace>
  <inkml:trace contextRef="#ctx0" brushRef="#br0" timeOffset="1166.29">936 3578 586 0,'0'0'594'15,"0"0"-524"1,0 0-64-16,0 0 6 0,0 0 10 16,0 0-6-16,107-7 10 15,-41-5-2-15,6-1-13 16,-4 2-11-16,-5 2-31 16,-9-1-106-16,-12 1-145 15,-10 1-166-15</inkml:trace>
  <inkml:trace contextRef="#ctx0" brushRef="#br0" timeOffset="1426.14">1700 3269 798 0,'0'0'175'0,"0"0"-127"0,0 0 71 15,0 0-25-15,0 0-59 16,0 0-35-16,-78 20-2 15,47 29 2-15,2 2 19 16,13-2-6-16,11-9-5 16,5-5 5-16,2-6-10 15,16-5 10-15,6-5-3 16,3-6-8-16,14-9-2 16,4-4-2-16,7-1-79 15,5-18-99-15,-6-11-111 16,-5-5-291-16</inkml:trace>
  <inkml:trace contextRef="#ctx0" brushRef="#br0" timeOffset="1663.08">2019 3170 1091 0,'0'0'57'0,"0"0"-55"15,-82 71 10-15,61-30 28 16,9 5 4-16,6 1-9 15,6 1-6-15,3-4-12 16,18-4-5-16,8-2-3 16,6-6-1-16,7-2-3 15,3-8-4-15,2-9-1 16,1-10-45-16,-3-3-85 0,4-19-110 16,-7-19-50-16,-6-10-345 15</inkml:trace>
  <inkml:trace contextRef="#ctx0" brushRef="#br0" timeOffset="2806.57">2395 3401 796 0,'0'0'301'16,"0"0"-230"-16,0 0-33 16,0 0-9-16,0 0-9 15,0 0 0-15,-33 87 3 16,33-59-16-16,12-2 6 16,7-1-6-16,5-5-5 15,0-6 2-15,0-6-4 16,-5-8-3-16,-8 0 0 0,-2 0-21 15,-6-20 19-15,-3-5 2 16,0-1-10-16,-9 3 8 16,0 7 5-16,1 9 7 15,7 4 9-15,1 3 5 16,0 0-10-16,0 0-11 16,6 0-15-16,12 0 15 15,7 0 2-15,5 0 2 16,0 0 3-16,-6-4-2 15,-5-3 0-15,-5-3 6 16,-8-7 1-16,-6-10 7 16,0-10-15-16,-14-12-4 15,-14-3-8-15,-7 3-7 0,-2 7-6 16,0 13 20 0,13 14-2-16,3 9 3 0,8 6 4 15,8 0-4-15,1 14-8 16,2 6 8-16,2 3 0 15,0 1 4-15,15-4 9 16,8-1-2-16,5-5-5 16,8-5 2-16,2-6-4 15,3-3 4-15,1 0-5 16,-1-14 0-16,-5 1-3 16,-2-2-6-16,-7 7 4 15,-9 6-4-15,0 2 2 16,-3 6-4-16,0 18 6 15,4 5 1-15,-2 5 1 0,2 1 10 16,5-1 2-16,0-5-3 16,6-5 0-16,7-8-6 15,8-8 7-15,4-8 3 16,3 0-12-16,0-5 5 16,-7-12 3-16,-8-5-7 15,-14-5 1-15,-5-3-1 16,-14-2 2-16,-4 7 0 15,-3 3-4-15,-22 10-14 16,-3 8 13-16,-11 4 2 16,-2 3 2-16,0 18 2 15,1 7-3-15,16 2 0 16,7 1-2-16,8-2 0 0,9-2 2 16,0-2-1-16,9-5 6 15,12-3-5-15,6-7 3 16,9-8 0-16,5-2 2 15,4-12-7-15,1-17-3 16,-4-15-5-16,-6-12 1 16,-12-15-3-16,-9-10-23 15,-8-3 14-15,-7 9-10 16,0 17 28-16,-7 20 1 16,-2 19 20-16,3 14-2 15,3 5 8-15,-3 16-26 16,-4 23-14-16,-1 17 14 0,-1 13 21 15,12 4-9-15,0-2-3 16,0-4 12-16,18-9-10 16,4-9-5-16,4-9-2 15,2-11-1-15,5-7-3 16,0-12 9-16,1-8-7 16,2-2 1-16,4-18-3 15,0-20-7-15,2-14-6 16,-1-3-23-16,-10 4 5 15,-7 15 21-15,-11 17 10 16,-7 15 26-16,-6 4-3 16,0 0-23-16,3 4-2 15,-1 17-6-15,4 8 8 0,0 7 24 16,2-3-20-16,-3-3-4 16,-4-5-4-16,-1-7-44 15,0-6-48-15,0-9-78 16,0-3-163-16</inkml:trace>
  <inkml:trace contextRef="#ctx0" brushRef="#br0" timeOffset="2930.94">3921 3121 935 0,'0'0'354'16,"0"0"-354"-16,0 0-94 15,0 0-138-15,0 0 36 0,0 0-91 16</inkml:trace>
  <inkml:trace contextRef="#ctx0" brushRef="#br0" timeOffset="3653.04">4109 3264 829 0,'0'0'505'0,"0"0"-447"15,0 0-56-15,0 0-2 16,0 0-10-16,0 0 9 15,82 53-4-15,-61-20 1 16,-6 2-4-16,-3-4 2 16,-8-3 5-16,-4-9-2 0,0-6 1 15,0-8-3 1,0-5 5-16,0 0 4 0,-4-4 4 16,1-22 12-16,3-21 5 15,3-17-19-15,30-11-3 16,10 8-3-16,5 17-5 15,-5 23 2-15,-5 23 1 16,-3 4-3-16,2 24-8 16,-2 11 11-16,-4 6 0 15,-3 3-1-15,-1-4 1 16,0-3-1-16,0-10 6 16,3-8-1-16,0-9-1 15,0-10 11-15,-5 0-12 16,3-23-8-16,-7-8-4 0,-4-7-1 15,-13 0-5-15,-4 6 4 16,-10 13 2-16,-16 8-5 16,-5 11 15-16,0 7 1 15,-2 19-8-15,3 8 7 16,6 6 4-16,10-1-1 16,13-5 3-16,1-6 6 15,1-4-8-15,17-10 5 16,2-5-2-16,7-7 5 15,1-2-3-15,0-9 3 16,2-14-2-16,-6-2-8 16,-4 4-15-16,-9 7-4 15,-6 11 11-15,-5 6 0 16,-3 34-38-16,-22 32 25 0,-13 22 21 16,-8 11 16-16,-1 1-14 15,0-5 15-15,7-12 27 16,2-15-26-16,3-11 66 15,10-23-7-15,3-12-28 16,6-11-18-16,7-13 1 16,-3-1 6-16,-1-17 26 15,-5-20-33-15,-3-24-31 16,6-14-46-16,3-10-74 16,6 8-67-16,-3 11-183 15</inkml:trace>
  <inkml:trace contextRef="#ctx0" brushRef="#br0" timeOffset="4232.07">5434 3117 307 0,'0'0'761'15,"0"0"-691"-15,0 0-4 16,0 0-60-16,0 0-6 16,-10 85 0-16,2-18 40 15,2-2-13-15,6-3-17 16,0-4-3-16,0-10-6 15,0-8-1-15,0-8 0 16,0-11-18-16,0-9-66 16,0-10-62-16,0-2-167 15</inkml:trace>
  <inkml:trace contextRef="#ctx0" brushRef="#br0" timeOffset="4972.39">5300 3335 1188 0,'0'0'79'16,"0"0"-79"-16,0 0-5 16,144 0 3-16,-67-5 1 15,0-2 0-15,-8 0 1 16,-14 1 0-16,-16 3-2 16,-15 0-14-16,-18 3-25 15,-6 0 11-15,-2 0-2 16,-25 19 4-16,-10 6 28 15,-2 4 7-15,8 1 6 0,7-3 2 16,15 0-2-16,9-1-3 16,0-4-5-16,21-4 0 15,16-7 9-15,11-10 2 16,6-1-9-16,2-7-5 16,-5-15 10-16,-3 0-11 15,-15-5-1-15,-13-4 0 16,-15-3-2-16,-5-1-33 15,-21 0 4-15,-15 5 15 16,-6 9 16-16,-1 10 4 16,6 8 35-16,4 3-15 15,5 3-20-15,4 17-1 16,6 5-3-16,3 4 0 0,11 0 0 16,4-4 0-1,0-4 1-15,10-2 3 0,11-7 1 16,6-4 3-16,1-3 0 15,2-5-8-15,1 0-7 16,5-6-4-16,3-9 5 16,1-2 6-16,2 2-2 15,-5 7 0-15,-5 7-1 16,-6 1-1-16,-2 0 0 16,-7 12 2-16,-7 0-12 15,-2 3 8-15,-8-3-4 16,0 1 7-16,0-5-3 0,0-4 5 15,0-4 1-15,0 0 2 16,1 0 7-16,4 0 11 16,4-23 21-16,13-12 3 15,14-11-44-15,14-2-1 16,9 5 1-16,-1 12 9 16,-9 14 23-16,-7 12-6 15,-11 5-3-15,-10 4-20 16,0 15-3-16,-3 8-2 15,-5 3 1-15,-1 5-1 16,-6 4 2-16,-3 0-58 16,-3-12-185-16</inkml:trace>
  <inkml:trace contextRef="#ctx0" brushRef="#br0" timeOffset="5597.42">7310 3176 902 0,'0'0'187'16,"0"0"-143"-16,0 0 22 15,0 0-10-15,0 0-56 16,0 0 8-16,-44 118-7 16,29-57 17-16,6-2-1 15,5-9-11-15,2-7-4 16,2-12 2-16,0-9-4 0,-1-9 0 15,-1-9-15-15,1-4-60 16,-2-4-42-16,0-23-128 16</inkml:trace>
  <inkml:trace contextRef="#ctx0" brushRef="#br0" timeOffset="5793.07">7208 3126 1024 0,'0'0'124'0,"0"0"-123"16,0 0 6-16,0 0 1 15,0 0 2-15,0 0 5 0,112 9 24 16,-61-9-21-16,2 0-18 16,-8-4-17-16,-15 1-130 15,-20 3-180-15</inkml:trace>
  <inkml:trace contextRef="#ctx0" brushRef="#br0" timeOffset="5948.91">7223 3443 843 0,'0'0'106'0,"0"0"-106"16,0 0 23-16,85 1 80 15,-30-6-77-15,-1-8-26 0,-11 1-17 16,-11 7-139-1,-22 5-69-15,-10 3-347 0</inkml:trace>
  <inkml:trace contextRef="#ctx0" brushRef="#br0" timeOffset="6100.05">7239 3688 844 0,'0'0'236'16,"0"0"-204"-16,0 0 14 15,0 0 65-15,127 12-58 16,-61-12-36-16,10-8 2 15,6-7-13-15,0 0-6 16,-3 1-1-16,-15 0-146 16,-19-3-421-16</inkml:trace>
  <inkml:trace contextRef="#ctx0" brushRef="#br0" timeOffset="6871.4">7967 3369 868 0,'0'0'162'15,"0"0"-135"-15,0 0-8 16,0 0-16-16,0 0 1 15,0 0 19-15,15 97-2 16,-6-75-15-16,-2-3-4 16,-2-5-2-16,-3-3-28 0,-2-11-171 15,0 0-282 1</inkml:trace>
  <inkml:trace contextRef="#ctx0" brushRef="#br0" timeOffset="7005.09">7978 3163 1086 0,'0'0'145'0,"0"0"-145"15,0 0-172-15,0 0 105 16,39 82-179-16</inkml:trace>
  <inkml:trace contextRef="#ctx0" brushRef="#br0" timeOffset="7394.78">8202 3359 1146 0,'0'0'204'16,"0"0"-187"-16,0 0-17 15,0 0-16-15,0 0-6 16,0 0 20-16,65 28-8 15,-48-6 6-15,-3 1-14 16,-6-4-11-16,-5-3 9 16,-3-6-5-16,0-6 9 15,0-4 0-15,0 0 16 0,0-3 15 16,3-25 7 0,9-15-22-16,6-5-29 0,8-1 29 15,4 12 10-15,-1 15 26 16,-4 12-29-16,2 10 1 15,-3 0-7-15,-2 18-1 16,-4 8 0-16,-6 6 0 16,-6 3 1-16,-1 0-1 15,-5-3 2-15,0-5-2 16,0-3-63-16,0-10-144 16,0-10-381-16</inkml:trace>
  <inkml:trace contextRef="#ctx0" brushRef="#br0" timeOffset="7918.9">8894 3198 954 0,'0'0'241'0,"0"0"-231"16,-97 61-10-16,70-38 2 15,11-2 7-15,14 0 4 16,2 3-6-16,13 3-4 15,16 5 6-15,14 2 0 16,5 1-6-16,-6-4 4 16,-13-2-7-16,-13-8 0 15,-16-1-2-15,0-8 4 16,-3-3-1-16,-8-5 22 0,5-4 3 16,6 0 4-1,0-26 8-15,15-14-38 0,28-17-42 16,17-8 1-16,13-3 5 15,6-2-41-15,-4 4 25 16,-7 4 20-16,-13 8 28 16,-17 4 4-16,-16 4 15 15,-11 5 15-15,-11 3 0 16,0 8 29-16,-5 5-20 16,-10 6-8-16,0 4-1 15,3 8 3-15,5 4-19 16,0 3-2-16,-3 10-12 0,-2 29-10 15,-1 18 10-15,3 17 3 16,4 8 11-16,6 2-1 16,0-2 3-16,7-4-12 15,5-10 3-15,4-10-6 16,0-9 3-16,1-12-4 16,-3-9-9-16,-1-12-77 15,-2-16-99-15,-7-3-240 16</inkml:trace>
  <inkml:trace contextRef="#ctx0" brushRef="#br0" timeOffset="8415.94">9410 3304 1224 0,'0'0'56'0,"88"3"-54"0,-13-1-2 15,5-2 7-15,1 0 29 16,-11 0-27-16,-16-3-9 15,-14-2 7-15,-16-1-7 16,-12-3-10-16,-12-8-30 16,0-6-22-16,-21-4-124 15,-11-2 54-15,-5 5 132 16,0 9 4-16,0 3 24 16,5 10 35-16,4 2 11 15,5 2-25-15,3 22-23 16,6 5 9-16,8 8-14 0,6 3 6 15,6 3-3-15,21-5 2 16,9-3-7-16,3-7-9 16,6-7 0-16,4-9-8 15,3-8 8-15,-1-4-9 16,-2 0-1-16,-3-16-3 16,-3-16-24-16,-1-11-20 15,-3-4-12-15,-6 4 21 16,-9 13 38-16,-11 17 31 15,-7 7 50-15,-5 6-59 16,2 0-22-16,-1 9 0 16,7 16 0-16,1 5 12 15,-2 3 15-15,-2 1-15 16,-2-3-9-16,1-3-3 0,-4-4-3 16,-1-10-79-16,0-6-92 15,0-8-248-15</inkml:trace>
  <inkml:trace contextRef="#ctx0" brushRef="#br0" timeOffset="8560.69">10385 3094 1313 0,'0'0'114'0,"0"0"-114"16,0 0 0-16,0 0-4 15,0 0-14-15,0 0-90 16,0 38-66-16,10-13-326 0</inkml:trace>
  <inkml:trace contextRef="#ctx0" brushRef="#br0" timeOffset="8933.12">10557 3302 1251 0,'0'0'182'0,"0"0"-160"16,0 0-5-16,0 0-17 15,0 0-2-15,0 0-10 16,48 12 1-16,-27 12-12 16,-6 5-17-16,-5 0-13 15,-7-4 0-15,-3-5 17 0,0-7 10 16,0-6 18-16,0-7 8 16,0 0 8-16,0-13 63 15,5-22-15-15,20-14-40 16,13-6-13-16,11 3 1 15,3 15 13-15,-3 15-8 16,-6 14-8-16,-8 8-1 16,-7 4-2-16,-7 16 1 15,-5 7 1-15,-7 3 3 16,-3 2 5-16,-3 3-7 16,-1-3 0-16,-2-1-1 15,0-3-20-15,0-3-75 16,0-8-108-16,0-9-344 15</inkml:trace>
  <inkml:trace contextRef="#ctx0" brushRef="#br0" timeOffset="9983.29">1195 4259 1014 0,'0'0'118'0,"0"0"-69"16,0 0 33-16,0 0-27 15,0 0-45-15,0 0-10 16,-77-2-3-16,49 33 1 15,5 2 2-15,10-2-8 16,8-4 6-16,5-1 2 16,5-2 1-16,19 0 1 15,4-1 7-15,2 1-3 16,-2-1-6-16,-6-3-2 0,-11-2-5 16,-8 3-4-1,-3-3-4-15,-3 2 7 0,-16 1 8 16,-7-3 15-16,-5-2 19 15,0-7 10-15,2-7-3 16,4-2-27-16,1-7-14 16,8-23-81-16,10-10-324 15</inkml:trace>
  <inkml:trace contextRef="#ctx0" brushRef="#br0" timeOffset="10611.3">1588 4553 1058 0,'0'0'181'0,"0"0"-181"16,0 0-3-16,0 0 3 16,0 0 0-16,0 0 4 15,37 0 7-15,-15 0-2 16,-5-10-5-16,1-1-4 15,-9-4-4-15,-5-2-8 0,-4-3 2 16,0-3-13-16,-12 4-5 16,-7 4 8-16,1 7 20 15,-3 7 24-15,6 1 9 16,0 5-16-16,-4 15-12 16,7 9 1-16,1 9 13 15,6-1 6-15,5 4-9 16,0-5-1-16,16-3-8 15,9-6-5-15,5-4 2 16,9-9 3-16,7-9-7 16,11-5-53-16,3-6-150 15,-1-20-319-15</inkml:trace>
  <inkml:trace contextRef="#ctx0" brushRef="#br0" timeOffset="11068.91">2168 4348 1129 0,'0'0'88'16,"0"0"-84"-16,-88 75 5 15,66-46 23-15,9-3 3 16,8 2-23-16,5-3-8 16,0 1 0-16,19 1-4 15,5-5 0-15,7-5-25 16,4-5-28-16,2-11-12 0,-1-1 17 15,-2-13 45-15,-5-13 3 16,-7-1 0-16,-4 2-26 16,-11 5 26-16,-4 9 7 15,-1 6 15-15,-2 3-2 16,3 2-4-16,7 0-16 16,10 4-10-16,6 12 10 15,9 2 1-15,4 1 0 16,13-1-1-16,3-4 2 15,0-6 6-15,-7-5-8 16,-8-3 3-16,-14 0 1 16,-12-1 7-16,-9-13 13 15,-5-6 20-15,0-7-24 0,-25-3 21 16,-13-1-1 0,-8 6-20-16,3 5 13 0,10 9-19 15,12 6-11-15,14 5-3 16,7 0-64-16,0 8-188 15,15 3-175-15</inkml:trace>
  <inkml:trace contextRef="#ctx0" brushRef="#br0" timeOffset="11796.23">2834 4497 1199 0,'0'0'165'0,"0"0"-156"15,0 0-9-15,0 0-12 16,0 0 9-16,80 32 2 16,-56-10 1-16,-6 0-5 15,-3-1-1-15,-9-1-2 16,-6-5-5-16,0-2 3 16,0-4 5-16,-3-5 5 15,-2-4 1-15,-2 0 14 16,4-16 26-16,3-20-9 15,0-19-25-15,16-9-6 16,17 1-2-16,9 12 0 16,1 19-8-16,1 15 7 15,-3 12-9-15,1 5 6 0,-2 9-4 16,1 18 8-16,-1 5 0 16,-3 5-3-16,2-1 7 15,-3-7-3-15,0-1 0 16,-1-11 0-16,-5-9-1 15,3-8 1-15,-3 0-22 16,-5-11-4-16,-1-13-2 16,-8-7 13-16,-10-4 12 15,-6-2 3-15,-1 3 0 16,-21 9 28-16,-5 8 4 16,-6 8-8-16,-4 9-6 15,-2 0-11-15,-1 15-2 16,6 10 9-16,8 4-1 0,9 5-10 15,10 0 2-15,7-1 5 16,0-2-10-16,7-6 1 16,17-6-1-16,9-7 3 15,5-9-3-15,12-3-11 16,-2-16-3-16,-2-15-3 16,-7-14 4-16,-9-16 5 15,-8-11-9-15,-8-12 7 16,-10 3-11-16,-4 18 21 15,0 19 13-15,0 24 57 16,-3 14 7-16,0 6-43 16,-3 20-34-16,-3 33-6 15,0 20 6-15,2 16 46 0,7 2-9 16,0-4-16-16,12-6-21 16,13-6 0-16,2-8-28 15,1-8-101-15,8-16-154 16</inkml:trace>
  <inkml:trace contextRef="#ctx0" brushRef="#br0" timeOffset="12487">4267 4232 1152 0,'0'0'98'16,"0"0"-63"-16,0 0-35 15,0 0-29-15,-1 106 29 16,14-33 11-16,2 0 2 16,2-9-9-16,-4-10-2 15,-6-14-4-15,-5-9 1 16,-2-12 1-16,0-11 1 16,0-5 4-16,0-3 16 15,0 0 15-15,-5-14 26 16,-8-16-11-16,-2-18-36 0,9-15-15 15,6-18-8-15,11-4-13 16,23 2-48-16,9 18 21 16,5 24 22-16,-2 24 5 15,-4 17-20-15,-8 10-19 16,-10 27 34-16,-15 11 5 16,-9 6 11-16,-4 0 10 15,-23-4 5-15,-6-6 36 16,-3-10 16-16,0-9 6 15,8-9-12-15,7-7-11 16,12-7-31-16,9-2-9 16,0-6-46-16,23-22-125 15,17-9-613-15</inkml:trace>
  <inkml:trace contextRef="#ctx0" brushRef="#br0" timeOffset="12765.31">4742 4436 985 0,'0'0'188'0,"0"0"-175"16,0 0-4-16,-72 91 9 15,72-76-18-15,17 0 7 16,17-5-5-16,11-5 22 16,7-5-20-16,0 0 1 15,-3-11 5-15,-10-3-9 0,-12-4 2 16,-15 3 2-1,-12-5 13-15,0-1 25 0,-28-1-25 16,-11 2-2-16,-9 6-11 16,-3 8-5-16,9 6-2 15,11 0 1-15,12 8-71 16,16 4-189-16,3-2-449 16</inkml:trace>
  <inkml:trace contextRef="#ctx0" brushRef="#br0" timeOffset="13326.12">5307 4316 1143 0,'0'0'174'16,"0"0"-129"-16,0 0 10 15,-80-17-33-15,41 19-22 16,3 14 0-16,9 6-6 15,17 3-1-15,10 6 4 16,3 3 2-16,24 0-1 16,12 0 2-16,5 0 0 15,-2-2-6-15,-6-3 3 16,-12-4 3-16,-11-6-5 16,-12-2-2-16,-1-5-5 0,-8-4 12 15,-9-2 13 1,1-6 8-16,5 0 6 0,7-9 3 15,4-23-30-15,9-16 0 16,25-15-64-16,18-5 5 16,14-2 1-16,6 4-49 15,-1 7 60-15,-7 6 34 16,-13 9 13-16,-14 7 5 16,-16 5 35-16,-12 5 36 15,-9 1-38-15,0 5-12 16,-9 3 6-16,-3 4 15 15,3 8-17-15,2 4-18 16,4 2 6-16,0 0-18 16,-3 20-9-16,0 26-18 0,0 16 27 15,3 12 21-15,3 7-8 16,0-6-9-16,13-2-3 16,1-8 1-16,1-11 3 15,-3-10-10-15,-2-9-27 16,-2-12-51-16,-4-8-75 15,-2-13-126-15,-2-2-431 16</inkml:trace>
  <inkml:trace contextRef="#ctx0" brushRef="#br0" timeOffset="13726.59">5652 4342 641 0,'0'0'661'0,"0"0"-601"16,0 0-50-1,0 0-3-15,0 0-7 0,82 0 4 16,-27 0 6-16,3 0-8 16,-4 9-2-16,-15 3-2 15,-11-2-12-15,-14 3-24 16,-9 8-6-16,-5 4-8 16,0 4 36-16,-4-2 16 15,-3-5 0-15,2-9-1 16,5-9-3-16,0-4 4 15,0 0 8-15,3 0 13 16,19-18-4-16,8-11 10 0,8-8-19 16,-4 1-4-1,-7 5 1-15,-8 9 1 0,-8 14 17 16,-7 4-15-16,-2 4-8 16,-1 4-7-1,2 20-14-15,2 10 17 0,2 10 4 16,-3-1 4-16,1-2 1 15,0-9-5-15,2-7-3 16,3-12-16-16,4-13-124 16,2-2-255-16</inkml:trace>
  <inkml:trace contextRef="#ctx0" brushRef="#br0" timeOffset="13951.59">6484 3965 1098 0,'0'0'166'16,"0"0"-166"-16,-7 73-5 15,3-13 5-15,2 9 40 16,2 6 13-16,0 0-3 16,0-4-36-16,12-5-9 15,3-9-3-15,1-11-4 16,5-13-54-16,5-16-94 15,12-17-147-15,4-1-339 16</inkml:trace>
  <inkml:trace contextRef="#ctx0" brushRef="#br0" timeOffset="14663.05">6904 4319 1231 0,'0'0'112'0,"0"0"-112"15,0 0 4-15,-111 32 10 16,73-4 19-16,5 4-12 15,10 4-11-15,13-7-2 16,4-5-7-16,6-7-1 16,0-5-9-16,0-5-15 15,9-7-15-15,12 0 9 16,7-7 8-16,8-21-7 16,4-7 9-16,-1-2-3 15,-8 9 16-15,-13 11 3 0,-6 9 4 16,-8 6 23-1,1 2-17-15,-2 0-3 0,10 8 0 16,-1 9-3-16,5 3 12 16,4 2 2-16,0-3-11 15,5-3 4-15,-2-6 11 16,3-10-13-16,0 0 13 16,1-20-6-16,1-18 0 15,-3-16-12-15,0-11-13 16,-8-14 6-16,-3-9-13 15,-2 3-2-15,-6 14 14 16,-1 23 8-16,-4 23 54 0,-2 16-31 16,0 9-14-1,0 0-9-15,-5 20-18 16,-9 23-1-16,-6 22 19 0,1 13 0 16,1 5 9-1,5-3 7-15,9-7 0 0,4-10-15 16,0-13 9-16,14-9-5 15,10-13 1-15,1-13-5 16,2-9 4-16,6-6 0 16,3-7-5-16,1-18-21 15,-6-8-4-15,-13-3-7 16,-12 2 12-16,-6 5-14 16,0 10 23-16,-9 6 11 15,3 8 27-15,0 5 14 16,0 0-6-16,-3 20-33 0,-4 10 3 15,4 4 13-15,6 0 7 16,3-4-5-16,0-5-2 16,14-4-1-16,3-6-9 15,4-5 0-15,5-5-2 16,4-5-6-16,-1-3-32 16,-4-25-64-16,-8-15-127 15,-16-14-640-15</inkml:trace>
  <inkml:trace contextRef="#ctx0" brushRef="#br0" timeOffset="14820.76">7277 4188 1290 0,'0'0'160'0,"0"0"-160"16,0 0-2-16,0 0 2 15,94 0 9-15,-21-4 2 16,10-16-11-16,-4-4-134 15,-22-6-356-15</inkml:trace>
  <inkml:trace contextRef="#ctx0" brushRef="#br0" timeOffset="15741.01">1192 5019 1126 0,'0'0'31'0,"0"0"-31"16,0 0-11-16,0 0 10 0,0 0 1 16,0 0 10-16,0 4-4 15,8-1-5-15,10 0-1 16,10 2 1-16,20-1 6 16,24-4 23-16,17 0 16 15,23-3-17-15,19-15-7 16,17 0-12-16,13-3-3 15,6 0-6-15,6 3 2 16,2 1 7-16,-4-1-8 16,-2 2-2-16,5-1 0 15,1-1 0-15,10-1 5 0,12-2-5 16,8 0 7-16,5 0 1 16,3-1-4-16,-1 1-1 15,-6 0 0-15,-5 4-3 16,-1 2 2-16,-9 3 3 15,-3 2-4-15,-6 2-2 16,-6-1-3-16,-9 0 3 16,-13-1 2-16,-11 0-1 15,-24 0 4-15,-25 2-4 16,-26 1 0-16,-29 3 0 16,-19 0 0-16,-14 3 18 15,-3 1 39-15,0-1-5 16,2-1-29-16,0 2-8 0,5-1-12 15,0-1-3-15,3 2 0 16,1 0-5-16,-2-1 5 16,0-1-51-16,-6-9-90 15,-6-19-268-15</inkml:trace>
  <inkml:trace contextRef="#ctx0" brushRef="#br0" timeOffset="17099.49">846 4109 898 0,'0'0'18'16,"0"0"-18"-16,0 0-18 0,96-17 16 15,-68 17 2 1,3 0 0-16,5 0 7 0,3 0 12 16,9 0-5-16,6 0 1 15,8 0-5-15,13 0 15 16,11-5-2-16,10-4 12 15,8-4-6-15,8-1-4 16,12-2-19-16,6 1 8 16,14 1 0-16,1 0-3 15,9 0-5-15,1 1 5 16,-1 3-6-16,1 1-3 16,-3 1-2-16,-4 2 0 15,-1-2-2-15,-5 2 2 16,-6 1 3-16,0 1 2 0,-1-1 6 15,-3 1-10-15,2 0 11 16,-1 4-4-16,0-1-7 16,3-2 0-16,1 1-1 15,-6-3 7-15,-7-2-5 16,-5-4 2-16,-6 1 10 16,-5-1-2-16,2-1 3 15,-4-2-3-15,0 1 15 16,-3 0-10-16,2 3-7 15,2 0-5-15,-2 5 1 16,0 2 4-16,0 0-1 0,-4 2-7 16,-1-1-1-16,-3-1-1 15,-12 0 0-15,-3-3 2 16,-4-1-2-16,-5 0 5 16,1 0-4-16,-2 1 2 15,-2 2 2-15,3 0 2 16,-2 0-7-16,2-1 1 15,-2 1-1-15,-5 0 5 16,-5 4 0-16,-3 0-3 16,-2 0 9-16,2 0-1 15,-3 0 2-15,-3 2-3 16,-7 2-7-16,-6 1 2 16,-9-2-4-16,-4-2 3 15,-2 2 4-15,1 0 1 0,6 0 6 16,7-2-8-16,4 1-3 15,3 0-2-15,-3 0-1 16,-3 0 0-16,-4 0 1 16,2-1-1-16,-1 2 1 15,3 0-2-15,4 0 0 16,-1 1 0-16,10 2-6 16,1 0 4-16,5 0 2 15,1 4 2-15,3 1-2 16,0-3 1-16,2 3-4 15,2-3 2-15,-2-2 4 16,-5 3-2-16,-4-6 0 16,-3 0-2-16,0-3 2 0,-3 0 0 15,3 0 3-15,0 0-6 16,-1 0 6-16,-5 0-8 16,-4 0 6-16,-6 0-1 15,-7 0 4-15,-12 0 1 16,-9 0 2-16,-7 0-4 15,-1 0 3-15,0 0-6 16,0 0-9-16,-23 0-107 16,-19-1-196-16</inkml:trace>
  <inkml:trace contextRef="#ctx0" brushRef="#br0" timeOffset="17619.59">7878 4096 1045 0,'0'0'233'0,"0"0"-174"0,0 0-20 15,0 0-7-15,0 0-24 16,0 0-8-16,4 8-38 16,4 9-58-16,2 8-160 15,1 8-37-15</inkml:trace>
  <inkml:trace contextRef="#ctx0" brushRef="#br0" timeOffset="17770.32">7833 4657 1054 0,'0'0'283'0,"0"0"-245"16,0 0 2-16,0 0 29 0,0 0-35 15,0 0-34-15,30-61-103 16,-5 24-134-16,-2-1-402 16</inkml:trace>
  <inkml:trace contextRef="#ctx0" brushRef="#br0" timeOffset="17900.57">8145 4498 1382 0,'0'0'85'15,"0"0"-80"-15,0 0 7 16,0 0-12-16,0 0-29 16,0 0-145-16,98-89-410 15</inkml:trace>
  <inkml:trace contextRef="#ctx0" brushRef="#br0" timeOffset="18474.12">8776 4146 1139 0,'0'0'165'0,"0"0"-155"15,0 0-7-15,0 0 31 16,0 0-8-16,0 0-17 16,0 0-9-16,80 0-3 15,-3-5 3-15,12-2 3 0,7-4-2 16,-7 0-1-1,-8 0-1-15,-10-3-72 0,-14-2-104 16,-21 2-157-16,-27-2-443 16</inkml:trace>
  <inkml:trace contextRef="#ctx0" brushRef="#br0" timeOffset="18668.49">9134 4081 445 0,'0'0'784'15,"0"0"-784"-15,0 0-15 16,0 100 15-16,0-49 63 16,0 1-38-16,0-1-8 15,1-2-13-15,1-5 3 16,-1-5-5-16,1-8-2 0,1-8-55 16,6-12-90-16,3-11-174 15,0 0-439-15</inkml:trace>
  <inkml:trace contextRef="#ctx0" brushRef="#br0" timeOffset="19188.88">9385 4109 1113 0,'0'0'17'15,"0"0"-9"-15,0 120-6 16,-6-67 15-16,-2-1 3 0,-1-1 2 15,2-4-1-15,-1-9-1 16,0-10 1-16,2-12 0 16,1-10-8-16,5-5-5 15,0-1 3-15,0 0 15 16,0-21 19-16,3-18-24 16,16-11-21-16,8 2-26 15,6 10 21-15,3 16 0 16,0 15 0-16,4 7-2 15,2 7-3-15,1 11 8 16,-1 7-6-16,-2-1 8 16,-4-5 2-16,-8-3-2 15,-4-7-1-15,-6-6 1 0,-3-3-4 16,-6-2-18-16,-3-19-47 16,-6-9-44-16,0-3-27 15,-8 3 11-15,-14 7 129 16,2 11 38-16,1 7 101 15,0 5-42-15,2 5-47 16,-2 18-15-16,5 9-1 16,4 6 9-16,10 1 7 15,0 2-7-15,10-2-9 16,15-6 3-16,10-3-20 16,4-7 0-16,7-3-15 15,8-8 5-15,0-8-7 16,1-4-40-16,-10-14-147 0,-18-19-456 15</inkml:trace>
  <inkml:trace contextRef="#ctx0" brushRef="#br0" timeOffset="19732.55">10352 4113 1239 0,'0'0'33'0,"0"0"-33"16,47 121 0-16,-17-67 2 0,1 0 1 15,4-10-2-15,-3-7 2 16,-3-12 1-16,-7-10 0 16,-10-8 9-16,-6-7 4 15,-3 0 3-15,-2 0 23 16,-1-6 47-16,0-19 4 16,2-13-67-16,1-11-21 15,3-11-1-15,0-2 2 16,3-1-4-16,4 6-3 15,2 14-5-15,0 14-23 16,3 15-40-16,0 11-66 16,-4 3-96-16,-8 0-240 15</inkml:trace>
  <inkml:trace contextRef="#ctx0" brushRef="#br0" timeOffset="20564.49">10885 4305 819 0,'0'0'362'15,"0"0"-362"-15,0 0-31 16,75-73 30-16,-59 44 0 16,-8 3-20-16,-7 0-20 15,-1 5-70-15,0 5 5 0,-16 11 37 16,-2 5 69-1,-6 7 22-15,-1 18 29 0,0 10 21 16,5 5 21-16,5 4-45 16,9-1-18-16,6-5-4 15,0-6-12-15,20-6-8 16,4-6 12-16,7-10-8 16,6-7 17-16,3-3-10 15,5-7 4-15,0-19-14 16,0-7-7-16,-9-14-10 15,-6-13-43-15,-8-17-4 16,-1-16-67-16,-11-5-56 16,-4 5 30-16,-6 22 150 15,0 24 108-15,0 24 66 16,0 15-58-16,-6 8-71 0,-3 14-42 16,-7 24-3-16,-2 18 13 15,0 10 43-15,7 3-30 16,5 3-8-16,5-4-5 15,1-7-4-15,0-4 1 16,0-6-10-16,7-11 0 16,6-10 0-16,3-12 0 15,5-9-2-15,4-9-5 16,8 0-3-16,4-24 8 16,-1-11-5-16,-2-8-20 15,-7 0 22-15,-12 1-14 16,-7 13 19-16,-8 10 10 0,0 12 15 15,0 5 17 1,0 2-19-16,0 2-23 0,-6 18-12 16,-2 7 2-16,1 10 10 15,4 1 0-15,3 0 0 16,0-2 0-16,10-6 0 16,8-5 2-16,0-7 4 15,4-9-4-15,1-9-2 16,4 0 1-16,1-19-1 15,-1-10 3-15,-5-4 5 16,-8-4-6-16,-9-2 13 16,-5-2 8-16,0 3-11 15,-14 6 3-15,-10 6-3 0,-4 10 4 16,-4 9 0 0,-1 4-12-16,1 3-4 0,2 0-5 15,9 7-23-15,10 6-55 16,11-5-96-16,24-8-263 15</inkml:trace>
  <inkml:trace contextRef="#ctx0" brushRef="#br0" timeOffset="20929.25">11870 4034 1067 0,'0'0'68'16,"-93"0"-55"-16,51 6 29 15,10 8 60-15,11 3-48 0,9 7-42 16,9 1-8-16,3 1-1 16,0 1 1-16,6-2-2 15,14-4-4-15,1-4 2 16,11-5-4-16,6-4-31 16,4-5-20-16,4-3-46 15,-1 0-3-15,-2-19-66 16,-6-6-61-16,-7-1-36 15,-11 4 267-15,-7 9 40 16,-7 7 294-16,-4 6-76 16,-1 0-142-16,0 0-86 15,0 0-13-15,0 12-17 16,0 9 1-16,3 7 3 0,2 5 18 16,-1-2-18-1,-1-1-4-15,-1-1-25 0,-2-13-119 16,0-10-335-16</inkml:trace>
  <inkml:trace contextRef="#ctx0" brushRef="#br0" timeOffset="21078.21">12196 3984 1104 0,'0'0'342'0,"0"0"-342"16,0 0-56-16,0 0-38 0,0 0-169 15,0 0-442-15</inkml:trace>
  <inkml:trace contextRef="#ctx0" brushRef="#br0" timeOffset="21283.21">12288 3841 1168 0,'0'0'75'0,"-28"85"-73"16,16-23 1-16,9 4 7 16,3 0 18-16,3-4-11 15,16-4-7-15,2-9-4 0,-3-9-3 16,-2-10-3 0,-1-11-23-16,-6-11-114 0,-6-8-221 15</inkml:trace>
  <inkml:trace contextRef="#ctx0" brushRef="#br0" timeOffset="21428.12">12297 4181 1284 0,'0'0'94'0,"0"0"-88"16,0 0-6-16,0 0-12 15,125-55-29-15,-68 36-97 16,-8 0-231-16</inkml:trace>
  <inkml:trace contextRef="#ctx0" brushRef="#br0" timeOffset="21785.17">12636 4082 222 0,'0'0'1110'16,"0"0"-1095"-16,0 0-15 16,0 0 0-16,0 0 1 15,4 75 2-15,19-54 7 16,5-3-2-16,3-1-3 15,-2-6-5-15,-1-5-15 16,-6-4-13-16,-7-2-7 16,-3 0 22-16,-8-11 5 15,-1-5-1-15,-3 0 4 16,0 4 5-16,0 6 0 0,0 6 0 16,0 0 0-1,-13 24-22-15,-8 17-1 0,-12 19 19 16,-1 8 4-16,-2 0 1 15,5-4 3-15,0-7 11 16,-1-8 12-16,0-6 28 16,0-9 2-16,2-7 2 15,1-13-9-15,-1-14-5 16,-6 0-14-16,-5-34-31 16,1-24-1-16,-3-23-201 15,0-24-872-15</inkml:trace>
  <inkml:trace contextRef="#ctx0" brushRef="#br0" timeOffset="23374.95">1148 5613 417 0,'0'0'736'0,"0"0"-692"16,-110 71-44-16,68-25-1 15,10 1 0-15,17-8-2 16,15-7-3-16,6-6-2 15,30-10 6-15,15-14-2 16,8-2-4-16,4-18-13 16,-2-14-4-16,-9 1 2 15,-14 2 15-15,-16 1 8 16,-16 6 0-16,-6 5-2 16,-15 7 2-16,-19 8 0 15,-5 2-3-15,5 2 3 0,5 8 22 16,15-6 19-16,9-3-22 15,5-1 2-15,3 0-14 16,27 0-6-16,19-9 11 16,15-13-1-16,8-7-3 15,-2-3-4-15,-12-3-2 16,-13 2 0-16,-18 1-1 16,-15 2-1-16,-11 4-24 15,-1 7 12-15,0 2 5 16,-6 10 7-16,-3 7 40 15,-4 0-17-15,-1 36-19 16,-7 23-3-16,-1 23 8 16,6 17 28-16,7 12-3 15,7 1 0-15,2-4-15 16,0-6 25-16,8-16-19 0,7-16-6 16,1-16-9-1,6-17-8-15,-2-13 0 0,-1-11 7 16,1-12-7-16,2-1 2 15,5-17-3-15,1-18-1 16,-1-13-6-16,-5-6-12 16,-17-2-11-16,-5 4-3 15,-17 10-3-15,-12 9 28 16,-7 14-1-16,0 5 8 16,6 8 1-16,8 1 15 15,10 2 20-15,10-1 21 16,2-2 6-16,5-10-30 0,23-11-8 15,14-12-25-15,19-7-1 16,10 1 0-16,4 0-3 16,2 1-16-16,-3 3-50 15,-11 7-80-15,-21 6-182 16</inkml:trace>
  <inkml:trace contextRef="#ctx0" brushRef="#br0" timeOffset="24066.01">2434 6222 729 0,'0'0'403'15,"0"0"-341"-15,0 0 22 0,0 0-19 16,0 0-41-16,85-108-22 15,-57 63 0-15,-1-8 14 16,0-9-2-16,-5-8-12 16,1-10-2-16,-7-9-9 15,-4-4-24-15,-6 7 16 16,-6 17-11-16,0 24 25 16,0 20 3-16,0 14 3 15,0 11 1-15,0 0-4 16,-3 18-17-16,-11 26 9 15,-5 22 8-15,1 18 25 16,6 4 8-16,9 1-19 16,3-3 8-16,9-6-18 15,15-10-2-15,6-15-2 16,0-18 0-16,1-17 4 0,5-9 1 16,1-11 2-1,6-2 5-15,2-21-3 0,3-14-9 16,-6-12-9-16,-3-8-15 15,-9 0-9-15,-8 8 2 16,-9 18 22-16,-7 18 9 16,-6 11 8-16,0 2-8 15,0 5-3-15,0 23-6 16,0 11 9-16,0 9 11 16,0-4-3-16,0-5-7 15,3-9 0-15,0-8-1 16,2-9-30-16,2-10-123 0,-2-3-178 15</inkml:trace>
  <inkml:trace contextRef="#ctx0" brushRef="#br0" timeOffset="24203.4">3132 5597 975 0,'0'0'368'15,"0"0"-368"-15,0 0-77 16,0 0-21-16,0 0-67 15,0 0-49-15,69 25-196 16</inkml:trace>
  <inkml:trace contextRef="#ctx0" brushRef="#br0" timeOffset="25264.73">3530 5664 960 0,'0'0'187'15,"0"0"-156"-15,-122 13 28 16,74 10-17-16,9 5-15 16,13-2-16-16,12 2-6 15,11 1-2-15,3 1-1 16,3-7-2-16,21-6-8 16,6-7-2-16,7-10-14 15,0 0 19-15,1-16-1 0,-5-7-3 16,-8-6-26-1,-6 1-5-15,-8 3 17 0,-5 3-16 16,-3 10 7-16,-3 10 32 16,0 2 0-16,0 19-8 15,0 32-20-15,-3 26 28 16,-6 22 16-16,1 13 22 16,-5 3-13-16,4-6-17 15,-4-14 0-15,-2-17-3 16,-4-21 13-16,3-22 47 15,-3-15 12-15,2-16-34 16,-2-5 8-16,1-34 1 16,5-23-49-16,8-19-3 0,5-21-22 15,26-7-25 1,23 3-9-16,9 12-2 0,8 19 23 16,0 18 18-16,0 10 15 15,-3 12 2-15,-3 1 0 16,-8 4 5-16,-6 2-2 15,-13-1-1-15,-9-5 8 16,-12-5 4-16,-12-8-2 16,0-10-12-16,-16-4-17 15,-10 5 10-15,4 13 7 16,6 15 14-16,5 13 32 16,11 9-18-16,0 2-28 15,-3 23-1-15,0 23-18 16,-2 17 19-16,-3 7 0 0,2 1 21 15,-2-8-9 1,-1-5-7-16,-3-8-2 0,3-12 8 16,0-7-1-16,2-17-4 15,1-8-4-15,6-6 2 16,0-3 8-16,0-31 10 16,6-16-22-16,22-20-34 15,12 1 0-15,4 13 19 16,-4 24 14-16,-4 22-6 15,-5 10 3-15,-4 25-6 16,3 18 10-16,-2 13 15 16,-2 7 28-16,-6 4-23 15,1-3-14-15,-4-11 10 0,2-13-6 16,-5-19-8-16,-1-11 0 16,-4-8 3-16,0-2 6 15,10-9-8-15,8-27 2 16,7-17-5-16,-2-20-8 15,-4-14-3-15,-9-10-10 16,-5-9-27-16,-8 6 13 16,-6 18 31-16,0 27 4 15,0 28 55-15,0 20 7 16,0 7-24-16,0 0-33 16,0 21-5-16,-6 27-14 15,-6 26 14-15,0 17 37 16,6 4-17-16,6-3 26 15,0-10-32-15,9-12-8 0,10-12-4 16,3-16-2-16,-2-13 0 16,-2-15-2-16,2-12-29 15,-1-2-44-15,2-28-44 16,-6-26-104-16,-11-15-357 16</inkml:trace>
  <inkml:trace contextRef="#ctx0" brushRef="#br0" timeOffset="25402.09">4297 5678 174 0,'0'0'1219'16,"0"0"-1147"-16,0 0-69 15,0 0 9-15,0 0-12 16,85 6 0-16,2-20-4 0,29-22-34 16,5-14-212-16</inkml:trace>
  <inkml:trace contextRef="#ctx0" brushRef="#br0" timeOffset="26329.67">4980 5986 775 0,'0'0'413'0,"0"0"-387"15,0 0-5-15,0 0 36 16,0 0-1-16,0 0-30 16,71-65-24-16,-25 30 3 15,2 1-5-15,-4-4 3 0,-6-2-3 16,-10-5-2-16,-7-6-1 15,-2 2-7-15,-8 2-18 16,-4 12 28-16,-7 11-2 16,0 11 4-16,0 7 15 15,0 5-10-15,0 1-7 16,0 10-14-16,0 21 4 16,-7 13 10-16,1 4 18 15,4 0-10-15,2-6 0 16,0-9-2-16,8-7 12 15,7-7-17-15,-2-8 1 16,2-5 1-16,0-6 7 16,4 0-1-16,5 0 3 15,0-20 17-15,6-9-2 16,-5-8-6-16,-5-13-11 0,-10-4-5 16,-7 5-5-16,-1 9-10 15,-2 16 10-15,0 15 1 16,0 6-1-16,0 3-2 15,1 0-14-15,9 3-8 16,7 18-9-16,14 9 23 16,14 9 10-16,3 3 3 15,1 1-3-15,-4-1-1 16,-8-1 1-16,-14-4 0 16,-10-6 0-16,-10-6-1 15,-3-7 1-15,0-6 1 16,-8-8 1-16,-14-4-2 0,-9-19-31 15,-5-25-182-15,-4-20-892 16</inkml:trace>
  <inkml:trace contextRef="#ctx0" brushRef="#br0" timeOffset="26452.36">5424 5290 1412 0,'0'0'57'16,"0"0"-57"-16,0 0-87 15,0 0-59-15,0 0-189 16</inkml:trace>
  <inkml:trace contextRef="#ctx0" brushRef="#br0" timeOffset="27109.04">6650 5313 779 0,'0'0'187'15,"0"0"-75"-15,0 0 6 16,0 0-36-16,0 0-42 0,-116-4-40 16,66 42 0-16,-3 10-2 15,5 5 2-15,15-3-1 16,17-10-2-16,16-7 1 15,4-6-1-15,27-5-4 16,13-1 7-16,8-2 1 16,8-1 1-16,-5-1-4 15,-10-2-1-15,-17 3-13 16,-10-4-3-16,-15 5-4 16,-3 2 7-16,-3 0 16 15,-20-1 27-15,-8-2 32 16,-8-5 5-16,-5-3 3 0,-6-7 1 15,6-3-15-15,5-3-29 16,6-20-24-16,18-12-22 16,15-7-141-16,18-2-210 15</inkml:trace>
  <inkml:trace contextRef="#ctx0" brushRef="#br0" timeOffset="28250.1">6990 5465 1203 0,'0'0'84'0,"0"0"-71"16,-103-17 4 0,66 20 14-16,0 18-26 0,8 7 6 15,7 7-7-15,10 3-3 16,12 0 2-16,0-1 1 15,7-6-2-15,13-7-2 16,2-8 3-16,5-6-11 16,0-5 7-16,-2-5-9 15,2 0 7-15,-3-6 3 16,-2-12 6-16,-4-4-6 16,-1-9-1-16,-8-7-1 15,-3 0 0-15,-5 7-7 0,2 9 9 16,-3 14 12-1,1 8-12-15,1 0 0 0,2 0-10 16,7 14-38-16,7 12 33 16,1 6 12-16,4 4 2 15,-3-4 1-15,-3-4 0 16,-4-6 4-16,-4-7-6 16,-3-6 2-16,-3-4 0 15,-3-4 4-15,0-1-2 16,2 0 2-16,-1 0 9 15,8-18 17-15,3-15-6 16,7-12-24-16,7-4-7 16,-2 5 4-16,0 13-1 15,-4 15 0-15,0 10-9 0,-2 6-1 16,1 8 3-16,-1 16-8 16,-2 7 10-1,-5 8 0-15,-5 1 5 0,-3-5 3 16,-3-7 1-16,0-6-6 15,0-8 6-15,0-6 4 16,-3-2-2-16,-3-5 3 16,6-1 21-16,-3 0 15 15,3-15 12-15,0-17-11 16,0-12-35-16,0-5-2 16,14 6-5-16,5 8 0 15,-3 17 0-15,1 10-1 16,-3 8-9-16,0 0-2 0,2 8-2 15,-5 14 1 1,-7 2 7-16,-4 1 1 0,0-1-5 16,0-3 10-16,-4-5-1 15,-7-5 1-15,3-4 6 16,0-5 0-16,8-2 9 16,0-2 11-16,0-24 5 15,19-13-31-15,14-9-8 16,15-1-1-16,10 7 6 15,5 14-3-15,-2 12 4 16,-1 12-20-16,-5 4 22 16,-3 1-8-16,-6 13 0 15,-1 3 5-15,-5 0-1 0,-2-6 4 16,-7-3 1 0,-1-7-1-16,-8-1 7 0,-7 0-7 15,-3-18-7-15,-9-5-7 16,-3-10-22-16,0 0-11 15,-15 0 20-15,-1 8 27 16,-2 8 15-16,3 8 12 16,-3 6-1-16,4 3 8 15,-3 6-9-15,0 20-25 16,4 7 0-16,7 8 1 16,6 3 0-16,0 0 5 15,15-1-3-15,13-6 5 16,4-4 0-16,6-8 9 0,4-8-10 15,7-6-1-15,8-6-2 16,6-5 4-16,2 0-1 16,-6-15-5-16,-12-4-2 15,-14-6-117-15,-24-2-205 16</inkml:trace>
  <inkml:trace contextRef="#ctx0" brushRef="#br0" timeOffset="28913.24">8833 5386 1078 0,'0'0'44'0,"0"0"-44"15,0 0 5-15,0 0 58 16,20 92 10-16,-17-63-49 16,0-2-14-16,-3-1-8 15,0-7 0-15,0 0-2 16,0-8 0-16,-3-3-51 16,0-5-97-16,-2-3-129 15,2-14-519-15</inkml:trace>
  <inkml:trace contextRef="#ctx0" brushRef="#br0" timeOffset="29045.46">8894 5188 1298 0,'0'0'104'0,"0"0"-104"16,0 0-17-16,0 0-33 16,0 0-95-16,0 0 76 15,64 92-192-15,-36-62-413 16</inkml:trace>
  <inkml:trace contextRef="#ctx0" brushRef="#br0" timeOffset="29413.55">9041 5424 1146 0,'0'0'143'16,"0"0"-100"-1,0 0-16-15,0 0-27 0,0 0-18 16,94-10 12-16,-61 34-4 15,-3 7 1-15,-6 3-26 16,-9-3-2-16,-7-4 1 16,-4-4 17-16,-4-5 2 15,0-4 13-15,-12-4-2 16,-2-8 6-16,1-2 1 16,6-15 33-16,4-20-17 15,3-15 1-15,6-9-12 16,23 0 7-16,10 8 10 0,4 15-11 15,-2 14 0-15,-5 17-10 16,-5 5-1-16,-1 10 8 16,-6 15-6-16,-8 9 7 15,-1 3 0-15,-7 2-5 16,-7-1-4-16,-1-1-2 16,0-5-65-16,0-8-139 15,0-8-419-15</inkml:trace>
  <inkml:trace contextRef="#ctx0" brushRef="#br0" timeOffset="30215.89">9995 5345 1176 0,'0'0'106'0,"0"0"-74"16,0 0 9-16,-109 4-24 15,67 20-6-15,5 3-1 16,8 2-7-16,10 1-3 16,12-4 2-16,7-1-2 15,0-4 0-15,3-5-4 16,17-4-17-16,5-10 0 16,5-2 8-16,5-1 0 15,1-19 3-15,-8-7-8 0,-1-4 18 16,-4-4 1-16,-7 2 3 15,-6 5-1-15,-5 12 4 16,-5 9 10-16,0 5 17 16,0 2-19-16,0 0-15 15,0 4-6-15,3 13-10 16,7 7 9-16,4 4 7 16,5 3 2-16,4-1-1 15,3-3 4-15,7-9-2 16,0-8 4-16,4-9 2 15,2-1-3-15,1-19 6 16,-1-15-7-16,-2-15-3 16,-7-16 1-16,-10-18-3 15,-6-9-5-15,-6-3-5 16,-7 13 10-16,-1 23 0 0,0 25 11 16,0 18 38-16,0 15-15 15,0 1-29-15,-3 12-5 16,-7 30-37-16,-3 18 37 15,-1 18 14-15,3 2-5 16,11-1-4-16,0-7 7 16,0-8-11-16,16-12 2 15,0-10-2-15,5-13-1 16,4-10 10-16,5-10-5 16,9-9-4-16,10-6 6 15,1-24 0-15,0-13 0 16,-6-15-3-16,-10-12-4 0,-8-11-11 15,-8-5 4-15,-11 14 7 16,-7 14 3-16,0 22 1 16,0 21 24-16,0 9-4 15,0 6 8-15,-2 0-32 16,-4 14-11-16,-3 26-12 16,-1 18 23-16,4 12 17 15,6 5-7-15,0-5-6 16,22-7 4-16,9-10-6 15,7-9-2-15,1-13-35 16,-2-16-75-16,-7-15-183 16</inkml:trace>
  <inkml:trace contextRef="#ctx0" brushRef="#br0" timeOffset="31357.82">1354 6922 622 0,'0'0'224'15,"0"0"-129"-15,0 0 16 16,0 0-29-16,0 0-29 16,0 0-11-16,0 0 18 15,0 109 17-15,0-65-36 16,0-5-35-16,2-9-3 15,2-11 2-15,-1-10-5 16,-3-4-4-16,0-5-62 0,0-3-68 16,0-21-97-16</inkml:trace>
  <inkml:trace contextRef="#ctx0" brushRef="#br0" timeOffset="31498.92">1288 6678 1282 0,'0'0'108'16,"0"0"-108"-16,0 0-21 16,0 0-17-16,0 0 1 15,49 94-58-15,-20-56-231 16</inkml:trace>
  <inkml:trace contextRef="#ctx0" brushRef="#br0" timeOffset="32134.06">1503 6959 942 0,'0'0'316'0,"0"0"-264"16,0 0-46-16,0 0-6 16,0 0-15-16,113-24 9 15,-80 44-7-15,-5 10 1 16,-8 2-8-16,-7 0-10 15,-10-4 18-15,-3-8 4 16,0-3 2-16,-3-3 3 16,-9-8 3-16,3-6 9 15,0 0 15-15,-1-10 30 0,7-28-14 16,3-17-18 0,10-17-22-16,26-5-2 0,9 11-14 15,10 19-9-15,-6 21 17 16,-10 24-1-16,-5 2-4 15,-4 18 4-15,-6 13 1 16,3 7 0-16,-6 3 8 16,0 0 5-16,-2-4 6 15,-2-9-1-15,-1-9-1 16,-6-7-3-16,1-11 3 16,7-1 9-16,7-16-12 15,9-18 7-15,4-12-13 0,-4-6-6 16,-9-7 4-1,-11-10 0-15,-7-3 2 0,-7 2-7 16,0 13 15-16,-4 18 6 16,-8 18 28-16,4 15 0 15,4 6-21-15,-1 1-21 16,-5 31-2-16,-2 21 2 16,-1 22 1-16,4 13 30 15,3 4-5-15,6-5-5 16,0-3 14-16,1-12-28 15,13-12-5-15,4-13-1 16,-5-16-1-16,2-14-2 16,-6-11-33-16,3-6-47 15,-2-1-19-15,-2-24-15 0,-7-13-103 16,-1-15-266-16</inkml:trace>
  <inkml:trace contextRef="#ctx0" brushRef="#br0" timeOffset="32287.53">2055 6875 1002 0,'0'0'229'0,"0"0"-190"16,0 0-15-16,0 0 54 15,116 0 31-15,-35 0-65 16,4 0-32-16,1-6-12 16,-14-3-70-16,-17-2-183 15,-27 1-553-15</inkml:trace>
  <inkml:trace contextRef="#ctx0" brushRef="#br0" timeOffset="32929.01">2665 6992 1168 0,'0'0'0'0,"0"0"-36"15,0 0 10-15,84-70-1 16,-81 55-6-16,-3 0-19 16,-9 2-70-16,-17-1-64 15,-8 2-134-15,4 7 271 0,3 2 49 16,11 3 341 0,7 0-151-16,0 0-78 0,3 14-40 15,6 11-21-15,0 10 27 16,0 7-32-16,12 6-8 15,9-4-3-15,6-5-12 16,4-7-10-16,0-10-4 16,4-8-3-16,-7-8-6 15,0-6 5-15,-4 0 0 16,1-22-2-16,-5-9 5 16,-1-11-8-16,-8-11-5 15,-7-6-7-15,-4-10-5 0,-3-3-22 16,-13 4-6-1,-5 13 17-15,3 19 28 0,5 19 21 16,2 11-6-16,4 6 1 16,2 2-16-16,1 17-7 15,-2 8 7-15,4 2 8 16,2 0 1-16,0-2 3 16,9-4-1-16,6-4-3 15,3-7-6-15,0-4 7 16,3-7-5-16,4-1-3 15,7 0 2-15,3-4 0 16,-2-6 3-16,-9 5-6 16,-3 5 0-16,0 0 0 15,-3 15 0-15,-2 10 5 16,2 6 5-16,-3 4 4 0,-3 3-2 16,0 1-7-16,-3-1-5 15,-3-5-23-15,-6-3-127 16,0-10-297-16</inkml:trace>
  <inkml:trace contextRef="#ctx0" brushRef="#br0" timeOffset="34398.07">3284 6614 840 0,'0'0'23'0,"0"0"-17"15,0 0 79-15,0 0 34 16,0 0-31-16,0 0 41 16,0 0-80-16,-6-54-49 15,6 97-26-15,0 20 26 16,0 18 7-16,0 3 17 15,0-6-13-15,0-10-5 16,12-11-5-16,3-12 3 16,0-13-3-16,0-12-1 15,1-11-7-15,2-9-49 0,5 0-38 16,-1-14-58-16,-4-13-142 16,-14-5-440-16</inkml:trace>
  <inkml:trace contextRef="#ctx0" brushRef="#br0" timeOffset="34654.71">3248 6892 1120 0,'0'0'124'0,"0"0"-123"15,0 0-1-15,0 0 0 16,89 0 8-16,-23-4 14 16,5 1-15-16,-4-3-5 15,-11 0-2-15,-14 0-13 16,-13 0-31-16,-12 4 15 0,-10-1 6 15,-7 3 23-15,0 0 2 16,0 3-1-16,0 17 8 16,0 8-7-16,-4 10 26 15,0 2-13-15,1-5-13 16,1-5-2-16,2-6-64 16,0-10-97-16,0-11-186 15</inkml:trace>
  <inkml:trace contextRef="#ctx0" brushRef="#br0" timeOffset="34786.56">3730 6763 932 0,'0'0'0'0,"0"0"-57"16,0 0-17 0,0 0-30-16,0 0 14 0,0 0-108 15</inkml:trace>
  <inkml:trace contextRef="#ctx0" brushRef="#br0" timeOffset="35255.58">3963 6813 342 0,'0'0'352'0,"0"0"-173"16,0 0 6-16,0 0-47 15,-74 93-44-15,49-71-45 16,9-2-34-16,10-5-8 16,6 0-6-16,0-5-2 15,14 1-7-15,11-8-20 0,12-3-7 16,6-3-19-1,-1-15-31-15,-4-4 24 0,-10-2 26 16,-5 0-61-16,-10 5 93 16,-6 3 3-16,-4 6 1 15,-3 7 64-15,0 3 1 16,5 0-48-16,1 0-18 16,4 3-7-16,8 7 7 15,10 0 10-15,5-2 8 16,6-4-5-16,4-4 8 15,2 0-6-15,1-14-1 16,-4-14-1-16,-5-9-5 0,-8-10-6 16,-10-10 7-1,-13-11-4-15,-6-4-3 0,0 6 14 16,-9 11 3-16,-3 23 45 16,5 20 30-16,2 11-39 15,2 1-55-15,-3 33-1 16,-1 22 1-16,2 15 5 15,5 6 22-15,0-2-16 16,15-3-5-16,9-6 0 16,6-5-2-16,1-6-4 15,1-10-12-15,-7-10-99 16,-12-16-150-16</inkml:trace>
  <inkml:trace contextRef="#ctx0" brushRef="#br0" timeOffset="35806">5661 6182 1257 0,'0'0'34'0,"0"0"-31"0,0 0-3 16,0 0 0-16,-112-29-5 15,73 47-3-15,2 17 5 16,5 18-2-16,7 11 2 15,9 12 6-15,10 4 9 16,6 0 15-16,0-5-8 16,4-9-2-16,8-10-10 15,-1-12-1-15,-1-9-2 16,-1-10 0-16,-3-7-3 16,-3-4-2-16,-3-6-11 15,3-2-74-15,-3-2-53 16,0-4-138-16,0 0-188 0</inkml:trace>
  <inkml:trace contextRef="#ctx0" brushRef="#br0" timeOffset="35990.15">5239 6831 1111 0,'0'0'93'15,"0"0"-73"-15,0 0 33 16,0 0 5-16,0 0-20 15,137-47-12-15,-58 22-11 16,3 0-15-16,-7 4-7 16,-13 3-79-16,-14 4-130 15,-20 3-279-15</inkml:trace>
  <inkml:trace contextRef="#ctx0" brushRef="#br0" timeOffset="37585.21">5807 6582 834 0,'0'0'344'0,"0"0"-264"16,0 0-38-16,0 0-2 15,0 0-40-15,0 0-6 16,61 39-5-16,-25-3 4 16,-6 8 2-16,-11 2-4 15,-10-3-10-15,-4-11-8 16,-5-7 22-16,0-13 1 16,0-6 4-16,0-5 4 15,-2-1 35-15,-1 0 10 16,0-7 13-16,0-18-30 0,3-17-27 15,15-8-5-15,24-11-20 16,16 1-28-16,8 8-20 16,-2 17-30-16,-7 12 46 15,-14 15 19-15,-19 8 8 16,-17 0-11-16,-4 8-18 16,-13 17 54-16,-14 5 57 15,-6 3 11-15,-2 0-11 16,9-4-16-16,5 0-14 15,9-6-14-15,8-4-7 16,4-2-6-16,0-5-1 16,13-3 0-16,9-5-16 15,7-4-17-15,5 0 17 0,3-7 11 16,-2-13-8-16,-4-4 0 16,-4-5 14-16,-10-5 1 15,-3 3 14-15,-8 5-12 16,-3 8 35-16,0 11 7 15,-1 4-32-15,-1 3-11 16,6 0-2-16,3 4-19 16,8 12 0-16,1 6 12 15,-1 5-1-15,-6-3 6 16,-3-2 2-16,-4-7-1 16,0-5 1-16,-2-8 0 15,-1 0 0-15,-2-2 0 0,0 0 4 16,3 0 3-16,6-16 2 15,8-14-6-15,10-7-3 16,6 0-12-16,6 7 12 16,0 9 0-16,-2 11-3 15,-3 7 3-15,-8 3 0 16,-8 1-5-16,-6 16 0 16,-5 2 2-16,-7 4 3 15,0 1 3-15,0-2 0 16,-13-3 1-16,-4-3 4 15,-2-2 4-15,-3-4 1 16,5-6-8-16,4-4-1 16,8-3 9-16,5-24 17 15,8-15-23-15,23-8-7 16,15 2-5-16,6 6 3 0,1 16-4 16,-1 12 3-16,-3 10-4 15,-4 4 3-15,-5 2 4 16,-5 12-6-16,-9-1 4 15,-3-2 0-15,-7-4-2 16,-4-4 3-16,-6-3 1 16,-1 0 2-16,-4-1 3 15,1-19-2-15,-2-9-3 16,0-5-14-16,0 4 7 16,-8 7 7-16,3 10 9 15,-1 11 35-15,3 2-9 16,-5 1-35-16,-4 23-3 0,-2 8 3 15,-1 11 5-15,6-3 1 16,8-3-1-16,1-3-1 16,4-9-3-16,11-4-1 15,6-9 3-15,1-6-2 16,2-6-1-16,2 0 0 16,1-16 2-16,1-14 4 15,-1-7-3-15,-2-10-1 16,-1-2-1-16,0-1-2 15,0 6 1-15,1 13-13 16,0 12 6-16,2 14 2 16,0 5-5-16,6 14-9 15,2 20 13-15,3 11-5 0,-5 9 10 16,-8 1-2-16,-14-3 1 16,-11-5-2-16,0-7 8 15,-2-10-3-15,-19-2 3 16,-14-3 24-16,-6-6 1 15,-7-2-17-15,2-16-12 16,6-1-182-16</inkml:trace>
  <inkml:trace contextRef="#ctx0" brushRef="#br0" timeOffset="38561.06">8125 6334 219 0,'0'0'1040'16,"0"0"-1002"-16,0 0-38 15,-97 37-6-15,67-4 4 16,8 2 2-16,13-6-7 16,9-5 3-16,9-5 3 15,20-5 1-15,7-7-17 16,2-7 12-16,1 0 0 0,-6-9-2 15,-8-5-4-15,-13-2 8 16,-9 4 1-16,-3 0-1 16,-8 7-11-16,-12 2-6 15,0 3 11-15,4 0 3 16,7 0 2-16,7 0 3 16,2 0-3-16,14 0 4 15,25 0 2-15,13 0 8 16,11-19-5-16,1-3-2 15,-8-5-3-15,-11 0-6 16,-12-3 0-16,-15 1 3 16,-12 3 1-16,-6 4 1 15,0 4 1-15,-6 8 15 0,-3 7 23 16,-7 3 2 0,-2 12-16-16,-6 32-16 0,-5 20-1 15,6 22 27-15,3 9 9 16,10 5 0-16,4-2-8 15,6-6-3-15,0-7-17 16,1-11-1-16,14-16-7 16,5-12-2-16,3-15 1 15,3-15-2-15,4-11 1 16,1-5 0-16,0-18-5 16,-1-23-3-16,-10-14-21 15,-13-10-11-15,-7-5-22 0,-28-2 5 16,-18 9 10-1,-7 13 0-15,4 13 31 0,7 15 11 16,17 10 9-16,13 6 35 16,11 2 39-16,1 0-20 15,13-7-36-15,21-8-9 16,20-3-17-16,17-6-1 16,10-2-1-16,6-2 0 15,1 1-52-15,-3-1-44 16,-15 0-107-16,-27-5-553 15</inkml:trace>
  <inkml:trace contextRef="#ctx0" brushRef="#br0" timeOffset="40554.4">9151 6342 1046 0,'0'0'210'0,"0"0"-177"16,0 0-25-16,0 0-8 15,0 0-11-15,0 0 11 16,97 100 2-16,-51-45 0 16,-7-4 0-16,-13-4 3 15,-12-11-5-15,-8-14-4 16,-6-9 4-16,0-9 2 16,0-4 2-16,0 0 13 15,0 0 40-15,-11-16 16 16,-2-13-49-16,2-14-15 0,11-11-2 15,2-6-7 1,29 5 1-16,17 11-2 0,9 15-2 16,8 13 2-16,0 12 0 15,-4 4 0-15,-12 0 1 16,-12 4-4-16,-12 6 3 16,-8-8-2-16,-7 2 2 15,-7-3 0-15,-3-1-5 16,0 0-13-16,0 0 1 15,-22-10-9-15,-5-10-45 16,-4 2 23-16,-6 4 26 16,11 10 23-16,-1 4 2 15,6 6 24-15,0 20-18 0,4 14 12 16,8 10 11 0,9 3-5-16,1 0-3 0,24-4-14 15,10-9-1-15,4-7 2 16,7-10-4-16,2-10-5 15,4-10 9-15,0-3-5 16,-4-10 4-16,-2-13-3 16,-7-11-2-16,-9-9-4 15,-7-8-4-15,-7-18 1 16,-6-12-15-16,-6-7 15 16,-4 8-22-16,0 17 19 15,0 27 6-15,0 20 24 0,0 15-1 16,0 1-23-1,0 13-1-15,-3 24-22 0,-4 30 23 16,0 19 13-16,1 13 8 16,1 7-5-16,0 1-3 15,-2 1 1-15,-2 0-2 16,-1-8 13-16,2-14-16 16,0-19-6-16,8-26-3 15,0-19 0-15,0-14 1 16,0-8 1-16,0 0 1 15,5-14 9-15,13-19 1 16,6-14-11-16,3-16-2 16,-5-8-13-16,-7-3-10 15,-10 2-15-15,-5 8 9 16,-2 17-4-16,-16 12 13 0,-1 10 12 16,-6 9 4-16,8 3-1 15,2 5 5-15,8 4 19 16,2 1 13-16,5 2 0 15,0-2-15-15,12-3-17 16,20-4 0-16,21-4 0 16,14-3 0-16,7 0 0 15,-5 0-19-15,-12 3 0 16,-8 4-6-16,-11 0-9 16,-11 3-19-16,-11 1 9 15,-12-5 17-15,-4-2 20 16,-2-3-4-16,-15-5-1 0,-7 5 5 15,2 1 7-15,-4 8 2 16,6 7 13-16,3 0 2 16,2 10 7-16,6 20 2 15,3 10-1-15,6 5 15 16,0 1 5-16,11-6-31 16,11-5 1-16,2-7-5 15,3-8 0-15,0-7-4 16,-2-7-2-16,-1-6-2 15,0 0 0-15,-3-6-2 16,1-14-14-16,0-10-4 16,-3-9 4-16,0-5-10 15,0 5-3-15,-2 4 1 0,3 16 6 16,-1 11 9-16,1 8-3 16,1 0 4-16,-2 16 4 15,2 11 0-15,-7 1 6 16,-2 1 0-16,-8-7 2 15,-1-6 2-15,-3-6 2 16,0-6 3-16,0-2 3 16,0-2 0-16,0 0 0 15,0 0 3-15,0-9-2 16,0-12-9-16,0-12-4 16,9-9-9-16,14-5-1 15,5 4 7-15,2 10 3 0,1 12-5 16,-1 11 0-1,1 10 3-15,0 0-3 0,4 6 3 16,1 10 2-16,0 4 6 16,1 2 14-16,-3-4 3 15,-1-5-17-15,1-2 5 16,1-7-7-16,1-4 3 16,2 0-7-16,4-11-22 15,-5-9-47-15,-5-3-102 16,-9 1-266-16</inkml:trace>
  <inkml:trace contextRef="#ctx0" brushRef="#br0" timeOffset="54232.18">22447 2760 491 0,'0'0'199'16,"0"0"-174"-16,0 0-25 15,0 0 10-15,0 0 5 16,0 0-2-16,0 0-3 15,15-10 6-15,-15 10 13 16,0-4 13-16,0 2 21 16,0-9-4-16,0-5-36 15,0 0-15-15,-3-2 14 16,-3 2-14-16,-2 3-6 16,1 3 15-16,-5 4 21 15,1 3-9-15,-5 3-18 16,-2 0-4-16,0 5-4 15,0 13 0-15,2 5-2 0,4 5 3 16,3 1-3-16,8-3 1 16,1-3 3-16,0-8 2 15,0-4-6-15,11-4 4 16,1-4 2-16,5-3 1 16,-1 0-8-16,0-2 6 15,-4-10-6-15,-4-3 4 16,-2-9-4-16,-6-2-1 15,0-2-5-15,0 4 1 16,-12 9 0-16,0 11 4 0,-4 4 1 16,-4 0 0-16,-2 14-4 15,1 6 1-15,4 2 0 16,9-1 1-16,8 0 2 16,0-1 0-16,2-3 5 15,20-5-3-15,6-6 4 16,8-6 0-16,4 0 0 15,-1-5-6-15,-7-9 6 16,-6-6-6-16,-8-4-1 16,-6-5 1-16,-11-2-2 15,-1 1-10-15,-5 2-4 16,-15 11-9-16,-5 12 25 16,-4 5 0-16,-4 0 5 15,0 21-3-15,4 2 1 0,5 6 1 16,10 4 5-16,7 1-2 15,7-3 6-15,0-2-2 16,16-3-6-16,8-5-4 16,6-6 9-16,3-6-10 15,1-8 3-15,-1-1-1 16,-5 0 6-16,-5-13-8 16,-8-6 2-16,-8-5-5 15,-7-7 2-15,-3-6-8 16,-19 4-8-16,-5 5 0 15,-3 13 17-15,2 12 0 16,1 3 0-16,2 6 0 16,3 13 5-16,5 8-3 0,6-1 2 15,8 2-2-15,3-1 5 16,0-4 4-16,12-5-5 16,10-5-3-16,5-4 4 15,3-9-3-15,1 0-1 16,1-3-2-16,-5-13 7 15,-3-5-8-15,-8-6-2 16,-12-5-3-16,-4-5 4 16,-1-2-15-16,-21 3 8 15,-4 16-8-15,-3 13 14 16,-4 7 2-16,0 13 0 16,3 16-1-16,6 6 1 0,11 7 2 15,10-4 0-15,3-3 12 16,6-4-5-16,19-9-3 15,9-3 3-15,2-12-7 16,4-7 3-16,-1 0-3 16,-3-7 1-16,-5-12-3 15,-10-2 5-15,-10-1-5 16,-11-9 6-16,-5-2-6 16,-22-1-10-16,-7 6-2 15,-4 15 12-15,2 13 3 16,3 0-3-16,7 19 1 15,7 7-1-15,11 4-3 16,8 1 3-16,2-4 0 0,24-3 6 16,12-6-3-16,7-11 1 15,4-6 0-15,-3-1-4 16,-6-5-6-16,-8-9 5 16,-14-1 0-16,-12-5 1 15,-6-2 6-15,-12 0-2 16,-21 1-2-16,-4 8 5 15,2 9 1-15,7 4-8 16,9 11-9-16,13 14-12 16,6 0-98-16,15-2-251 15</inkml:trace>
  <inkml:trace contextRef="#ctx0" brushRef="#br0" timeOffset="54869.09">23067 2608 682 0,'0'0'113'0,"0"0"-15"16,0 0 65-16,0 0-31 16,0 0-47-16,0 0-39 0,0-9-46 15,0 45-5-15,-1 20 5 16,-1 11 20-16,2 0-11 16,0-7-6-16,0-9-3 15,0-4 1-15,0-9 0 16,0-8-1-16,0-11 0 15,0-7 0-15,0-8 2 16,0-2 1-16,0-2-2 16,0 0 19-16,0 0 16 15,0-2 15-15,-3-13-24 16,-3-5-16-16,2-8-5 16,-2-4 5-16,3-3-11 0,3-6 4 15,0-3-8-15,0-4 4 16,2-4-7-16,8 2 5 15,3 3-8-15,4 0-2 16,1 9 7-16,4 7-30 16,3 5 17-16,2 11-1 15,3 5-2-15,0 9 5 16,-5 1-4-16,-2 11-2 16,-10 18 4-16,-12 12 4 15,-1 4 9-15,-17 0-1 16,-15-3 6-16,-7-5 13 15,-1-10 22-15,5-8 27 16,12-8-10-16,11-8-19 16,11-3-21-16,1-11-12 0,17-21-53 15,15-9-290-15</inkml:trace>
  <inkml:trace contextRef="#ctx0" brushRef="#br0" timeOffset="57320.71">13098 5959 783 0,'0'0'56'0,"0"0"-43"16,0 0 14-16,0 0 65 15,0 0-22-15,0 0-21 16,0 0-33-16,-34-64-9 15,34 57-4-15,0 3 8 0,0 1-8 16,0 3 6-16,0 0 1 16,0 0-7-16,0 0 8 15,0 0-2-15,0 0 4 16,-9 7 0-16,-6 16-1 16,-11 19 13-16,-8 11 3 15,-7 10-6-15,-6 4-15 16,-5-1-3-16,-3-3 0 15,-2-5-4-15,2-6 2 16,3-8 2-16,7-6 5 16,11-9 4-16,11-6-3 15,8-6 7-15,8-7-13 0,2-4-3 16,4-2 0-16,1-3 2 16,0-1-3-16,0 0-6 15,0 0-31-15,0 0-59 16,9-5-50-16,1-8-193 15,-1-5-378-15</inkml:trace>
  <inkml:trace contextRef="#ctx0" brushRef="#br0" timeOffset="57590.75">12507 6338 797 0,'0'0'163'0,"0"0"-80"15,0 0-28-15,0 0-30 16,-37 79-14-16,10-12 77 0,2 5-39 16,5-7-32-16,4-8-15 15,10-13 1-15,3-12 0 16,3-10-1-16,0-10-2 16,0-6 0-16,14-4 6 15,8-2 0-15,11 0-6 16,7-12-18-16,11-6-28 15,2 1-18-15,-2 2-97 16,-2 2-112-16,-10 2-455 16</inkml:trace>
  <inkml:trace contextRef="#ctx0" brushRef="#br0" timeOffset="58273.52">13322 6257 1001 0,'0'0'189'16,"0"0"-152"-16,0 0-11 16,0 0 13-16,0 0-20 15,0 0-13-15,-104 110 19 0,74-57-3 16,9-1-9-16,7-3-8 16,11-7-5-16,3-6 4 15,0-6-4-15,20-7 0 16,5-8-2-16,8-8-2 15,6-7-11-15,3 0 6 16,4-8-3-16,-1-10-2 16,-2-2-6-16,-3-4 7 15,-4-2 12-15,-6-4 1 16,-7 1 2-16,-7-4 0 16,-8 0 14-16,-8-6-3 15,0 0-4-15,-5 0 8 16,-14 0-13-16,-4 3 6 15,-5 9 4-15,-1 3 9 0,1 6-10 16,4 10-8-16,0 0 10 16,5 5-15-16,3 2-1 15,5 1-2-15,3 0-9 16,5 3-65-16,2 16-115 16,1 4-176-16</inkml:trace>
  <inkml:trace contextRef="#ctx0" brushRef="#br0" timeOffset="60556.13">19166 5842 204 0,'0'0'467'16,"0"0"-408"-16,0 0-13 15,0 0-2-15,0 0 9 16,0 0 23-16,0 0-20 15,-1-23-9-15,-1 23-4 16,1 0-4-16,-1 0-13 0,0 0-16 16,2 0-8-16,-1 0 0 15,1 0-1-15,-2 0-1 16,-1 2-1-16,-6 22-7 16,-8 13 8-16,-13 19 0 15,-14 12 31-15,-9 2-9 16,-5 2-1-16,2-6-15 15,9-7 4-15,4-9-2 16,8-7-1-16,8-10 15 16,8-8-14-16,2-7-2 15,7-4-3-15,5-7 1 16,2-3-3-16,3-3 2 16,0-1 0-16,0 1-3 0,0-1-14 15,0 0-58-15,0 0-68 16,6-3-146-16</inkml:trace>
  <inkml:trace contextRef="#ctx0" brushRef="#br0" timeOffset="60871.89">18730 6222 827 0,'0'0'231'15,"0"0"-231"-15,0 0-10 16,-76 116 10-16,45-50 11 16,4-1 19-16,9-8-17 0,9-11-4 15,7-13-9-15,2-9 5 16,0-9 1-16,0-5 7 16,2-7-3-16,4-3 12 15,6 0-3-15,8 0-10 16,5-7 2-16,8-2-4 15,1-1-7-15,0 4-1 16,3 4-1-16,1 2-12 16,2 0-24-16,3 6-61 15,-1 1-158-15,-3-5-447 16</inkml:trace>
  <inkml:trace contextRef="#ctx0" brushRef="#br0" timeOffset="61388.21">19639 6247 861 0,'0'0'264'0,"0"0"-264"15,-91 31-6-15,50 8 6 16,3 7 7-16,7 0 7 15,11-2-9-15,10-4 0 16,10-2-5-16,0-6 0 16,25-6 0-16,9-4 5 15,11-10-5-15,3-7-1 16,1-5-16-16,-4-3 6 16,-5-13 8-16,-9-7 3 15,-8 0 11-15,-8-6 7 0,-8-7-6 16,-7-2-11-16,-1 0 16 15,-22 1 3-15,-8 6 35 16,-5 5-27-16,-1 8-26 16,-1 5-2-16,7 7-1 15,6 4-1-15,9 2-55 16,11 0-120-16,5 3-365 16</inkml:trace>
  <inkml:trace contextRef="#ctx0" brushRef="#br0" timeOffset="61691.6">20107 5911 1139 0,'0'0'46'16,"0"0"-46"-16,0 0-12 15,0 0 12-15,0 75 11 16,-1-26 73-16,-1 1-38 16,1-1-23-16,1-2-22 0,0-6 2 15,0 2-6-15,0-8-31 16,0-7-195-16,0-12-531 15</inkml:trace>
  <inkml:trace contextRef="#ctx0" brushRef="#br0" timeOffset="102058.21">13083 5870 197 0,'0'0'77'0,"0"0"-76"16,0 0 6-16,0 0-7 16,0 0 45-16,0 0 96 15,0 0-42-15,3 0-4 16,-1 0-39-16,-2 0-40 16,0 0 0-16,0 0-12 0,0 0-4 15,0 0 0 1,0 0-2-16,1 0-6 0,1 0 5 15,1 0 2 1,4 0 0-16,2 0 1 0,0 2 2 16,-1-2-1-16,-3 0-1 15,-2 2-1-15,-1-1 0 16,-2-1-5-16,0 3 4 16,0-3 2-16,0 0 2 15,0 0 18-15,0 0 46 16,1 0 29-16,-1 0-12 15,2 0-39-15,-1 0-11 16,-1 0-11-16,0 0-14 16,0 0-7-16,0 0-1 15,0 0-7-15,2 0-3 0,1 0 3 16,3 0 1 0,3 0 4-16,6 0 2 0,4-6 1 15,1-5 3 1,0 0 2-16,3 0-3 0,-1-2-3 15,2-2 1-15,3 2-1 16,1-3 0-16,3 0 0 16,2-3 0-16,2 0 0 15,2-4 0-15,2-1 7 16,-4 0-7-16,1-3-1 16,-1 1-4-16,2-1 4 15,3 0 1-15,2 0 0 16,3 2 0-16,1-1-1 0,2 2 1 15,-1 0-2-15,-5 2 2 16,0 0-5-16,-3 1 2 16,-3 1-4-16,0 1 4 15,1 0 3-15,3-1-2 16,-1 0 2-16,3-2 0 16,2 0-1-16,0-3 0 15,0 3 1-15,0 0-3 16,0 2-2-16,-2 1 2 15,0-2 2-15,3 1 0 16,-3 0 0-16,4 1 2 16,0-4-4-16,2-1-1 15,-2-1 1-15,-1-3-5 16,0 2 8-16,-2-2 0 0,3 1-1 16,1 3 0-16,-3 1-2 15,1-1 3-15,-2 1-1 16,-1 1 3-16,2-1-5 15,-2 3 2-15,0 0 1 16,4-1 0-16,1 1-1 16,-1 1 1-16,0-1 0 15,0 0 0-15,-2 0 0 16,0 2 0-16,1-2 0 16,0-1 0-16,0 1 1 15,-2 1-2-15,0-1-1 16,-2 3 1-16,-2-1-1 0,-1 4-4 15,-1-2 3-15,-1 1-12 16,3 0 10-16,0 0 4 16,1-1-4-16,3-1 3 15,5-1 1-15,2-4 1 16,5-2 0-16,1 1 0 16,1-2-2-16,-2 0 4 15,-2 4-4-15,0 0 0 16,1 1 0-16,-1 2-3 15,1-2-20-15,1-1-5 16,1-2 3-16,0 0 19 16,1-2 8-16,-2 1-6 15,2 3 6-15,-3-1-12 0,-5 3-19 16,-4-1 10 0,-5 4 2-16,0-4 4 0,-1 3 10 15,1 1 5-15,6-6-3 16,4 1 0-16,3-3 6 15,3-3 2-15,-1-1-5 16,-3 0-8-16,3-1 8 16,0 2 0-16,3 1-2 15,0 1 2-15,-1 3 0 16,-1 1 2-16,-3 3-2 16,1-2 0-16,1 3 0 15,-1-3 2-15,1 0-2 0,3 0 1 16,2-3 0-16,-2 3-2 15,-1-2 2-15,-1 2 7 16,0-1-8-16,5 2 7 16,5-1-6-16,2 3 8 15,-1 0-5-15,-2 0-1 16,-3 1-3-16,1 1 0 16,-3 1-5-16,-2 3 5 15,-2-2 0-15,-2 3 0 16,-2-4 0-16,1 1 6 15,-1 0 14-15,-1 1 1 16,2-1-7-16,-1-1 1 16,-2 3-14-16,-1-5 0 15,-1 2-1-15,1 0 6 16,-2-2-6-16,4-1 0 0,5-1 0 16,0-2 2-16,1 1 22 15,-3-2 11-15,-2-1-2 16,-3 3-25-16,-1 0 2 15,1 4 5-15,-2 1-7 16,2 0-7-16,-1 4 1 16,-1 0-2-16,-2 1 0 15,-3 2 2-15,-2 1-2 16,3 0 0-16,-3 2 0 16,1 1-1-16,-1-1 2 15,2 2-2-15,-3 0 1 16,-2 1 0-16,0 0 3 0,-1 1-3 15,-3-2 0-15,0 0 0 16,-1 2-1-16,4-3 5 16,5 2-7-16,3 1 3 15,4 0 0-15,0 0 3 16,-3 0 4-16,-4 0-6 16,-5 0 1-16,-2 4-2 15,-4 1 7-15,-2-2-5 16,-2 0 0-16,0 0-2 15,-1-2 5-15,3 1-3 16,-3-1-1-16,1 0-1 16,-4 1 2-16,-4 1-2 15,-3-2 0-15,3-1 1 0,-2 0 21 16,-2 0 4-16,4 0-1 16,0 0-2-16,4-8-6 15,3-3-3-15,2 2-4 16,0-1-8-16,-3 1-2 15,-3 4 0-15,-5 0 3 16,-4 4-2-16,-1-2-1 16,3 2 0-16,0-1 0 15,1 2 2-15,-2 0-2 16,-4 0 0-16,-4-3 0 16,-1 2 1-16,2 1 8 15,3-1 14-15,7-2-1 0,1 1-12 16,2 1-8-16,2 0-1 15,-1 1-2-15,0 0 3 16,0 0-1-16,-7 0-1 16,-2 0 0-16,-4 0-2 15,-5 0 1-15,-1 0 1 16,1 0 0-16,-1 0 0 16,2 0-2-16,-1 1 1 15,1 0 1-15,-2-1-5 16,-1 2 3-16,0-2-9 15,0 0 9-15,0 0 2 16,0 0 5-16,0 0 2 16,0 0-7-16,0 0 5 15,0 0-2-15,0 0 0 16,0 0 3-16,0 0 0 0,0 0 1 16,0 0 0-16,0 0-7 15,0 0 0-15,0 2 0 16,0-2 2-16,0 0-2 15,0 0 2-15,0 0-1 16,0 0-1-16,0 0 5 16,0 0-1-16,0 0-3 15,0 0 0-15,0 0 0 16,0 0-1-16,0 0-5 16,0 0-13-16,0 0 6 15,0 0-13-15,-10 0-24 16,-8 0-94-16,-2 0-248 0</inkml:trace>
  <inkml:trace contextRef="#ctx0" brushRef="#br0" timeOffset="108198.9">22517 2829 521 0,'0'0'135'16,"0"0"-97"-16,0 0-15 16,0 0 46-16,0 0 6 15,0 0-28-15,0 0-18 0,0 0-19 16,-12 0 1-1,12 0 0-15,0 0-8 0,0 0 6 16,0 0 2-16,0 0 10 16,0 0-6-16,0 0-6 15,0 0-9-15,0 0 5 16,0 0 6-16,0 0-6 16,0 0 15-16,0 0-9 15,0 0-4-15,0 0 6 16,0 0 10-16,0 0 2 15,0 0-9-15,0 0-4 16,0 0-12-16,0 0 6 16,-6 3-6-16,-1 4 0 15,-9 6 0-15,-6 5 0 16,-3 4 0-16,1 0-2 0,-2-1 2 16,3-3 0-16,2-1 0 15,0 1 0-15,1-5 0 16,0 1 1-16,-1 0 0 15,-2-1-1-15,1 2-2 16,2-1 1-16,-2 3 2 16,1-1-2-16,2 0-2 15,-5 2 2-15,2-1-1 16,-4-1 2-16,1 2-4 16,1-1 2-16,-1 0 1 0,-1-1 0 15,1 2 1 1,0-2 0-16,5 3 1 0,-2-2 1 15,6 0-1 1,0 1-1-16,0-1 0 0,3 1 0 16,-4 2-4-16,4 1 3 15,-3 2 0-15,3 0 1 16,0-1-1-16,-5 3 0 16,3-3 1-16,-1 2 0 15,1-1 0-15,-2 0 0 16,2 1 0-16,1-2 0 15,0-2 0-15,1-1-1 16,1-2 1-16,-1 1 0 16,-1 0-1-16,-5 3 1 15,1-1 1-15,-5-1-1 0,0-1 0 16,0-1 3 0,-4 2-3-16,2 2-7 0,-4-3 7 15,6 0 2-15,0-3 1 16,4 2-3-16,1 0-1 15,0 2-1-15,-1-3 4 16,2 0-2-16,2 0 0 16,-1-2-1-16,1 3 1 15,-7 3-3-15,-5 2 4 16,-1 1-1-16,0-1 0 16,0 0-9-16,1-4 6 15,0 1-3-15,-2 0 2 0,-5-1-2 16,5 1 6-16,2-4 0 15,6-2 0-15,2 3 0 16,-4-2 0-16,0 4 0 16,-1-1 0-16,4-3 0 15,3-2 0-15,-2 2-1 16,-4 1 1-16,-3 3 0 16,-1 0 1-16,4-4-2 15,0 3 2-15,-1 1 3 16,-3 0-3-16,1 2-1 15,2-3-1-15,6-5 1 16,2 1 0-16,-3 1-2 16,-3 2 2-16,-2 1 2 15,5-1-2-15,-4 0 1 16,0 2-1-16,-5 1 1 0,-1 5-1 16,-4-1 4-16,2-1-4 15,1-1 2-15,-3 0-1 16,0 0-2-16,0 0-1 15,2 1 1-15,1-3 2 16,5-1-1-16,3 1 0 16,4-3 0-16,0-4 0 15,1 3 0-15,0-3 0 16,3 1 0-16,-4-1-1 16,4 1 1-16,1-1 1 15,3-1-1-15,-1 0 0 16,1 2 0-16,-2 2 0 0,3-4 2 15,-3 3-2 1,-2-1 0-16,-5 3 0 0,-1 0 0 16,0 0 0-16,1 0 0 15,0-2 4-15,-1 3-4 16,-4 0 0-16,0-2 0 16,4-1 0-16,4-1 0 15,4-2 1-15,-1 2-2 16,2-1 3-16,2-4-4 15,3 1 2-15,-1-1 0 16,3-1-1-16,-2 3 1 16,0 1 0-16,-1-4 0 15,-1 3 0-15,-1 0 1 0,-2 0-1 16,0 0 0 0,0 1 0-16,0-1 7 0,1-2-7 15,3-1 0-15,-1 0-1 16,3-2-5-16,0 0 6 15,0 1 4-15,2 0-4 16,0 1-5-16,-1-1 4 16,1-1 1-16,0 4 0 15,-2-4 0-15,1 1 0 16,0-1 5-16,-1-1-4 16,0 2-2-16,1 0 2 15,-2 0-5-15,1 0 7 0,0 2-3 16,-1 1 0-1,1-1-5-15,1 2 5 0,-3-2 0 16,0 0 5-16,1 1-5 16,0-1 0-16,0-1 0 15,0 2 0-15,1-1 0 16,-1-1-1-16,1 3 1 16,0-2 0-16,1-3-2 15,1-1 2-15,0-1 0 16,1-1 3-16,1-2-3 15,1 2-1-15,-4 0 1 16,2 0-2-16,-2 4 6 16,-2 1-5-16,-4 1 2 15,0 3-2-15,0 3 1 0,1-3-1 16,0-1 1-16,3-4 1 16,1-4-1-16,4 0-1 15,1-2 1-15,0 0 2 16,0 0 0-16,0 1-1 15,0 1-1-15,0-1-4 16,-2 2 4-16,1 1 0 16,-2 1-1-16,-2 0 3 15,4-4-2-15,-1 0 0 16,2-1 4-16,0 0 6 16,0 0 6-16,0 0-13 15,-1 0 4-15,1 0-7 16,-3 5 0-16,2-1 0 0,-2 0-3 15,-3 2 6 1,4-3-3-16,-1 0 0 0,2-2 0 16,-1-1 11-16,2 0 12 15,0 0 12-15,0 0 2 16,0 0 6-16,0 0-12 16,0 0-1-16,0 0-19 15,0 0-8-15,0 0-3 16,-1 0-11-16,-3 1-80 15,-4-1-101-15,-3 0-442 16</inkml:trace>
  <inkml:trace contextRef="#ctx0" brushRef="#br0" timeOffset="114960.42">15422 3910 268 0,'0'0'319'0,"0"0"-272"16,0 0-19-16,0 0 29 16,0 0 8-16,0 0 10 15,0 0-7-15,0 0-20 16,5-28-13-16,-5 28-14 16,0 0 0-16,0 0 3 15,0 0 0-15,0 0-7 16,0 0-13-16,0 0 2 15,0 0-6-15,0 0-4 16,-5 0 2-16,-5 4 0 16,-6 5 1-16,0 0-2 0,0 0 3 15,0 2 0-15,1 3 0 16,-3 5-1-16,0 6-4 16,-1 7 5-16,4 8-4 15,3 1 1-15,6 0 6 16,3-6 4-16,3-3-7 15,0-7 2-15,0-7 2 16,9 0 0-16,4-6-4 16,2-6 12-16,5-3-12 15,2-3 10-15,5 0 9 16,5-15 6-16,3-9 14 16,-2 2-12-16,-2 1-10 0,-4 2-15 15,-4 2-2-15,-4 6-13 16,-1-1-25-16,-5 4-13 15,-1 2-50-15,-2 0-103 16,-5-1-116-16</inkml:trace>
  <inkml:trace contextRef="#ctx0" brushRef="#br0" timeOffset="115898.72">15669 3654 669 0,'0'0'110'16,"0"0"-81"-16,0 0 23 15,0 0 29-15,0 0-32 16,0 0-13-16,0-22-17 15,0 22 0-15,0 0 1 16,0 0 10-16,0 0-10 16,0 0-5-16,0 0-10 15,0 0 3-15,0 0-3 16,0 0-2-16,0 0-3 16,0 0-1-16,0 0 0 0,0 0-3 15,0 10-11-15,0 11 0 16,6 8 15-16,4 6 21 15,5 2-7-15,-1 2-7 16,2-1 5-16,-1-1 7 16,1-3 6-16,1-4-15 15,1-1-4-15,-2 1 2 16,0-3-2-16,-1-5-2 16,-1-5-2-16,-2 0 2 15,-2-8 2-15,-1-4-4 16,-1-1 0-16,-2-3 1 15,-1-1 4-15,1 0 6 16,3 0-1-16,6-12-9 0,3-8-2 16,1-1-1-16,0-3-22 15,-3 2-35-15,-4 4-32 16,-3-1-62-16,-8 3-107 16,-1 0-285-16</inkml:trace>
  <inkml:trace contextRef="#ctx0" brushRef="#br0" timeOffset="116326.46">15675 3896 155 0,'0'0'683'16,"0"0"-553"-16,0 0-92 16,0 0 36-16,0 0 34 15,0 0-33-15,-3 2-5 16,3-2-20-16,0 0-21 16,0 0-14-16,6-2-3 15,7-5-6-15,4-6-4 16,8-3-1-16,0-1 0 15,2 0-1-15,-3 0 1 16,-3 0-1-16,-2 7 0 16,-7 2 0-16,-6 5 1 0,-3 2-2 15,-3 1-1-15,0 0 0 16,0 0-6-16,0 0 0 16,0 0 4-16,0 0 0 15,0 0 0-15,0 0-14 16,0 0-33-16,0 0-77 15,3 0-111-15,-3 0-183 16</inkml:trace>
  <inkml:trace contextRef="#ctx0" brushRef="#br0" timeOffset="123195.48">21038 4648 304 0,'0'0'352'0,"0"0"-328"16,0 0-20-16,0 0 38 15,0 0 34-15,0 0-5 16,0 0 1-16,0-31-49 16,0 28 7-16,2 0-8 15,-1-1 10-15,-1 1 10 16,2 1-3-16,-2 2-4 16,0 0-10-16,0 0-3 15,0 0-1-15,0 0-10 0,0 0 1 16,0 0-3-1,0 0-3-15,0 0-3 0,0 0-3 16,0 0-5-16,0 0 5 16,-2 0 0-16,-5-2-3 15,-5 2 2-15,-6 0 0 16,-3 0-7-16,-1 0 7 16,-2 10-7-16,-2 14 1 15,1 7 3-15,4 6 3 16,5 0-2-16,5-1 3 15,8-2 0-15,3-5 0 16,0-3 1-16,2-5 0 16,11-3 0-16,3-4 1 0,1-5 5 15,2-3 1 1,0-4 5-16,3-2 5 0,-3 0-10 16,-1-2-8-16,0-10-2 15,-3-2-42-15,4-3-35 16,4-2-24-16,-2-3-109 15,-2 2-127-15</inkml:trace>
  <inkml:trace contextRef="#ctx0" brushRef="#br0" timeOffset="123742.26">21396 4428 469 0,'0'0'255'0,"0"0"-162"0,0 0-26 15,0 0 40-15,0 0 6 16,0 0-46-16,2-17-6 15,-2 17-29-15,0 0-22 16,0 0-10-16,1 16-16 16,-1 11-11-16,0 13 27 15,0 7 19-15,0 2-8 16,0-1-4-16,-1 0 0 16,1-2-2-16,0-6 0 15,0-6 1-15,0-12-3 0,3-8-2 16,4-3 2-1,2-7-2-15,0-1-2 0,5-3-3 16,6 0-49-16,3-3-22 16,-1-18-49-16,-1-2-105 15,-6-8-296-15</inkml:trace>
  <inkml:trace contextRef="#ctx0" brushRef="#br0" timeOffset="123954.89">21357 4628 44 0,'0'0'957'0,"0"0"-812"0,0 0-105 15,0 0 25 1,0 0 1-16,0 0-22 0,0 0-14 16,25-10-20-16,1 2-9 15,10 0-1-15,3-4 0 16,0 1-31-16,-4-2-66 15,-3-2-77-15,-4-4-199 16</inkml:trace>
  <inkml:trace contextRef="#ctx0" brushRef="#br0" timeOffset="124354.16">21775 3986 480 0,'0'0'435'0,"0"0"-369"0,0 0 51 15,0 0-19-15,0 0 17 16,0 0-50-16,2-29-47 16,-1 35-18-16,5 20-19 15,6 11 19-15,-1 7 25 16,0 2-15-16,1-3-4 15,-4-6-6-15,0-3-3 16,-3-4-96-16,-5-11-194 16,0-9-572-16</inkml:trace>
  <inkml:trace contextRef="#ctx0" brushRef="#br0" timeOffset="126025.63">14610 4421 638 0,'0'0'389'15,"0"0"-323"-15,0 0-50 16,0 0 29-16,0 0-17 0,0 0 2 15,62-42-29-15,-28 23 3 16,-1 1 0-16,0 2-3 16,-3 3 1-16,-3 3-2 15,-6 0-2-15,-4 5-39 16,-8 5-108-16,-9 0-141 16,0 0-363-16</inkml:trace>
  <inkml:trace contextRef="#ctx0" brushRef="#br0" timeOffset="126218.18">14723 4548 750 0,'0'0'217'16,"0"0"-193"-16,0 0 2 0,0 0 57 16,0 0 6-16,0 0-19 15,12-3-41-15,10-8-20 16,8-6-2-16,4 3 0 15,-1-1-7-15,-6 5-83 16,-3 0-99-16,-8 1-182 16</inkml:trace>
  <inkml:trace contextRef="#ctx0" brushRef="#br0" timeOffset="127258.12">13938 4742 119 0,'0'0'643'0,"0"0"-568"16,0 0-73-16,0 0 65 16,0 0 41-16,0 0-22 15,-22 0-34-15,22 0-21 0,0 0-7 16,0 0-10-16,0-1-1 16,7-6-12-16,8-5 7 15,9-6-8-15,9 0-3 16,1 2 1-16,-4 9 0 15,-6 7-6-15,-6 2-16 16,-8 22 8-16,-5 10 11 16,-5 8 5-16,0 0 0 15,-10-2 4-15,-3-8 5 16,0-10-5-16,7-10 3 16,3-6-3-16,3-6-1 15,0 0 10-15,0-9 12 16,3-22 13-16,13-14-25 15,2-12-13-15,4-3-5 0,1 9 1 16,-8 14 1-16,-3 18 2 16,-8 12 1-16,-2 7-1 15,-1 0-11-15,1 10-38 16,5 11 33-16,4 6 17 16,3 4 5-16,4-6 7 15,6-6-6-15,3-6 5 16,6-8 3-16,3-5 8 15,1 0 0-15,-1-13 6 16,-3-4-10-16,-7-3-10 16,-3 0-7-16,-7-3-1 15,-7 3-36-15,-6-1-107 0,-3 4-142 16,0 4-505-16</inkml:trace>
  <inkml:trace contextRef="#ctx0" brushRef="#br0" timeOffset="129473.49">20507 5129 423 0,'0'0'656'0,"0"0"-629"16,0 0-27-16,0 0-16 15,97-87 16-15,-64 67 8 16,-2 1-4-16,2 2-4 0,-3 2-4 15,0 4-29-15,-8 1-71 16,-8 2-117-16,-7 2-261 16</inkml:trace>
  <inkml:trace contextRef="#ctx0" brushRef="#br0" timeOffset="129692.19">20628 5184 223 0,'0'0'725'0,"0"0"-651"15,0 0-64-15,0 0-2 16,0 0 56-16,0 0 13 16,34-4-46-16,2-15-24 0,10-4-7 15,-1 0-2 1,-2 2-51-16,-12 3-192 0,-11 2-259 15</inkml:trace>
  <inkml:trace contextRef="#ctx0" brushRef="#br0" timeOffset="130633.82">19882 5595 572 0,'0'0'189'16,"0"0"-154"-16,0 0 30 15,0 0 44-15,0 0-31 16,0 0-12-16,-7-11-27 16,7 8-21-16,0 1 5 15,0 0-4-15,0-4 3 16,0-1 4-16,4-4-14 15,8-6-10-15,6-3-4 16,6-3-3-16,7 1 5 16,5 2-2-16,-4 11 0 15,-2 9 2-15,-8 0-27 16,-8 25-6-16,-5 10 33 16,-7 3 0-16,-2 1 16 0,0-5-6 15,-6-11-6-15,1-8 1 16,2-7 1-16,3-7-1 15,0-1 6-15,0 0 6 16,0-13 4-16,12-17-14 16,9-14-7-16,6-6-36 15,0 0 27-15,-3 12-1 16,-5 16 10-16,-7 11 0 16,-2 11-10-16,-1 0-20 15,4 9 29-15,1 12 1 16,3 3 22-16,-1-1-3 15,1-4 0-15,2-3-7 0,-1-6-6 16,-2-4-1-16,3-4-4 16,-3-2-1-16,1 0-29 15,-1-14-84-15,-3-12-158 16,-12-7-171-16</inkml:trace>
  <inkml:trace contextRef="#ctx0" brushRef="#br0" timeOffset="130905.09">20264 4924 1090 0,'0'0'148'0,"0"0"-129"15,0 0 1-15,0 0-1 16,0 0-19-16,0 0-25 16,16 54 25-16,8-12 13 15,3 6 9-15,1-2-15 16,-1-3-7-16,-1 0-3 16,-1-15-140-16,-7-11-331 15</inkml:trace>
  <inkml:trace contextRef="#ctx0" brushRef="#br0" timeOffset="143976.9">2478 8551 407 0,'0'0'275'16,"0"0"-228"-16,0 0-39 16,0 0 32-16,0 0 21 0,0 0-6 15,0 0 10-15,-11 0-26 16,11 0-8-16,0 0-5 15,0 0 8-15,0 0-1 16,0 0-7-16,-2 0-12 16,2 0 1-16,-1 0-3 15,1 0 0-15,0 0-2 16,0 0-3-16,0 0-2 16,0 0 3-16,0 0-7 15,0 0 3-15,0 0 0 16,0 0-1-16,0 0 0 0,0 0 14 15,0 0 0-15,0 0 0 16,0 0 4-16,0 0-9 16,0 0-1-16,0 0 3 15,0 0-7-15,0 0-3 16,10 0-4-16,8 0-6 16,7 0 5-16,5 5-2 15,-2 14 1-15,-8 13-12 16,-8 8 2-16,-12 4 5 15,0 0 4-15,-18-4 6 16,-4-8-4-16,-4-6 3 16,2-6 2-16,5-9-3 0,7-4 4 15,4-4 6 1,4-3 0-16,4 0 4 16,0-10 2-16,4-22-17 0,25-12-5 15,14-4-32-15,14 3 23 16,5 8 14-16,-2 11-6 15,-3 13 3-15,-15 10-2 16,-16 3 0-16,-12 8-8 16,-4 17-9-16,-10 4 21 15,0 5 1-15,0 0 17 16,0-4 1-16,0-5-11 16,0-8-3-16,0-6 4 15,5-2 1-15,8-4-9 16,5-4 5-16,9-1 5 15,9 0-2-15,6 0-8 16,4-7-39-16,-1-6-79 0,-11-2-159 16,-3 0-326-16</inkml:trace>
  <inkml:trace contextRef="#ctx0" brushRef="#br0" timeOffset="144287.94">3514 8651 932 0,'0'0'246'15,"0"0"-185"-15,0 0 5 16,0 0 2-16,0 0-16 16,0 0-26-16,74-5-23 15,-24-9 0-15,4 6-6 16,2 0 1-16,-8 6-66 16,-15 2-85-16,-11 0-54 15,-22 12-137-15</inkml:trace>
  <inkml:trace contextRef="#ctx0" brushRef="#br0" timeOffset="144462.04">3602 8837 843 0,'0'0'150'15,"0"0"-129"-15,0 0 36 16,0 0 48-16,0 0-26 16,0 0-41-16,76 0 7 15,-19 0-9-15,14 0-23 16,7 0-7-16,-1-5-6 15,-11 4-78-15,-21 1-182 16,-21 0-533-16</inkml:trace>
  <inkml:trace contextRef="#ctx0" brushRef="#br0" timeOffset="145095.22">5200 8463 967 0,'0'0'126'16,"0"0"-62"-16,0 0 14 15,0 0-29-15,-87-25-36 16,42 49-5-16,-2 14 15 16,6 11-2-16,7 3-1 15,10 4-4-15,8-4 1 16,10-3-4-16,6-3-3 16,0-7-9-16,16-4 6 15,5-6-1-15,5-4-4 16,6-8-2-16,7-7 7 15,9-6-7-15,6-4-15 0,2 0-64 16,1-17-89-16,-8-12-168 16</inkml:trace>
  <inkml:trace contextRef="#ctx0" brushRef="#br0" timeOffset="145463.26">5673 8386 909 0,'0'0'105'0,"0"0"-54"15,0 0 20-15,0 0-13 16,0 0 10-16,0 0-51 15,0-8-17-15,-9 52 0 16,-5 17 59-16,-2 13-6 16,5 1-24-16,4-2-13 15,7-7 7-15,0-9-4 16,4-10-15-16,13-7 1 16,4-11-2-16,1-4-1 15,1-10-2-15,-1-6 0 0,-1-5-15 16,-3-4-31-16,3 0-31 15,-4-23-74-15,-5-13-111 16,-10-8-432-16</inkml:trace>
  <inkml:trace contextRef="#ctx0" brushRef="#br0" timeOffset="145659.31">5540 8740 1131 0,'0'0'185'15,"0"0"-162"-15,0 0 32 16,0 0 12-16,0 0-37 16,0 0-20-16,134-15-3 15,-56 3-7-15,0 2 3 0,-4 3-6 16,-10 2-52-16,-9 3-109 16,-11 1-121-16,-16-6-316 15</inkml:trace>
  <inkml:trace contextRef="#ctx0" brushRef="#br0" timeOffset="148073.07">7849 8721 843 0,'0'0'109'16,"0"0"-65"-16,0 0-24 15,-118-10 32-15,69 41-22 16,0 6-3-16,13 6-17 16,14-3-3-16,17-3 0 15,5-8-7-15,2-4 1 16,20-4 6-16,5-8-1 0,9-6-2 15,1-7 1-15,2 0-5 16,-3-7-5-16,-5-11-12 16,-4-8 5-16,-5-4 4 15,1 1 7-15,-7 3 1 16,1 10 0-16,-1 9 1 16,3 7 4-16,5 0-5 15,1 12 1-15,3 9-7 16,-6 5 4-16,-3 1 2 15,-7-2-1-15,-7-2-4 16,-1-6 5-16,-1-7 1 16,-3-6 6-16,0-4-7 15,0 0 6-15,0 0 25 0,0-14 53 16,3-15-40-16,13-9-37 16,10-10-6-16,16 1 0 15,7 5-1-15,8 13 0 16,5 14-4-16,4 15 3 15,-2 0-5-15,-4 24 6 16,-2 5-9-16,-9 5 9 16,-1-1 5-16,-2 0 1 15,-4-5-1-15,3-6 1 16,1-9-1-16,2-5 4 16,1-8 2-16,-4 0-10 15,-4-6 5-15,-6-12-6 0,-5-5 3 16,-8-8-3-1,-7-4 0-15,-4-3-6 0,-7-2 6 16,-4 7-4-16,-2 7-6 16,-19 9 10-16,-7 9 5 15,-11 8 9-15,-8 4-3 16,-8 21 8-16,2 9 3 16,4 5-6-16,12 4-2 15,13-4-12-15,10-3-2 16,10-2 1-16,4-7-5 15,4-7 9-15,16-5-12 16,7-10 4-16,9-5-10 16,7-4-3-16,5-21 16 15,-1-11 2-15,-3-7-1 16,-9-11-1-16,-5-13 4 0,-6-7-6 16,-9-2 2-16,-8 8-20 15,-7 14 18-15,0 18 2 16,0 14 11-16,0 14 14 15,0 5-25-15,-1 3 0 16,-2 3-1-16,3 25-11 16,-3 16 12-16,-1 14 29 15,4 3 2-15,0 0-12 16,0-4-8-16,11-6-7 16,3-6-2-16,4-7 2 15,1-3-3-15,2-5-1 16,3-3-18-16,3-2-93 0,-1-10-121 15,-3-13-455-15</inkml:trace>
  <inkml:trace contextRef="#ctx0" brushRef="#br0" timeOffset="148885.1">9784 8566 826 0,'0'0'288'16,"0"0"-224"-16,0 0-33 15,0 0 19-15,0 0-31 16,0 0-19-16,0 0-4 16,115 6 2-16,-62 22 4 15,-7 9-5-15,-15 7-9 0,-17 3-2 16,-14-1 13-16,0-3 1 16,-20-6-3-16,-10-7 3 15,0-9 1-15,5-8 2 16,7-10 5-16,8-3 10 15,8-4 7-15,2-22 13 16,9-12-38-16,27-14-6 16,18-5-2-16,12 4-11 15,4 8-7-15,-5 15 11 16,-17 18 14-16,-17 12-4 16,-13 8-12-16,-13 23-9 0,-5 8 26 15,0 5 22 1,0-1 10-16,0-3-9 0,3-7-9 15,12-7-5-15,9-7 10 16,7-7-2-16,6-10-9 16,14-2 0-16,5-4-8 15,7-19-73-15,-3-14-169 16,-11-13-268-16</inkml:trace>
  <inkml:trace contextRef="#ctx0" brushRef="#br0" timeOffset="149156.34">10674 7967 958 0,'0'0'126'0,"0"0"-25"15,0 0-9-15,0 0-40 16,0 0-50-16,0 0 1 16,0 107 64-16,0-43-20 15,0 1-30-15,7-6-12 16,7-8-5-16,0-2-30 16,-3-10-110-16,-3-12-268 15</inkml:trace>
  <inkml:trace contextRef="#ctx0" brushRef="#br0" timeOffset="149763.01">11606 8735 562 0,'0'0'593'0,"0"0"-498"15,0 0-19-15,0 0 13 16,0 0-9-16,0 0-40 15,0 0-29-15,100-40-11 0,-29 24-1 16,4 3 1-16,-6 4 0 16,-9 5-29-16,-13 4-64 15,-11 0-21-15,-15 0-121 16,-21 1-217-16</inkml:trace>
  <inkml:trace contextRef="#ctx0" brushRef="#br0" timeOffset="149963.07">11693 8928 978 0,'0'0'110'0,"0"0"-99"16,0 0 33-16,0 0 50 16,98 5-27-16,-41-6-28 0,8-10-18 15,6 0-6-15,0 2-14 16,-5 3-1-16,-2 2-15 15,-1 1-129-15,-4 0-169 16,-8-2-519-16</inkml:trace>
  <inkml:trace contextRef="#ctx0" brushRef="#br0" timeOffset="151505.01">13168 8491 900 0,'0'0'130'0,"0"0"-43"15,0 0-22-15,0 0-9 16,0 0-34-16,-104-28-16 16,56 66 5-16,0 14 6 0,13 2-4 15,12 1 3-15,14-6-9 16,9-6 7-16,0-3-1 15,18-6-10-15,10-6 5 16,8-8 2-16,5-3-9 16,8-9-1-16,2-5-8 15,4-3-85-15,-5 0-82 16,-5-11-163-16</inkml:trace>
  <inkml:trace contextRef="#ctx0" brushRef="#br0" timeOffset="151935.34">13722 8247 798 0,'0'0'138'0,"0"0"-102"16,0 0 5-16,0 0 4 15,0 0-14-15,0 0-31 0,0 27 1 16,-5 16 28-16,-10 15 61 15,2 10-19-15,3 2-24 16,4-1-16-16,6-5-18 16,0-5-6-16,0-6-2 15,9-7-3-15,7-7 3 16,5-8-5-16,0-10 8 16,4-6-8-16,0-8-11 15,2-7-51-15,0 0-43 16,0-22-87-16,-8-11-158 15</inkml:trace>
  <inkml:trace contextRef="#ctx0" brushRef="#br0" timeOffset="152138.21">13628 8667 995 0,'0'0'148'16,"0"0"-124"-16,0 0 71 15,0 0 0-15,0 0-46 16,0 0-32-16,77 0-11 16,-26-4-2-16,7-6-4 15,3-3-20-15,0-3-123 16,-5-7-119-16,-10-7-433 16</inkml:trace>
  <inkml:trace contextRef="#ctx0" brushRef="#br0" timeOffset="152386.18">14205 7906 957 0,'0'0'180'16,"0"0"-102"-16,0 0-32 15,0 0-46-15,0 0 2 0,0 0-2 16,23 101 54-16,-14-34-20 16,4 0-20-16,-1-5-14 15,3-9-5-15,-3-8-122 16,-5-11-233-16</inkml:trace>
  <inkml:trace contextRef="#ctx0" brushRef="#br0" timeOffset="157470.57">2031 10304 623 0,'0'0'81'16,"0"0"8"-16,0 0-42 0,0 0 2 16,0 0-12-16,0 0-37 15,0 0 6-15,18 24-2 16,-11 28 69-16,1 11-11 16,-2 11 4-16,-2 6-30 15,-1 1-24-15,0-6-9 16,0-12 0-16,0-12 1 15,-3-13-4-15,0-11-1 16,0-10 1-16,0-9 1 16,0-6 4-16,0-2 3 15,0 0 28-15,-3-5 17 16,-9-19-33-16,0-13-9 16,3-12-11-16,4-13 5 15,5-10-5-15,0-7-8 16,13-3-16-16,9 3-7 0,2 8 21 15,3 10 5-15,6 18-6 16,0 16-21-16,2 15 12 16,-2 12-8-16,0 6 4 15,-12 29 16-15,-9 6 1 16,-12 11-13-16,-6-2 5 16,-26-4 15-16,-6-8 0 15,-4-9 25-15,3-10 18 16,9-5 3-16,3-7 8 15,8-4-22-15,7-2-24 0,6-1-8 16,6 0-48 0,0 0-219-16</inkml:trace>
  <inkml:trace contextRef="#ctx0" brushRef="#br0" timeOffset="158215.15">2407 10556 989 0,'0'0'70'0,"0"0"-70"15,-6 95 0-15,1-54-1 16,4-3 2-16,1-3 4 16,0-4-3-16,0-5 2 15,1-8-1-15,4-7-3 16,1-5 0-16,3-6-32 15,0 0-23-15,4-20 48 16,2-13-3-16,2-7-11 0,0-6 20 16,-3 6 1-1,1 11 1-15,-8 14 19 0,1 12 30 16,2 3-44-16,1 12-5 16,8 13-1-16,-4 7 18 15,6 5 0-15,-5 1 0 16,4-4-14-16,-4-4 1 15,2-10 3-15,3-5-5 16,-2-8 4-16,1-7 2 16,5 0-2-16,2-14 0 15,-3-16-3-15,4-10-4 16,-4-11-5-16,-3-12 5 16,-6-6 0-16,-2-7-3 15,-5-3-2-15,-5 1 0 16,-3 14 5-16,0 12-1 0,0 23 3 15,0 15 36-15,0 10 4 16,0 4-14-16,0 7-28 16,0 28-21-16,-3 20 21 15,-2 18 31-15,2 7 0 16,3-5-10-16,0-3-6 16,0-6-6-16,8-10 1 15,8-6-8-15,-1-11 2 16,9-9-4-16,-3-11 0 15,1-7-28-15,0-12-67 0,1 0-33 16,-5-25-184 0</inkml:trace>
  <inkml:trace contextRef="#ctx0" brushRef="#br0" timeOffset="158397.37">2922 10578 1140 0,'0'0'126'0,"0"0"-118"16,0 0 7-16,0 0 18 16,0 0-17-16,82 0-7 15,-14 0-1-15,10 0-8 16,7-6-84-16,-11-4-174 16,-23-3-585-16</inkml:trace>
  <inkml:trace contextRef="#ctx0" brushRef="#br0" timeOffset="160225.1">4452 10814 1107 0,'0'0'101'16,"0"0"-90"-16,0 0-5 15,0 0 0-15,0 0-4 16,0 0 0-16,72-80 8 16,-53 46-10-16,1-7 0 15,1-6 2-15,-1-9-2 16,-3-12-15-16,2-8-28 16,-7-4-28-16,-4 6 7 15,-8 17 23-15,0 18 29 16,0 15 12-16,-2 15 21 15,-2 6 28-15,-4 3-38 0,-5 28-10 16,-8 23 0-16,-1 19 33 16,1 9-2-16,12 4-12 15,6-8-13-15,3-11-2 16,0-12-4-16,4-8 2 16,11-12 0-16,0-8-3 15,6-9 3-15,1-9 1 16,1-6 2-16,4 0-1 15,1-21 2-15,3-8-4 16,1-11-3-16,-1-11-6 16,-1-11-13-16,-2-10 1 15,-4-6-22-15,-7 7 22 0,-6 10 4 16,-5 19 14-16,-6 13 3 16,0 11 18-16,0 5-9 15,0 8-12-15,-4 2 23 16,2 3-15-16,0 3-4 15,0 23-4-15,-5 22 0 16,-1 18 11-16,-1 11 0 16,0 4-1-16,-3-3-1 15,-3-3-8-15,-3 0 1 16,-1-9-2-16,1-18 0 16,7-15 5-16,4-20-5 15,6-12 2-15,1-1 4 16,0-10 24-16,3-23-7 15,19-15-23-15,11-15-18 0,11-2-6 16,-2 9-12 0,-3 15 9-16,-6 19 20 0,-6 17 4 15,-2 5-5-15,-3 17 4 16,0 8 0-16,-3 6-2 16,-3-1 6-16,1 0-1 15,3-5 1-15,2-3 7 16,0-9-6-16,3-7 1 15,-3-6 4-15,-2 0-5 16,-1-6-1-16,-1-10 0 16,-6-7-16-16,-1-6-3 15,-7-5-25-15,-4-5-41 0,0 3 41 16,-1 5 12-16,-11 8 32 16,-2 11 11-16,-2 10 27 15,-2 2-18-15,1 7-18 16,1 16 23-16,3 6-9 15,2 6 29-15,1 0-9 16,5 1-17-16,5-1-7 16,0-2 4-16,2-2 0 15,14-3-7-15,-1-5-8 16,4-5 2-16,-2-4 2 16,-2-7-3-16,0-4 4 15,-2-3 1-15,1 0-4 16,-1 0 20-16,-1-16 8 15,0-5-11-15,0-10-2 0,0-6-13 16,-3-5-1-16,1-9-4 16,-7-2-1-16,-1-3 0 15,-2 4-18-15,0 12 4 16,0 15 10-16,0 14-1 16,0 8 3-16,0 3 2 15,0 8-16-15,6 17 0 16,13 17 17-16,8 7-4 15,1 8 8-15,-4 4-6 16,-8 1 6-16,-14 0-2 16,-2-9 4-16,-8-12-4 15,-5-16-2-15,3-11 3 16,5-12 9-16,2-2 27 0,0 0 4 16,3-20-4-16,0-15-22 15,20-11-17-15,23-9-22 16,18 3-17-16,12 9-1 15,5 17 18-15,4 16 13 16,-5 10 1-16,-8 0 7 16,-9 5 1-16,-15 8 1 15,-14-1-1-15,-12-6-1 16,-8-2-5-16,-7-4 6 16,-4 0 3-16,0-1 4 15,0-17 28-15,0-9-35 0,-10-6-7 16,-4-2 1-16,-2 6-1 15,1 5 7-15,0 12-6 16,3 8 6-16,-1 4 13 16,-2 17-5-16,-3 17 7 15,3 11 18-15,6 4 14 16,8 4-10-16,1-3-4 16,13-3-7-16,12-5-14 15,11-6-9-15,4-9-2 16,8-10 7-16,6-11-6 15,10-6-2-15,-2-9-38 16,-6-18-80-16,-19-12-84 16,-31-11-358-16</inkml:trace>
  <inkml:trace contextRef="#ctx0" brushRef="#br0" timeOffset="160588.94">4197 10525 615 0,'0'0'422'16,"0"0"-363"-16,0 0-56 16,0 0 26-16,80-13-3 15,-67 10-19-15,8 1-6 16,16-4-1-16,20-1 0 15,17-5-42-15,13-2-129 16,4-8-160-16</inkml:trace>
  <inkml:trace contextRef="#ctx0" brushRef="#br0" timeOffset="161423.2">7092 10450 879 0,'0'0'119'0,"0"0"-56"16,0 0-63-16,0 0 0 0,59 85 20 16,-30-34 24-16,-1 1-25 15,0-3 1-15,2-6-10 16,-2-11-8-16,-2-10-1 16,-7-9 8-16,-2-9-3 15,-7-4 16-15,0 0 9 16,1-5 2-16,4-19 17 15,3-11-26-15,1-12-13 16,1-8 11-16,-4-6-16 16,-1-5 4-16,-3 1-1 15,-3 2-2-15,0 12-6 16,-2 17-1-16,-1 17 0 0,-3 10-2 16,3 7-51-16,5 3-144 15,6 13-133-15,7 5-3 16</inkml:trace>
  <inkml:trace contextRef="#ctx0" brushRef="#br0" timeOffset="161804.9">7862 10445 555 0,'0'0'409'0,"0"0"-317"16,0 0-74-16,0 0 19 15,-97 45-6-15,52-9 1 0,6 4 7 16,12-3-33-16,11-3 2 16,13-6-7-16,3-5 1 15,0-4 0-15,12-5 2 16,7-7-3-16,5-7 3 16,1 0-3-16,8-10-1 15,0-16-13-15,-2-5 4 16,-1-5 5-16,-8 4-8 15,-5 7 3-15,-10 10 9 16,-5 11 0-16,1 4 16 16,1 0-16-16,4 13-11 15,1 11 11-15,4 4 30 0,0 3-10 16,1-1-13-16,4-5 0 16,-1-1-7-16,2-10-9 15,0-6-40-15,-1-8-90 16,1-3-163-16</inkml:trace>
  <inkml:trace contextRef="#ctx0" brushRef="#br0" timeOffset="162063.25">8312 10053 1052 0,'0'0'102'0,"0"0"-102"0,0 0-2 16,3 72 2-16,2-14 85 16,1 13-29-16,-1 1-9 15,1-2-2-15,2-9-22 16,-2-10-13-16,0-8-7 16,-2-8-3-16,2-7 0 15,-5-4-28-15,1-7-77 16,-2-10-78-16,0-7-249 15</inkml:trace>
  <inkml:trace contextRef="#ctx0" brushRef="#br0" timeOffset="162449.01">8521 10424 143 0,'0'0'858'0,"0"0"-837"16,0 0-16-16,12 84 12 15,-2-55-9-15,10-3 4 16,0 1 10-16,6-5-3 16,-2 0-17-16,-3-7 0 15,-4-3 3-15,-6-6 0 16,-3-6-10-16,-1 0 10 16,2-14-4-16,3-14-1 15,1-13-15-15,1-8-4 16,-4-7-10-16,3-4-11 0,-2 9 29 15,-3 14 11-15,-1 17 7 16,-1 16 52-16,0 4-31 16,3 17-28-16,6 17 0 15,0 14 34-15,4 3 21 16,0 0 6-16,-2-3-33 16,2-3-15-16,-1-5 0 15,0-3-13-15,-4-7 0 16,-4-2-2-16,-3-7-71 15,-4-10-112-15,-3-11-251 16</inkml:trace>
  <inkml:trace contextRef="#ctx0" brushRef="#br0" timeOffset="163015.31">9234 10607 757 0,'0'0'327'0,"0"0"-323"15,0 0-3-15,0 0 40 16,0 0-13-16,0 0-20 16,86 0-6-16,-80-10 0 15,-4-3-2-15,-2-5-33 16,0-5-24-16,0-1 3 16,-8 2 13-16,-2 4 36 15,4 7 5-15,-1 6 78 0,7 5-7 16,-3 0-57-1,-2 17-13-15,-1 10 11 16,2 9 27-16,2-1-14 0,2 1 10 16,0-1-3-1,2-6-22-15,10-4-3 0,0-7 0 16,4-5-2-16,1-7 8 16,6-6-5-16,7-2 4 15,6-22-7-15,1-7 0 16,0-7-5-16,-7-7 0 15,-4 1-16-15,-5 3-15 16,-5 10-14-16,-7 13 32 16,-5 9 12-16,1 9-10 0,0 0-3 15,2 15-29 1,3 10 39-16,2 6 3 0,5 7 2 16,1 3 0-16,0 3 1 15,4-1 2-15,-6-3 2 16,-2-5-3-16,-7-10 3 15,-7-5 0-15,0-10 6 16,0-2 15-16,-18-3 11 16,-8 0 7-16,-10-3-22 15,-3-2-23-15,-3 0-16 16,2-12-160-16,1-20-742 16</inkml:trace>
  <inkml:trace contextRef="#ctx0" brushRef="#br0" timeOffset="164104.59">10693 10432 1016 0,'0'0'100'0,"0"0"-100"16,0 0 0-16,0 80 4 15,0-43 21-15,7-2-19 16,1-7 6-16,-2-6-11 15,2-7 0-15,-5-7-1 0,-3-3-2 16,0-5-78-16,0 0-158 16,0-17-73-16</inkml:trace>
  <inkml:trace contextRef="#ctx0" brushRef="#br0" timeOffset="164236.03">10686 10165 1104 0,'0'0'56'16,"0"0"-56"-16,0 0-79 16,0 0 10-16,0 0-90 15,0 0-497-15</inkml:trace>
  <inkml:trace contextRef="#ctx0" brushRef="#br0" timeOffset="164612.9">10957 10403 1024 0,'0'0'97'0,"0"0"-97"16,0 0-15-16,0 0 14 16,0 0-4-16,90 90 3 15,-74-58 1-15,-4-2-3 16,-9-7-6-16,-3-1 3 0,0-8-1 15,0-7 2 1,-2-7 6-16,-1 0 4 0,3-14 24 16,0-17-5-16,16-12-22 15,16-8-1-15,11-5 0 16,2 10-2-16,-3 13 2 16,-4 19 9-16,-6 14 4 15,-5 4-2-15,-7 22-10 16,-6 5 22-16,-5 6-10 15,-4 2 7-15,-2-3-13 16,1 1-6-16,2-5-1 16,-1-1-17-16,3-5-112 0,5-7-185 15</inkml:trace>
  <inkml:trace contextRef="#ctx0" brushRef="#br0" timeOffset="165488.57">11900 10394 833 0,'0'0'320'15,"0"0"-256"-15,0 0-54 16,0 0-5-16,0 0-4 0,0 0 10 15,117-16-1-15,-42 18 7 16,6-2-14 0,0 0-2-16,-10 0 1 0,-9 0-2 15,-13-2 7-15,-12-8-6 16,-9-7 0-16,-7 3-1 16,-9-2 0-16,-3 2 9 15,-5 0-8-15,-4-1-1 16,0 2 3-16,-11 1 16 15,-13 3-9-15,-6 3 0 16,-7 6 7-16,-4 0-7 16,1 18-6-16,3 7 2 15,9 11-1-15,11 3-2 16,9 4 0-16,8-2 2 16,3-2-5-16,26-6 1 0,11-2 3 15,14-6-4-15,13-6-1 16,15-7-14-16,10-11 2 15,7-1 13-15,-7-18-5 16,-12-9 3-16,-18-9-11 16,-19 3-16-16,-17 2 13 15,-19 8 12-15,-7 9-2 16,-7 7 2-16,-18 7-3 16,-4 0 7-16,-4 17 13 15,3 8-4-15,5 6-3 0,7 2-2 16,8-1-3-1,5 0 4-15,5-7-5 0,0-6-5 16,0-6 5-16,0-6-1 16,8-5 1-16,-1-2-3 15,7 0-1-15,2-19 4 16,7-10 1-16,9-7-1 16,0 2 0-16,-1 8-2 15,0 11 2-15,-2 13-4 16,1 2 1-16,-1 15-1 15,1 15 4-15,0 5 8 16,-2 5 15-16,-2-2 3 16,-3-4-16-16,-3-5 15 15,-5-12-4-15,-6-9-5 16,-5-6 3-16,-1-2 6 0,5 0 39 16,8-20 15-16,8-13-21 15,7-14-51-15,7-12-3 16,-4-9-3-16,-2-10-1 15,-4 3-1-15,-9 15-11 16,-10 20-30-16,-6 26-12 16,-3 14-49-16,0 9-203 15,-5 12-395-15</inkml:trace>
  <inkml:trace contextRef="#ctx0" brushRef="#br0" timeOffset="165740.7">14137 10285 1111 0,'0'0'140'0,"0"0"-140"15,0 0-16-15,-21 106 16 16,6-47 11-16,3-1 12 15,3-3-11-15,6-6-12 16,-2-10 0-16,2-7-3 16,0-9-54-16,-3-11-76 15,-2-12-187-15</inkml:trace>
  <inkml:trace contextRef="#ctx0" brushRef="#br0" timeOffset="166262.99">14234 9950 520 0,'0'0'567'16,"0"0"-550"-16,0 0-8 15,-105-44-4-15,63 59 9 0,-9 25 0 16,-8 13 7-1,-1 12 7-15,2 9 6 0,4 7-13 16,14 3-1-16,7 2 1 16,11-3-3-16,8-5-7 15,10-5 1-15,4-7 2 16,0-5-12-16,4-8 2 16,13-12-3-16,5-7 2 15,3-13 0-15,11-10-1 16,10-11-1-16,11 0 2 15,16-16-3-15,2-12-4 16,4-9 3-16,-4-8-2 16,-4-10 3-16,-4-11 0 15,-3-6-3-15,-7-12-13 16,-7-9-27-16,-10-4 4 0,-13 8-35 16,-13 13-18-16,-14 21 92 15,0 17 13-15,-23 8 21 16,-9 10 1-16,-5 0 8 15,-6 8-5-15,-5 4-13 16,0 6-14-16,4 2-9 16,6 1-1-16,5 13-1 15,8 8-8-15,3 2-73 16,-1-2-77-16,2-4-428 16</inkml:trace>
  <inkml:trace contextRef="#ctx0" brushRef="#br0" timeOffset="167713.1">15311 10256 789 0,'0'0'275'0,"0"0"-225"15,-126 2-15-15,73 25 28 16,6 12-27-16,8 0-22 16,13 5-9-16,9-1-4 15,10 0-2-15,7-3 1 16,0-2-23-16,0-8-17 15,12-5 21-15,6-8-6 0,4-13-20 16,8-4 20 0,3-21 22-16,6-13 3 0,-1-9 6 15,5 0-3 1,-2 5 5-16,-5 7 7 0,-2 18 0 16,-6 8-14-16,-2 5-1 15,-3 2 0-15,-6 12 0 16,-2 2 0-16,-8 1-8 15,-5-1 8-15,-2 0 6 16,0-4-6-16,0-5 1 16,0-2 2-16,0-5 5 15,-5 0 20-15,-1 0 11 16,2-7-22-16,4-13-7 16,0-9 4-16,10-14-14 0,22-8-2 15,15-5-14-15,0 6-12 16,0 13 6-16,-6 17 21 15,-7 20 0-15,-3 2-1 16,1 27 2-16,-1 7 0 16,2 4 11-16,-2-1 1 15,2 1-7-15,3-5-2 16,1-5 2-16,0-8 3 16,2-5 0-16,0-6 0 15,0-8-5-15,-7-3-2 16,-3 0 5-16,-8-3-4 15,-3-16-2-15,-5-6 2 16,-3-8-4-16,-4-6 1 16,-6-3-4-16,0 5-1 0,-6 2 6 15,-17 9 2-15,-10 6 6 16,-10 9-3-16,-2 10-3 16,-3 1 17-16,6 8 3 15,5 13-7-15,7 6 8 16,6 0-8-16,9 3-10 15,4 1 0-15,9 0 0 16,2-6-4-16,5-3-1 16,17-5-1-16,11-6 1 15,6-11 8-15,10 0-1 16,4-18 2-16,-2-13-6 0,-2-12 2 16,-5-13 10-1,-7-14-6-15,-6-5-7 0,-11 1-4 16,-9 8-1-16,-11 14 1 15,0 14 0-15,-2 17 1 16,-9 9 2-16,-2 12 1 16,4 0 10-16,-2 0-12 15,-1 16 0-15,-1 12-9 16,1 14 9-16,-1 13 18 16,2 12 10-16,7 8-6 15,1 4 7-15,3-5-16 16,0-2-10-16,0-5-2 15,10-3-2-15,3 4-39 0,3-9-97 16,4-19-211 0</inkml:trace>
  <inkml:trace contextRef="#ctx0" brushRef="#br0" timeOffset="168313.12">16986 10181 942 0,'0'0'160'0,"0"0"-110"0,0 0 29 16,0 0-9-16,0 0-55 15,0 0-15-15,91-37 0 16,-63 62 0-16,-10 11-10 16,-15 10-3-16,-3 4-2 15,-23 3 5-15,-15-6 10 16,-4-11-2-16,3-8 2 15,8-13 0-15,10-5 7 16,11-7 1-16,8-2 15 16,2-1 10-16,0 0 1 15,18 0-10-15,19 0-17 16,22 0 0-16,14 0-7 16,5 0 2-16,-1-4-6 15,-10-4-31-15,-10 0-46 0,-17-7-62 16,-18-7-149-16,-19-9-527 15</inkml:trace>
  <inkml:trace contextRef="#ctx0" brushRef="#br0" timeOffset="168846.28">17114 9804 788 0,'0'0'59'16,"-104"-10"-8"-16,42 10-17 16,-6 18 30-16,-2 14-3 0,0 12-7 15,-1 13-8-15,5 8-7 16,6 7 2-16,8 4-8 16,6 4-6-16,16 4-5 15,12 0-8-15,14-4-5 16,4-3 1-16,16-2 4 15,21-5-12-15,11-3 1 16,6-5-1-16,1-8-3 16,-1-8 2-16,5-9-2 15,5-12 0-15,11-13 1 16,10-12 7-16,6 0 2 16,3-22-7-16,-2-11 5 0,-5-11-6 15,-5-11-2-15,-7-13-4 16,-7-8-9-16,-7-12-9 15,-8-5-1-15,-13 0-4 16,-13 1-4-16,-18 7 30 16,-9 8-4-16,-8 7 6 15,-26 4 5-15,-8 4-5 16,-10 6 31-16,-3 8-4 16,-6 8 1-16,-5 7 1 15,-4 9 0-15,-8 10-5 16,0 12-18-16,-2 2-3 15,-1 24-3-15,-1 23-4 16,11 18-11-16,12 8-78 0,28-5-214 16</inkml:trace>
  <inkml:trace contextRef="#ctx0" brushRef="#br0" timeOffset="171037.13">2441 9283 167 0,'0'0'600'16,"0"0"-549"-16,0 0-3 15,0 0-7-15,0 0-6 16,0 0-11-16,0 0-12 16,-7-23-1-16,20 23-6 15,14 0 3-15,12 1 20 16,9 3 3-16,10-1-1 16,3 0-12-16,6-2-5 15,-1-1-6-15,7 0 2 16,-6 0-3-16,-4-1-1 0,-7-7-3 15,-14 2-1-15,-15 0-1 16,-11 0 1-16,-11 4-1 16,-5-1-1-16,0 1-3 15,-21 2 4-15,-18 0 0 16,-16 0 1-16,-11 0-2 16,-4 3 2-16,3-1-1 15,12-1 1-15,6-1-1 16,7 0 0-16,3 3 0 15,5 0 0-15,7 0-1 16,9-1 1-16,10 0-3 16,8-2 3-16,0 0 9 15,0 0-9-15,17 3 2 0,16-3 1 16,11 0-2-16,9 0 3 16,8 0-4-16,3 0-3 15,3-6 3-15,-1-3 0 16,-10 4 1-16,-15 2 0 15,-19 1-2-15,-13 2 1 16,-9 0-7-16,-12 0-11 16,-28 0 14-16,-15 9 4 15,-11 2 4-15,-1-1-4 16,9-1 0-16,10-5 0 16,12-1 0-16,15-3-1 15,11 0 4-15,3 0 1 0,7 0 1 16,0 0 14-1,14 0-13-15,13 0 2 0,18-2-8 16,12-6-2-16,7-2 2 16,3 0-4-16,2 2 9 15,-11 2-5-15,-11 4 0 16,-14 2-4-16,-10 0 1 16,-2 5-68-16,-5 4-141 15,-10-4-151-15</inkml:trace>
  <inkml:trace contextRef="#ctx0" brushRef="#br0" timeOffset="172127.34">9841 9230 729 0,'0'0'244'15,"0"0"-150"-15,0 0-77 16,0 0-7-16,0 0 5 16,0 0-13-16,96-14 7 15,-38 14 13-15,13 0-2 16,17 0 2-16,8 0-1 16,1 0-1-16,-6 0-19 15,-8 0-1-15,-18 0 1 16,-20-3-1-16,-24 2 0 15,-17-1-11-15,-4 0-16 16,-28 2 5-16,-22 0 20 0,-24 0-6 16,-19 0 8-16,-10 5-7 15,-1 0 5-15,10-2 2 16,21 0 0-16,24-3 1 16,23 1 2-16,16 0 16 15,10-1-2-15,3 2-2 16,34 1-9-16,27-2-1 15,29 1 1-15,22-2 5 16,5 0-10-16,-3 0-1 16,-23 3-3-16,-27 5 1 0,-27 4-20 15,-34-4-168 1,-14-8-293-16</inkml:trace>
  <inkml:trace contextRef="#ctx0" brushRef="#br0" timeOffset="196821.77">3630 11926 398 0,'0'0'104'0,"0"0"-85"16,0 0 45-16,0 0 31 15,0 0-23-15,0 0-12 16,0 0 7-16,0 0-6 16,0 0-3-16,-3 0-8 15,-4 0-14-15,-8 0-26 16,-7 7-9-16,-13 13 1 15,-7 14 0-15,-4 14 3 16,0 7 10-16,6 2 6 16,14-1-5-16,7-9-2 15,12-10-4-15,7-8 7 16,7-6-4-16,21-6 5 16,18-8 19-16,14-6-9 15,9-3-19-15,1-3-4 16,-3-12-5-16,-10-2-78 15,-15-2-156-15,-17-6-229 16</inkml:trace>
  <inkml:trace contextRef="#ctx0" brushRef="#br0" timeOffset="197295.95">4144 11776 646 0,'0'0'197'0,"0"0"-102"15,0 0-37-15,0 0 8 16,0 0 3-16,0 0-28 16,0 0-27-16,-18-29-14 15,7 74 0-15,-2 21 26 0,3 7 12 16,5 2-10-16,5-9-10 15,0-4-7-15,1-9 2 16,14-6-3-16,5-9-4 16,0-8 0-16,2-7 1 15,0-8-1-15,0-7-6 16,-1-4 0-16,0-4-32 16,-2 0-50-16,-7-11-52 15,-7-11-130-15,-5-7-557 16</inkml:trace>
  <inkml:trace contextRef="#ctx0" brushRef="#br0" timeOffset="197478.33">4018 12172 991 0,'0'0'162'0,"0"0"-99"16,0 0 13-16,0 0-6 15,0 0-24-15,0 0-33 16,60-27-12-16,-17 16-1 15,8-1 0-15,-5 2-22 16,0 1-77-16,-1-5-80 16,-4-7-182-16</inkml:trace>
  <inkml:trace contextRef="#ctx0" brushRef="#br0" timeOffset="197777.18">4590 11229 725 0,'0'0'250'16,"0"0"-122"-16,0 0-59 15,0 0-10-15,0 0-59 16,0 0 6-16,-3 83 18 16,13-20 19-16,6 2-28 0,0-1-6 15,1-3-7 1,-6-4-2-16,-4-3-63 0,-7-7-170 16,0-10-448-16</inkml:trace>
  <inkml:trace contextRef="#ctx0" brushRef="#br0" timeOffset="198311.23">5441 12096 1116 0,'0'0'78'16,"0"0"-30"-16,0 0 2 15,0 0 8-15,0 0-14 16,0 0-32-16,8-15-12 16,28 15 1-16,17 0-1 15,12 0 7-15,5 0-7 16,0 0-5-16,-8 0 5 16,-9 0-26-16,-9 0-17 15,-12 0-57-15,-16 0-47 16,-13 5-74-16,-3 3-124 0</inkml:trace>
  <inkml:trace contextRef="#ctx0" brushRef="#br0" timeOffset="198571.94">5589 12350 586 0,'0'0'189'0,"0"0"-137"15,0 0 53-15,0 0-9 16,0 0 16-16,0 0-26 15,75 12-21-15,-28-12-38 16,3 0-25-16,3-3 8 0,-2-2-8 16,-8 3-2-16,-8-2-1 15,-10 2 1-15,-11 2 3 16,-6-2-3-16,-2 1 0 16,-3-1-1-16,2 1-19 15,4-2-22-15,4 0-45 16,7 1-56-16,4-3-72 15,-1 0-115-15</inkml:trace>
  <inkml:trace contextRef="#ctx0" brushRef="#br0" timeOffset="200158.14">6702 11994 585 0,'0'0'37'15,"0"0"48"-15,0 0-51 16,0-75 67-16,0 59-24 16,0 0 13-16,0 1-42 0,0 5 16 15,0 4-21-15,0 3-16 16,0 3-6-16,0 0-21 16,0 21-3-16,8 13-8 15,2 14 11-15,2 8 8 16,-5-2 1-16,-2 0 4 15,1-9-6-15,-3-7-1 16,-1-7-4-16,0-6 0 16,-2-6-2-16,0-6 2 15,0-2-2-15,0-7 0 16,0-1-23-16,0-3-36 16,11 0-63-16,7-16-66 0,7-13-188 15</inkml:trace>
  <inkml:trace contextRef="#ctx0" brushRef="#br0" timeOffset="200473.07">7066 11928 834 0,'0'0'96'0,"0"0"-72"16,0 0-18-16,-105 23 40 15,48 6-4-15,0 3-25 16,9-5-15-16,14-8-1 15,13-8-1-15,13-4 0 0,8-5 0 16,0-2 7-16,5 0 0 16,23 0 15-1,8 0-8-15,6 4-5 0,0 4 12 16,-7 5-4 0,-5 4-2-16,-9 4-7 0,-4 2-1 15,-7 0-3-15,0 2 0 16,-2-4-4-16,4-1 2 15,4-5 1-15,5-2-3 16,7-7-38-16,11-6-129 16,5-4-121-16</inkml:trace>
  <inkml:trace contextRef="#ctx0" brushRef="#br0" timeOffset="201478.52">7967 11544 742 0,'0'0'95'0,"0"0"-42"16,0 0 0-16,-108 75 22 15,42 11 18-15,-4 21-15 16,4 12-17-16,15-4-14 16,20-11-6-16,25-13-9 15,6-10-9-15,33-12-5 16,23-8-13-16,16-10 5 0,12-6-10 15,2-7-1-15,1-12-65 16,-2-5-25-16,-6-13-150 16,-17-8-493-16</inkml:trace>
  <inkml:trace contextRef="#ctx0" brushRef="#br0" timeOffset="202978.03">8543 11825 130 0,'0'0'750'0,"0"0"-746"15,0 0-4-15,-79-18 0 16,51 30 13-16,-5 15 9 16,3 8 20-16,3 6-7 15,9 1 0-15,8-3-1 16,7-3-5-16,3-3-1 16,3-7 1-16,15-3-13 15,3-5 2-15,6-5-6 16,4-3 1-16,6-4-6 15,3-3 1-15,-1-2-8 16,-3 0-8-16,-3 3-55 16,-8-4-133-16,-5 0-69 0</inkml:trace>
  <inkml:trace contextRef="#ctx0" brushRef="#br0" timeOffset="203428.21">8927 11687 721 0,'0'0'56'16,"0"0"-14"-16,0 0 23 16,0 0 22-16,0 0-40 15,0 0-39-15,-3 6-8 16,0 29 25-16,1 12 54 15,1 9-34-15,1 3-14 16,0-3-12-16,0-5 4 0,12-7-12 16,4-3-8-1,-1-9 1-15,1-5-3 0,-2-7 5 16,-5-6-5-16,-2-7 0 16,1-2-1-16,-1-5-23 15,4 0-45-15,5-5-63 16,-2-20-197-16</inkml:trace>
  <inkml:trace contextRef="#ctx0" brushRef="#br0" timeOffset="203656.07">8873 11966 866 0,'0'0'127'15,"0"0"-63"-15,0 0 5 16,0 0-30-16,0 0 0 16,0 0-30-16,88-40-3 15,-58 40-6-15,-3 0 0 16,1 0-3-16,-1 0-26 16,-2 0-131-16,-2 0-156 15</inkml:trace>
  <inkml:trace contextRef="#ctx0" brushRef="#br0" timeOffset="204083.09">9737 11918 1067 0,'0'0'84'15,"0"0"-59"-15,0 0 38 16,0 0 13-16,0 0-33 16,0 0-35-16,79 0-8 15,-24-2 1-15,6 0 0 16,0-1 3-16,-5-1-3 16,-6 0 0-16,-12 2 0 15,-10-1 1-15,-9 1-4 16,-8 0-31-16,-7 1-48 15,-1 1-37-15,3 0-110 16,-1 0-62-16</inkml:trace>
  <inkml:trace contextRef="#ctx0" brushRef="#br0" timeOffset="204523.49">10644 11733 888 0,'0'0'169'0,"0"0"-165"15,0 0-1-15,0 0 47 0,101 108-10 16,-69-55-2-16,-1 2 1 15,-3-6-24-15,2-6-7 16,-3-3 0-16,1-13-1 16,-7-7 1-16,-3-7 3 15,-6-7-1-15,-5-3 1 16,-2-3 12-16,1 0 24 16,3-16 10-16,4-12-36 15,1-9-17-15,5-7-1 16,-1-6-3-16,3-6 0 15,-1 1 2-15,-4 2-2 0,-3 6 0 16,-5 9-2 0,-4 7 1-16,-1 7 0 0,0 7 0 15,-3 7-1 1,2 6-37-16,-1 4-9 0,2 0-89 16,4 0-264-16</inkml:trace>
  <inkml:trace contextRef="#ctx0" brushRef="#br0" timeOffset="204916.45">11529 11519 757 0,'0'0'104'0,"0"0"-25"15,0 0-12-15,0 0 19 16,0 0-66-16,0 0-20 16,0 37 0-16,-11 16 41 15,-1 9 11-15,0 6-2 16,3 0 0-16,5-5-14 15,4 0-15-15,0-10-4 16,0-6-2-16,9-11-9 0,4-8 4 16,4-10-4-1,-1-8-5-15,2-5 3 0,3-5-4 16,0 0-16-16,0-8-43 16,-4-11-81-16,-3-12-110 15,-8-4-481-15</inkml:trace>
  <inkml:trace contextRef="#ctx0" brushRef="#br0" timeOffset="205106.2">11360 11925 1129 0,'0'0'127'0,"0"0"-67"15,0 0 25-15,0 0-29 0,109-22-52 16,-45 10-3-16,3 1-1 15,0 1-3-15,-3 0-27 16,-7 0-63-16,-12-3-112 16,-8-8-247-16</inkml:trace>
  <inkml:trace contextRef="#ctx0" brushRef="#br0" timeOffset="205425.79">12182 11357 998 0,'0'0'146'0,"0"0"-52"15,0 0-12-15,0 0-34 16,0 0-45-16,0 0-2 15,97 87-1-15,-49-17 7 16,2 11-4-16,-5 5 0 16,-8 3-1-16,-8-1 0 15,-13-7-2-15,-11-6 0 16,-5-14-2-16,-18-12-2 16,-24-9-1-16,-12-8 3 0,-8-7 1 15,-5-12-108-15,10-13-300 16</inkml:trace>
  <inkml:trace contextRef="#ctx0" brushRef="#br0" timeOffset="209389.24">13013 11768 687 0,'0'0'115'0,"0"0"-19"16,0 0-43-16,0 0 12 15,0 0 8-15,0 0-33 16,0 0-17-16,1-6-8 16,3 6-6-16,9 0-8 15,14 0 5-15,16 2-1 16,21-2 4-16,15 0 5 16,12 0-3-16,5 0-5 15,-6 0 0-15,-9 0 0 16,-20-2-1-16,-20-2 0 0,-20 4 0 15,-14 0-3-15,-7-2 0 16,0 0 0-16,0 1 1 16,0-4-3-16,-1 1 0 15,-1 0-52-15,2-2-15 16,0 0-89-16,5 0-156 16</inkml:trace>
  <inkml:trace contextRef="#ctx0" brushRef="#br0" timeOffset="210379.36">14348 11415 666 0,'0'0'52'15,"0"0"28"-15,0 0-32 16,0 0 21-16,0 0-15 16,0 0-5-16,-12-53-6 15,12 47-9-15,0 1-7 16,0 1 4-16,0 0-6 0,0-2 2 15,-1 1-3-15,-1-1-12 16,2 1 1-16,0 2-1 16,0-6 4-16,0 6-7 15,0-2 4-15,0 4-1 16,0 1 4-16,0 0-16 16,0 3-2-16,-5 18-10 15,-6 14 7-15,-3 6 5 16,-2 3 4-16,6-9 0 15,3-8-2-15,7-7 2 16,0-6 0-16,19-3-2 16,15-5 7-16,15-2 3 0,12-4-7 15,0 0-5 1,-1 0-8-16,-10 7-15 0,-9 4-1 16,-13 6-5-16,-14 6 5 15,-12 4 11-15,-2 3 3 16,-23 5 10-16,-11-4 2 15,-5-5 21-15,-4-3 3 16,-2-9 1-16,8-7-13 16,4-5-5-16,9-2-9 15,6-6-6-15,11-22-118 16,7-12-314-16</inkml:trace>
  <inkml:trace contextRef="#ctx0" brushRef="#br0" timeOffset="210571.87">14366 11430 1061 0,'0'0'85'0,"0"0"-46"16,0 0 11-16,0 0-18 16,128-54-15-16,-56 46-1 15,3-1-16-15,-4 3-1 16,-7 4 1-16,-5-4-112 15,-16-2-184-15</inkml:trace>
  <inkml:trace contextRef="#ctx0" brushRef="#br0" timeOffset="211236.11">14644 10984 549 0,'0'0'96'0,"0"0"-76"16,0 0-8-16,-109-15 28 16,75 15 39-16,-7 5-31 0,-5 10-12 15,-3 3 2-15,-7 6-3 16,1 5 4-16,-1 6 6 15,2 7-18-15,5 3 4 16,-2 10 18-16,5 4-20 16,1 9-6-16,8 3 0 15,7 3-4-15,12-4-5 16,14-5 7-16,4-1-15 16,10-2 4-16,15-3-2 15,12-2 1-15,5-6-4 16,3-5-1-16,4-7-2 15,3-5 2-15,4-7 1 16,3-6-5-16,10-4 1 16,3-4 1-16,5-7-2 0,1-5 0 15,2-1 0 1,0 0 2-16,-2-10-2 0,-3-9-2 16,0-6 2-16,-4-6 5 15,0-7-1-15,-2-5-3 16,-3-11 2-16,-8-3-3 15,-8-6 0-15,-10-4 0 16,-6 2-8-16,-11 2 2 16,-7 3-1-16,-10 1 5 15,-6 9-2-15,-9 3-6 16,-21 6 10-16,-7 6 0 16,-12 1-2-16,-5 4 2 15,-9 2 6-15,-5 4 0 0,-1 6-6 16,2 7 1-1,6 6 0-15,2 5-1 0,6 0-1 16,5 8-21-16,11 13-62 16,12 0-140-16,11-3-365 15</inkml:trace>
  <inkml:trace contextRef="#ctx0" brushRef="#br0" timeOffset="213695.17">3850 14133 512 0,'0'0'209'15,"0"0"-178"-15,0 0-15 16,0 0 28-16,0 0 33 16,0 0-19-16,0 0-12 15,-47-10 5-15,31 10-41 16,-3 17 9-16,-7 15-8 15,-4 11 3-15,0 7 8 16,-1 3-10-16,9-2-8 16,6-6 6-16,8-6-8 15,8-7 3-15,0-8-3 16,16-6 10-16,7-5-4 16,11-7-6-16,9-6 14 0,8 0-10 15,6 0-1-15,7-9-5 16,-6 0-21-16,0-3-155 15,-7-1-144-15</inkml:trace>
  <inkml:trace contextRef="#ctx0" brushRef="#br0" timeOffset="214153.87">4428 13899 796 0,'0'0'100'0,"0"0"-72"16,0 0-10-16,0 0 46 15,0 0-9-15,0 0-46 16,-44 19-4-16,33 23 29 0,-1 12 17 16,6 6-26-16,4 6 7 15,2 1-8-15,2-5 15 16,15-4-13-16,5-8-11 15,3-7-5-15,-2-8-8 16,1-5 5-16,-2-10-7 16,-5-7 2-16,-4-4 0 15,-1-6-2-15,6-3-1 16,-3 0-23-16,3-20-56 16,-5-13-111-16,-10-11-156 15</inkml:trace>
  <inkml:trace contextRef="#ctx0" brushRef="#br0" timeOffset="214357.96">4348 14277 812 0,'0'0'112'16,"0"0"-61"-16,0 0 43 15,0 0-5-15,0 0-30 16,0 0-43-16,80-19-16 15,-26 5 1-15,7-1-1 16,-1 4 0-16,-8 2-13 16,-4 2-121-16,-6-2-180 15</inkml:trace>
  <inkml:trace contextRef="#ctx0" brushRef="#br0" timeOffset="-214741.49">5303 14205 1079 0,'0'0'91'16,"0"0"-84"-16,0 0 26 15,0 0 16-15,0 0-27 16,101 4-18-16,-38-11 0 16,5-5-4-16,1 4-2 15,-5 3-76-15,-9 2-85 16,-17 3-196-16</inkml:trace>
  <inkml:trace contextRef="#ctx0" brushRef="#br0" timeOffset="-214520.66">5461 14477 1022 0,'0'0'206'16,"0"0"-198"-16,0 0-3 16,0 0 43-16,0 0-9 15,121-18-25-15,-57 5-4 16,0 3-7-16,-12 1-3 15,-9 8 0-15,-8 1-33 16,-7 0-105-16,-4 0-116 0,-6 0-383 16</inkml:trace>
  <inkml:trace contextRef="#ctx0" brushRef="#br0" timeOffset="-212790.89">6608 14147 863 0,'0'0'76'15,"0"0"-28"-15,0 0 11 16,0 0-12-16,0 0-47 15,0 0 1-15,0 0-1 16,-7 89 42-16,9-38-4 0,3 1-16 16,1-4-10-1,0-5 1-15,0-5-4 16,0-9 0-16,-2-6-9 0,1-7 0 16,-4-6 4-16,2-4-6 15,-1-5 2-15,-1-1-16 16,4 0-37-16,8-1-68 15,7-23-42-15,7-9-227 16</inkml:trace>
  <inkml:trace contextRef="#ctx0" brushRef="#br0" timeOffset="-212449.79">6975 14119 754 0,'0'0'81'0,"0"0"-72"15,-80 14 35-15,38 6 29 16,-3 5-21-16,9-1-22 16,10-7-26-16,12-1-3 15,5-6 4-15,5-2-4 16,4-2-2-16,0 1 4 16,0 3-3-16,13 3 1 15,8 2 6-15,4 3 2 16,4 1 22-16,-1 2-7 15,-1-1-7-15,-5-4-4 16,2 2-2-16,-6-4-4 16,1-3-5-16,-3-3 2 15,4 0-1-15,-2-6 0 0,3-2-2 16,6 0-1-16,-2 0-29 16,0 0-59-16,5 0-66 15,-3 0-39-15,2 0-221 16</inkml:trace>
  <inkml:trace contextRef="#ctx0" brushRef="#br0" timeOffset="-211625.35">7936 13350 806 0,'0'0'31'0,"0"0"47"16,0 0-26-16,0 0 25 15,0 0-25-15,-85 27-47 16,31 21 11-16,-10 25 36 16,-3 26 3-16,12 12 17 15,14 11-24-15,19 2-24 16,18-12-3-16,4-1-4 15,28-14-7-15,27-12-4 16,17-10 2-16,12-12-6 16,15-8-2-16,10-14-92 15,9-13-32-15,-1-17-173 0</inkml:trace>
  <inkml:trace contextRef="#ctx0" brushRef="#br0" timeOffset="-210190.06">8511 13826 716 0,'0'0'45'0,"0"0"12"16,0 0-3-16,0 0 25 15,-110-43-27-15,73 43-8 16,-3 16 15-16,1 17-35 15,2 7 4-15,5 10 2 16,10 3 2-16,11 1-16 16,11-3-7-16,0-6-2 15,13-6 2-15,12-7 1 16,9-6 0-16,5-7-5 0,7-4 0 16,3-5-4-16,2-4-1 15,0-4-75-15,-5-2-84 16,-3 0-178-16</inkml:trace>
  <inkml:trace contextRef="#ctx0" brushRef="#br0" timeOffset="-209778.49">8861 13709 706 0,'0'0'46'16,"0"0"12"-16,0 0-40 15,0 0-13-15,0 0 5 16,-6 80 89-16,3-29-20 16,0 5-34-16,3 2-6 15,0 0 5-15,0 0-24 16,6-5 6-16,6-2-16 16,6-6 1-16,1-8-5 0,4-7-2 15,-3-8-1-15,0-8 3 16,1-3-6-16,-4-7-5 15,2-4-33 1,0 0-33-16,-4-17-109 0,-5-17-72 16</inkml:trace>
  <inkml:trace contextRef="#ctx0" brushRef="#br0" timeOffset="-209570.61">8809 14116 727 0,'0'0'146'0,"0"0"-139"16,0 0 14-16,0 0 79 16,0 0-7-16,0 0-41 15,58-9-31-15,-12-5-17 16,2-3 0-16,1 1-3 16,-10 2-1-16,-6 4-29 15,-8-3-137-15,-10-2-177 16</inkml:trace>
  <inkml:trace contextRef="#ctx0" brushRef="#br0" timeOffset="-209265.07">9200 13416 793 0,'0'0'153'0,"0"0"-46"16,0 0-66-16,0 0-24 15,0 0-10-15,0 0 39 16,10 98 5-16,5-47-15 15,0 0-25-15,3 4-7 16,-2-5-4-16,-1 1-24 0,-7-9-117 16,-8-12-278-1</inkml:trace>
  <inkml:trace contextRef="#ctx0" brushRef="#br0" timeOffset="-208418.81">10037 13968 864 0,'0'0'104'16,"0"0"-79"-16,0 0 56 0,0 0 11 15,0 0-19 1,0 0-32-16,7 0-25 0,20-6-15 16,16-3 1-16,13-1 1 15,5 0-3-15,-3 3 0 16,-6 2 0-16,-10 2 1 16,-11 0-1-16,-9 2 0 15,-9-1-6-15,-5 1-27 16,-5 1-36-16,-3-3-24 15,0-2-102-15,0-3-75 16</inkml:trace>
  <inkml:trace contextRef="#ctx0" brushRef="#br0" timeOffset="-208153.32">10323 13815 836 0,'0'0'134'16,"0"0"-37"-16,0 0-16 16,0 0 0-16,0 0-37 15,0 0-44-15,-7 7-7 16,7 29 7-16,1 8 11 16,5 6 17-16,3-1-16 15,-3-3-10-15,1 0 1 0,0-4-3 16,-3-5 0-1,3-4-1-15,-4-4-63 0,0-11-145 16,0-11-280-16</inkml:trace>
  <inkml:trace contextRef="#ctx0" brushRef="#br0" timeOffset="-207589.44">10850 13694 617 0,'0'0'302'15,"0"0"-212"-15,0 0-71 16,0 0-12-16,0 0 19 15,52 97 66-15,-28-41-36 0,1-2-18 16,0-2-11-16,1-3-16 16,1-7 6-16,0-3-1 15,-7-11-11-15,-3-10 0 16,-7-7-3-16,-5-5 4 16,-2-5 0-16,-2-1 11 15,2 0 9-15,3-14 40 16,6-17-50-16,0-11-9 15,0-9-6-15,1-8 0 16,-3-6-1-16,-3 0-10 16,0 4 10-16,-2 16-1 15,-2 11 1-15,-3 18-2 16,0 7-7-16,0 7-40 0,1 2-34 16,4 6-154-16,-2 12-202 15</inkml:trace>
  <inkml:trace contextRef="#ctx0" brushRef="#br0" timeOffset="-207199.69">11502 13561 752 0,'0'0'190'0,"0"0"-131"16,0 0-19-16,0 0-23 16,0 0-10-16,0 0 2 15,0 101 55-15,0-39 4 16,-5 4-12-16,1-1-19 15,1-6-17-15,3-3-4 16,0-5-4-16,0-6-12 16,4-8 2-16,10-4-1 15,2-9 5-15,3-7-2 0,1-7 2 16,-2-8-6 0,6-2-20-16,-1-6-36 0,0-19-74 15,-2-12-162-15,-8-8-545 16</inkml:trace>
  <inkml:trace contextRef="#ctx0" brushRef="#br0" timeOffset="-207001.6">11390 13985 1070 0,'0'0'106'0,"0"0"-73"16,0 0 54-16,0 0-4 0,94-20-67 15,-32 5-15 1,3-2-1-16,-4 2-5 0,-5-1-14 16,-3 3-72-16,-10-5-142 15,-13-4-367-15</inkml:trace>
  <inkml:trace contextRef="#ctx0" brushRef="#br0" timeOffset="-206656.2">11785 13189 913 0,'0'0'129'16,"0"0"-42"-16,0 0 4 15,0 0-17-15,0 0-61 16,0 0-13-16,-8 12 5 16,19 33-1-16,1 9 18 15,1 5-8-15,0-2-10 16,-3-1-3-16,0-6-1 15,-5-4-19-15,-5-6-93 0,0-14-133 16,0-10-523-16</inkml:trace>
  <inkml:trace contextRef="#ctx0" brushRef="#br0" timeOffset="-206275.47">12186 13322 671 0,'0'0'533'0,"0"0"-491"16,0 0-42-16,0 0 0 15,84 119 31-15,-41-42 25 16,6 15 9-16,-4 8-7 16,-7 5-25-16,-15-4-10 15,-13-9-12-15,-10-10-3 16,-10-12-5-16,-28-8-1 0,-19-8 0 15,-12-9-4-15,-5-9 1 16,4-14-109-16,13-19-200 16</inkml:trace>
  <inkml:trace contextRef="#ctx0" brushRef="#br0" timeOffset="-205258.72">13497 13561 680 0,'0'0'115'0,"0"0"-68"16,0 0 39-16,0 0 40 0,0 0-25 15,0 0-32-15,0 0-15 16,-3 1-15-16,6 1-16 16,17-2-10-16,18 1-4 15,18-1 1-15,20 0 0 16,11 0 5-16,11 0-11 16,-2-1 3-16,-12-4-2 15,-20 5-3-15,-22 0-4 16,-19 0 2-16,-12 0 0 15,-8 0-4-15,-3 0-15 16,0 0-16-16,0 0-40 16,0-4-65-16,9-6-187 15,16-7-486-15</inkml:trace>
  <inkml:trace contextRef="#ctx0" brushRef="#br0" timeOffset="-204807.8">15366 13105 786 0,'0'0'79'0,"0"0"-27"0,0 0 4 16,0 0 16-16,-87-15-31 16,54 40-20-16,2 10 0 15,1 6-9-15,5 11-2 16,8 2 15-16,8 2-5 16,5-1-10-16,4-4-2 15,6-6 5-15,17-4-10 16,11-10 3-16,4-7-1 15,3-10 5-15,-2-8-8 16,-5-6 0-16,-2 0-4 16,-7-18 0-16,-9-8-11 15,-12-5 1-15,-4-5-3 16,-6 3 2-16,-20 3 12 0,-6 6-9 16,1 10 9-16,1 7-4 15,6 6 1-15,5 1-9 16,7 0-108-16,9 0-200 15</inkml:trace>
  <inkml:trace contextRef="#ctx0" brushRef="#br0" timeOffset="-203975.6">15433 12686 695 0,'0'0'16'16,"0"0"4"-16,-101-20 6 15,59 20 35-15,-9 0-7 16,-3 16-26-16,-1 5-1 16,1 7 2-16,4 6 16 15,2 5-20-15,3 8 16 0,-2 6-3 16,5 7-11-16,-2 3 7 16,4 1-18-16,3 3 5 15,5-3 2-15,4-1-10 16,7-1-1-16,6 0 7 15,8-2 2-15,5 0-3 16,2 4-11-16,0 2-1 16,14 1 2-16,7-2-5 15,2-4 0-15,7-10-3 16,3-6 5-16,8-4-4 16,8-7 3-16,5-5-1 15,7-7-3-15,10-3 1 0,7-10 2 16,93-3 9-1,-90-6-12-15,-5-3-4 16,-6-12 4-16,1-6 3 16,-3-5 2-16,-1-3-5 15,0-5 0-15,-1-7 1 16,0-7-1-16,-4-3-4 16,-4-6-7-16,-4 0 6 15,-7 2-3-15,-8 0 0 16,-7 8 7-16,-7-1-3 15,-8 2-3-15,-4-4 0 16,-6-1 2-16,-3-2-5 16,-3-2-2-16,-1 1 1 15,0 0 4-15,-8-2-8 16,-9 2-1-16,-8 3 5 0,-4 7 4 16,-4 5 7-16,-4 6 8 15,-10 3-2-15,-6 6 1 16,-11 0 20-16,-12 3-9 15,-5 3-14-15,-4 5 15 16,0 3 11-16,6 8-18 16,6 2-8-16,13 0-4 15,17 0-1-15,7 2-3 16,9 12-78-16,6-3-111 16,2-1-317-16</inkml:trace>
  <inkml:trace contextRef="#ctx0" brushRef="#br0" timeOffset="-195543.67">2617 7943 531 0,'0'0'0'0,"0"0"-20"16,0 0 9-16,0 0 11 15,0 0 58-15,0 0 54 16,0 0-38-16,-28-5-7 16,28 5 2-16,0 0 2 15,0 0-20-15,0 0-29 16,0 0-5-16,-3 0-15 16,-5 0-2-16,-6 6 0 15,-9 8-4-15,-2 3 0 16,-7 7 2-16,-2-2 2 15,1-1 0-15,0 1 0 16,2-4 0-16,3 0 1 16,1-3-1-16,0 1 0 0,0 0 9 15,2 3-9-15,3 1 2 16,-1 5-3-16,7 1 1 16,-1 0 0-16,1 3-1 15,1 1 1-15,-1 4 0 16,-1 3 0-16,2 2 4 15,0 0-8-15,-1 2 6 16,2 0-2-16,-2-1 0 16,1-1 3-16,3 0-4 15,2-5 1-15,2-3-1 16,1-1 1-16,7-3 0 16,0 1 0-16,0 0 0 0,4 3-1 15,5 2 0-15,0 3 1 16,-1 2 0-16,-5 1 0 15,4 1 0-15,1 1 0 16,-4-1 2-16,4 1-4 16,2-3 3-16,5-1-1 15,7-1 1-15,2-3 0 16,4-2 0-16,4-1-1 16,2-1 0-16,2-4 5 15,3-3-4-15,-3 2-1 16,5-2 0-16,0-1 0 15,-1-1 1-15,6-1 1 16,5 0 1-16,6-2 2 0,4-2-5 16,2-4-4-1,1-2 4-15,-2-2-1 0,4-4 0 16,-1-3 1-16,4 0 0 16,0 0-1-16,-2 0 0 15,4 0 0-15,-5 0 1 16,3 0 0-16,-2 0-13 15,2 0 8-15,-1 0-4 16,4 0 4-16,-2 0 2 16,9 0-5-16,0 0-8 15,0-3 12-15,-5-1 2 16,-3-1 2-16,-6 3 0 0,1-3-6 16,-2 5 10-1,2-4-4-15,0 3 4 0,-2 1-4 16,0 0 0-16,-1 0 0 15,-4 0 0-15,-2 0-1 16,3 0 1-16,-5 0 1 16,3 0-1-16,3 0 0 15,3 0 9-15,2 0-5 16,6 0-4-16,-1 0 1 16,1 0-1-16,1 0 1 15,4 0-1-15,4 0 1 16,0 0 0-16,5 0 6 15,4 0-5-15,-1 0 0 16,2 0-1-16,5 0-1 16,1 0 0-16,1 0-1 0,4 0 1 15,0 0 4-15,-3 0-3 16,3 0-1-16,-1 0 0 16,0 0-2-16,2 0 2 15,3 0 0-15,2 0-3 16,-1-1 0-16,-1-2 1 15,4 3-4-15,-4 0 6 16,3 0 0-16,-4 0-3 16,-2 9 1-16,-2 0 2 15,2 2 0-15,2 0 0 16,-1-3 0-16,2 0 0 16,-2 1-1-16,4-2 1 0,-1-1-1 15,-1-1 0-15,-3-1-7 16,0 0 10-16,-6-1-4 15,-6 0 3-15,-3 1-4 16,-4 0 2-16,-1 0 0 16,-3-1 1-16,0 0-1 15,0 0 1-15,-1 0 1 16,0-1 0-16,0-2-1 16,2 0 3-16,4 0-1 15,-2 0 5-15,-2 0-6 16,-3 0-1-16,-4 0-7 15,-1-1 4-15,-3-3 2 16,-1 1 1-16,-2-1 1 0,2 2 3 16,1-3-4-1,2-1-1-15,4 1 1 0,-2-4 0 16,0 1 4-16,3 0-2 16,1-2-2-16,4 3 0 15,0-1 0-15,-6 1 0 16,1 2-2-16,-2-3 2 15,1 3 0-15,-1 1-4 16,0-1 4-16,2-1 7 16,-2-3-6-16,7 0 3 15,-1-3-3-15,0 1-2 16,1-3 1-16,-1 3 0 0,-1 0 5 16,2 0-5-1,-1 1 0-15,-5-1-1 0,-1 0 1 16,-1 1 0-16,1-2 1 15,1 1-1-15,-1 0 1 16,0 0 0-16,2-2 2 16,0 2-2-16,2-5-1 15,2-1 0-15,-2-1 1 16,3-5 0-16,0-1 2 16,-3-6-1-16,2 0-2 15,-8-6 0-15,0-1-3 16,-8 2 1-16,0 1 2 15,-6 2 0-15,-2 2 0 16,-6 3 4-16,-2 0-4 16,-6 1 1-16,-3 2 11 0,-5 1-1 15,-1-1 20-15,-3-1-15 16,1-3-2-16,-1-1-6 16,-1-4-6-16,0 0 3 15,0 0-5-15,1-4 1 16,2 2-1-16,3-5 0 15,1 2 3-15,3-1 4 16,-1-2-2-16,-3 5 13 16,0 1-1-16,-6 2-2 15,-7 4 9-15,-5-3-2 16,-4-1-2-16,-10-3-9 16,-4-3-2-16,0-2-9 0,-3 1 2 15,-7 3-3-15,-7 2 1 16,2 0-4-16,-1 1 3 15,-3-1 1-15,1-1 1 16,-5-1-1-16,1 1-1 16,-2-1-1-16,-4 2 4 15,-2-1-2-15,-5-1 0 16,-5 1-2-16,-1 3 0 16,-7 0 2-16,-6 3 0 15,-6-1-1-15,-7 6-7 16,-6 2 8-16,-5 0 0 15,-5 3 1-15,-2 0-4 16,0 2 3-16,0 3-1 0,-3-1 1 16,-6 1 6-1,-2 3-3-15,1 1-6 0,0 4 6 16,6 3-3-16,6 2 5 16,5 2 2-16,13 0-4 15,10 0 0-15,10 0-1 16,9 0-2-16,14 0-27 15,8 0-94-15,11 0-230 16</inkml:trace>
  <inkml:trace contextRef="#ctx0" brushRef="#br0" timeOffset="-194728.53">15648 8094 271 0,'0'0'57'0,"0"0"68"16,0 0 43-16,0 0-79 16,0 0-32-16,0 0 13 15,0 0 39-15,-72-31-34 0,72 29 7 16,0 2-20-16,0 0-30 16,0 0-14-16,8 0-16 15,19 0-2-15,11 0 0 16,19 0 0-16,9 0 7 15,5-4-3-15,-4-2-4 16,-6 1 2-16,-11 1 3 16,-9 0-3-16,-8 2-4 15,-7-2-9-15,-5-2-25 16,-2-1-53-16,-5-11-69 16,-6-4-127-16</inkml:trace>
  <inkml:trace contextRef="#ctx0" brushRef="#br0" timeOffset="-194457.63">16085 7794 942 0,'0'0'117'16,"0"0"-91"-16,0 0-26 16,0 0-10-16,0 0 4 15,0 0 6-15,116 105 0 16,-54-68 4-16,3 2-6 15,4-3 2-15,-8-1 0 16,-16-3-2-16,-19-3-15 16,-18-7 4-16,-8-1 0 0,-27 1 7 15,-19 2 6-15,-9 2 23 16,3-1-2-16,14-4-21 16,23-15-4-16,15-6-153 15,18-27-567-15</inkml:trace>
  <inkml:trace contextRef="#ctx0" brushRef="#br0" timeOffset="-193910.12">17519 7569 111 0,'0'0'907'0,"0"0"-893"16,0 97-14-16,-5-33-2 15,-9 5 2-15,-2-5 9 16,3-3 7-16,4-16-10 0,3-8 1 16,3-8 0-16,3-11 16 15,0-7-14-15,5-5 14 16,20-4-15-16,15-2 4 16,11-4-6-16,10-17-1 15,0-2-5-15,-4-2-9 16,-9 2-12-16,-9 3 7 15,-13 2 4-15,-5 8 8 16,-10 2 2-16,-7 6 4 16,-2 2-4-16,-2 0 11 15,0 6-9-15,0 19-2 16,0 14 0-16,0 11 9 0,0 3 20 16,0 3 1-1,0-4-25-15,0-8-3 0,-6-11-2 16,-2-5-1-16,1-13-12 15,-6-10-75-15,-1-5-102 16,-5-14-179-16</inkml:trace>
  <inkml:trace contextRef="#ctx0" brushRef="#br0" timeOffset="-193069.49">17815 7177 170 0,'0'0'570'16,"0"0"-537"-16,0 0-17 15,-101-51-5-15,73 47 33 16,-2 2-24-16,-4 2-6 16,-5 0-2-16,-3 16 6 15,-4 9-7-15,-2 7 18 0,0 8-8 16,0 11 4 0,-2 11-10-16,-4 9 5 0,1 8 7 15,3 1-12-15,3 1 10 16,8 3 0-16,6-1-10 15,6 3-7-15,6 1 4 16,8 1-1-16,4-1-7 16,7-3 8-16,2-5-12 15,0-6 4-15,20-5-2 16,11-6-1-16,11-7 5 16,6-11-2-16,8-5 3 15,6-9-4-15,5-6 4 16,-1-8-2-16,5-9-2 15,-1-6 1-15,5-1-1 16,5-1 0-16,6-14 1 0,-3-7-4 16,-1-3-2-16,-6-6 1 15,-9-5-3-15,0-5 2 16,-6-1 2-16,-3-2 0 16,-4-2 4-16,-2-1-3 15,-4-1 0-15,0-1-1 16,-4-3 0-16,-2-7 5 15,-1-2-5-15,-6-4 0 16,-3-4 0-16,-7 3 0 16,-2-6 0-16,-6 2 3 15,-5 2-3-15,-2 6 0 16,-2 6-2-16,-5 4 2 0,-3 3-1 16,0 0 1-1,-3 5-2-15,-16-1 2 0,-8 6 0 16,-4 4 6-16,-7 4 8 15,-4 6-4-15,-4 4 18 16,-3 3 2-16,-6 4-16 16,-8 4 3-16,-8 4-4 15,-7 6-8-15,-8 0-5 16,-4 6 1-16,-1 12-1 16,-3 8 0-16,5 2-8 15,14-6-61-15,15-13-82 16,26-9-250-16</inkml:trace>
  <inkml:trace contextRef="#ctx0" brushRef="#br0" timeOffset="-131605.28">3463 12647 761 0,'0'0'102'0,"0"0"-64"15,0 0-26-15,0 0 64 16,0 0-3-16,0 0-16 0,0 0-31 16,0-18-18-1,0 18 1-15,0 0-7 0,0 0 7 16,0 0 3-1,0 0 2-15,20 0-5 0,23 0 2 16,20-4-9-16,26-5 7 16,15-1-4-16,14-3-2 15,6 0 6-15,-4 4-4 16,-10 2-4-16,-14 3 4 16,-22 2-3-16,-22 0-1 15,-16 2-1-15,-21-2 1 16,-6 2 3-16,-9 0 10 15,0-1 6-15,0 1 10 16,0 0-4-16,0 0-10 0,0-1-16 16,0 1 1-1,0-2-1-15,0 0-24 0,4 2-51 16,0-4-160-16,0-1-648 16</inkml:trace>
  <inkml:trace contextRef="#ctx0" brushRef="#br0" timeOffset="-130618.65">3878 14896 953 0,'0'0'148'16,"0"0"-131"-16,0 0-13 16,0 0 14-16,0 0 13 15,0 0-14-15,40 15-12 16,11-3 0-16,19-2 10 15,15-8-15-15,15-2 4 16,15-6 4-16,6-10-8 16,0 1 0-16,-8 5 0 15,-16 4 0-15,-15 1 4 16,-15 0 1-16,-16 5-5 16,-14-4 1-16,-11 2 0 15,-12 2 4-15,-6-2 23 0,-5 2 7 16,-3 0 4-16,0 0-12 15,0 0-15-15,3-1-12 16,0 1 1-16,7-1-1 16,-1 1-12-16,3 0-57 15,0-3-106-15,-9-10-351 16</inkml:trace>
</inkml:ink>
</file>

<file path=ppt/ink/ink1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11-06T06:53:36.824"/>
    </inkml:context>
    <inkml:brush xml:id="br0">
      <inkml:brushProperty name="width" value="0.05292" units="cm"/>
      <inkml:brushProperty name="height" value="0.05292" units="cm"/>
      <inkml:brushProperty name="color" value="#FF0000"/>
    </inkml:brush>
  </inkml:definitions>
  <inkml:trace contextRef="#ctx0" brushRef="#br0">463 3621 824 0,'0'0'183'16,"0"0"-126"-16,0 0-43 15,0 0 13-15,0 0 18 16,0 0-18-16,0 0-9 16,0-37-2-16,0 31 6 15,0-1-12-15,0 2 2 16,3-2-7-16,9-2-5 15,1 1-1-15,11 2 0 16,4 6-3-16,7 0-3 16,2 14 5-16,-1 15-7 15,-5 6-3-15,-5-1 2 16,-7 3 6-16,-10-8 4 0,-3-6-2 16,-6-11 2-16,3-7-1 15,-3-5 5-15,0 0-4 16,3 0 22-16,-3 0 3 15,4-19 14-15,-1-15 1 16,5-7-40-16,4-3-8 16,7 10 7-16,3 15 1 15,1 10-3-15,2 9-7 16,-4 8-5-16,3 15 1 16,-6 7 3-16,-2 3 0 15,-5 1 7-15,-7-5 0 16,-2-6 4-16,-2-8 0 15,0-7 0-15,0-5 0 16,0-3 0-16,0 0 3 0,1 0 13 16,2-17 15-16,3-16 13 15,6-14-44-15,9-9-3 16,7 3 3-16,2 16-5 16,1 16 4-16,-2 20-2 15,-7 1 1-15,-1 25-12 16,1 12-2-16,-5 5 12 15,-5 4 4-15,-5 0 5 16,-4 0 3-16,-3-7 3 16,2-6-9-16,-2-10-2 15,1-7 0-15,5-11-58 16,9-5-107-16,8-24-188 16</inkml:trace>
  <inkml:trace contextRef="#ctx0" brushRef="#br0" timeOffset="369.28">1427 3546 638 0,'0'0'487'0,"0"0"-463"15,-11 73-23-15,3-33 7 16,3-3 3-16,5-1 6 16,0-5-9-16,4-6 6 15,13-7-7-15,2-7-5 16,2-7 12-16,0-4-7 15,4 0 0-15,1-14 1 0,2-16 4 16,-3-8-7-16,-2-7-3 16,-7-4 3-16,-4 6-5 15,-3 11 2-15,-6 12 6 16,-2 15 27-16,1 5-5 16,-2 0-29-16,3 5-1 15,3 18-11-15,4 9-2 16,5 14 13-16,-1 1 4 15,-1 4-2-15,-1-4-1 16,1-6 1-16,-4-12-3 16,-1-10 1-16,0-9-36 15,0-10-67-15,4-10-148 16,3-27-266-16</inkml:trace>
  <inkml:trace contextRef="#ctx0" brushRef="#br0" timeOffset="592.41">1979 3379 927 0,'0'0'48'15,"0"0"-42"-15,10 102 37 16,-7-53 14-16,6 3 4 16,-1 0-3-16,2-4-18 15,-1 5-12-15,-3-4-12 16,5-7-10-16,-3-8-6 15,0-9-5-15,-1-12-65 16,5-13-79-16,2 0-138 0,2-31-310 16</inkml:trace>
  <inkml:trace contextRef="#ctx0" brushRef="#br0" timeOffset="866.24">2299 3334 1066 0,'0'0'83'16,"0"0"-62"-16,0 0 17 16,0 0 1-16,0 0-39 15,0 0 10-15,-4 123 7 16,-6-53 29-16,7 8-10 16,1-1-12-16,2-2 1 0,0-9-18 15,5-9-1-15,6-13-4 16,0-15-1-16,5-11 1 15,-2-11-2-15,2-7-15 16,2 0-43-16,3-13-11 16,3-18-15-16,-3-15-72 15,-8-19-124-15,-7-6-352 16</inkml:trace>
  <inkml:trace contextRef="#ctx0" brushRef="#br0" timeOffset="1164.07">2256 3566 812 0,'0'0'217'0,"0"0"-150"0,0 0-29 16,0 0-5-16,0 0-7 16,0 0-7-16,45 75 19 15,13-70-11-15,15-5-13 16,8 0-4-16,-5-11-10 16,-2-7-8-16,-17 2-21 15,-11 0-23-15,-16 4 5 16,-13 5 29-16,-7 4 18 15,-10 3 1-15,0 0 11 16,0 10-12-16,0 15 4 16,0 11 20-16,0 6 16 15,0-1-11-15,0-4-21 16,0-5-2-16,0-7-6 0,0-9-6 16,3-9-34-1,0-7-55-15,3-2-197 0,-3-20-473 16</inkml:trace>
  <inkml:trace contextRef="#ctx0" brushRef="#br0" timeOffset="1301.74">2893 3461 1219 0,'0'0'113'0,"0"0"-94"16,0 0-18-16,0 0-1 15,0 0-34-15,0 0-98 16,6 10-119-16,12-4-203 15</inkml:trace>
  <inkml:trace contextRef="#ctx0" brushRef="#br0" timeOffset="1704.8">3189 3529 1137 0,'0'0'38'15,"0"78"-35"-15,0-21 46 16,-2 2-15-16,2-5-7 15,0-4-6-15,0-11-10 16,0-10 0-16,2-10-3 16,2-7-7-16,-1-10 0 15,-3-2-1-15,0 0 1 0,0-4 8 16,0-17 11-16,-3-15 11 16,-7-22-19-1,10-24-8-15,0-11-4 0,10-6-15 16,18 12-3-16,4 24-2 15,4 24 18-15,4 21-13 16,5 18-16-16,4 6-15 16,-9 25 7-16,-10 14 15 15,-18 11 5-15,-12 1 8 16,-12-2 11-16,-22-6 5 16,-5-9 28-16,-3-9 15 15,3-9 2-15,2-10 9 16,13-7-19-16,9-5-19 15,12-14-21-15,5-21-29 0,29-17-207 16,17-16-498-16</inkml:trace>
  <inkml:trace contextRef="#ctx0" brushRef="#br0" timeOffset="1909.38">3648 3249 1155 0,'0'0'60'15,"0"0"-44"-15,0 124 32 16,-3-65 21-16,2 0-6 16,1-4-3-16,0-5-36 15,0-1-15-15,0-6-8 16,0-2-1-16,0-3-5 0,0-9-65 16,-2-9-57-1,-2-19-128-15,2-1-352 0</inkml:trace>
  <inkml:trace contextRef="#ctx0" brushRef="#br0" timeOffset="2281.11">3782 3552 1015 0,'0'0'196'16,"0"0"-192"-16,0 0 9 16,35 73-8-16,-16-52 18 15,2-4-10-15,0-4 0 16,3-5-1-16,-5-2-10 15,2-6 1-15,1 0-3 16,1-14 0-16,-2-14-2 0,1-6-6 16,0-1-6-16,-8 8-1 15,1 11 10-15,-11 9 5 16,-4 7-1-16,0 5-7 16,0 28-39-16,-3 23 31 15,-16 23 16-15,-5 10 15 16,-5 4-4-16,-3-6-4 15,2-12-7-15,-3-8 3 16,2-14 8-16,-2-16 20 16,5-8 9-16,3-15 7 15,8-7 5-15,2-7-3 16,0-5-10-16,-4-24 3 16,-5-19-42-16,-5-20-12 0,1-11-91 15,4-4-166-15</inkml:trace>
  <inkml:trace contextRef="#ctx0" brushRef="#br0" timeOffset="3604.04">4630 3615 935 0,'0'0'211'0,"0"0"-164"16,0 0-47-16,0 0-4 15,0 0 4-15,0 0 0 16,0 0 14-16,119 21 7 16,-62-18 1-16,1-3-22 15,-4 0 6-15,-6 0 0 16,-5 0-6-16,-6-10-3 16,-6-3 3-16,-7-1-1 15,-10-1-3-15,-10-2 4 16,-4 1-11-16,0 2 11 15,-21 6-15-15,-12 3 15 16,-7 5 8-16,-5 7-7 16,-1 13 1-16,6 5 0 0,8 3 7 15,10 0-1-15,13-1-2 16,9 1-5-16,0-1 2 16,30-2-2-16,15-3 3 15,18-9 4-15,26-10 2 16,18-3-9-16,7-14-1 15,-2-14-7-15,-11-9 7 16,-13-1-1-16,-18 2-8 16,-23 8-3-16,-22 13 8 15,-16 9 4-15,-9 5 9 16,-3 1 10-16,-21 0-7 16,-13 10-12-16,-5 10-3 0,0 5 3 15,11 0 5-15,13 0-5 16,6-5 0-16,12-1-1 15,0-5-1-15,0-1 0 16,18-4 0-16,4-7-1 16,5-2 0-16,4-2-9 15,2-21-19-15,-3-9 6 16,3 1 23-16,-5 2 2 16,-5 10-1-16,-4 12-4 15,0 7 5-15,1 5-3 16,7 26-5-16,4 11 8 15,2 12 9-15,0-4-4 16,-2-2-4-16,-4-10 3 0,-3-12 5 16,-5-9-3-1,-8-10-5-15,-4-7 9 0,-2 0 6 16,3-7 17-16,4-17 24 16,8-16-14-16,1-20-21 15,0-16-4-15,-1-10-5 16,-4-7-13-16,0 16 3 15,-7 22-4-15,-3 26 1 16,-5 21-6-16,-1 8 5 16,0 16-96-16,0 18-119 15,-3 5-56-15</inkml:trace>
  <inkml:trace contextRef="#ctx0" brushRef="#br0" timeOffset="4017.12">6529 3440 406 0,'0'0'742'0,"0"0"-611"16,0 0-103-16,0 0-9 16,0 0-15-16,0 0 4 0,-49 79 6 15,34-50-4-15,15-3-6 16,0-5-4-16,22-1 1 16,13-1 0-16,4-2 0 15,5-1-1-15,-6 2-9 16,-9 4-3-16,-12 0-2 15,-13 6-7-15,-4 1 15 16,-18-2 4-16,-16-2 2 16,-12-6 29-16,-2-6-12 15,0-8-2-15,6-5-15 16,5-9-6-16,9-22-55 16,10-13-187-16,10-9-459 0</inkml:trace>
  <inkml:trace contextRef="#ctx0" brushRef="#br0" timeOffset="4542.13">6499 3513 1002 0,'0'0'142'16,"0"0"-139"-16,104-40 4 15,-46 23 7-15,3-1 17 16,0-1-15-16,-6-1-12 16,-13 0 1-16,-4-2-3 15,-16-3-2-15,-9-6-12 16,-12-7-5-16,-1-5 4 15,-16-2-8-15,-11 1 8 16,-6 4 13-16,-1 6 0 0,0 9 2 16,-1 8 2-1,1 15 17-15,0 2-9 0,-5 26 4 16,-4 21-8-16,-5 13 15 16,-1 15-13-16,-2 13 12 15,0 6 5-15,-1 5 5 16,7 0-9-16,11-2-19 15,10-9 1-15,12-9-2 16,12-12-3-16,2-20 3 16,25-12-1-16,9-11 2 15,16-16-8-15,10-8 0 16,9-8-13-16,7-23 1 0,6-10-1 16,0-9 0-1,-1-9 17-15,-4-10 0 0,-13-6 0 16,-11-6-2-16,-12-5-12 15,-13 6-2-15,-8 8 10 16,-17 10 6-16,-5 16 6 16,-15 11 15-16,-14 11 0 15,-3 6 2-15,-7 7-6 16,-4 7 18-16,-11 4-30 16,-6 6-2-16,-4 22-3 15,1 10-45-15,4-1-122 16,5-6-525-16</inkml:trace>
  <inkml:trace contextRef="#ctx0" brushRef="#br0" timeOffset="5801.06">7639 3552 856 0,'0'0'210'16,"-83"5"-170"-16,36 20-30 15,0 9 6-15,11 2-13 16,11 0 2-16,11-9-3 0,12-5 2 16,2-8-2-1,2-3-1-15,19-7-1 0,7-4 3 16,12-2 1-16,7-20-2 16,2-5-4-16,3 0-14 15,-7 5 14-15,-6 8 1 16,-8 7-4-16,-10 7-2 15,-5 0 2-15,-11 22-30 16,-5 11 17-16,0 1 7 16,-8-2 11-16,-8-7-1 15,0-6 1-15,4-9 0 16,1-4 14-16,5-5 10 16,2-1-1-16,1 0 1 15,3-10 6-15,0-13-1 16,0-14-14-16,22-15-15 15,16-5-1-15,11 4-1 0,0 14-10 16,3 18 5-16,-3 15 2 16,-1 6 0-16,0 7-2 15,-3 13 6-15,-2 2 1 16,-6 1 0-16,-4-3 0 16,0-2 0-16,-3-5 0 15,-2-2 7-15,-1-6 0 16,-2-5 4-16,1 0-10 15,-2-2 7-15,-1-16-3 16,-2-5 1-16,-9-7 4 16,-4-1-10-16,-8 1-2 15,0 3 2-15,-6 8 0 16,-18 9 24-16,-9 10-2 0,-7 0-14 16,-8 21-6-16,-1 14 2 15,3 4-1-15,7 4 8 16,10-3-6-16,13-2-1 15,9-5-3-15,7-9-1 16,0-6-2-16,16-8 0 16,13-7 2-16,9-3 2 15,14-11 2-15,5-17 1 16,0-11-2-16,-7-9-3 16,-4-9-2-16,-11-10-5 15,-13-6-24-15,-5-1 6 0,-13 13-2 16,-4 19 22-1,0 21 10-15,-3 15 37 0,-2 6-21 16,3 0-14-16,-6 18-7 16,-4 21-13-16,-3 16 13 15,-4 14 25-15,5 8 8 16,3-5-21-16,5 3-1 16,3 2-7-16,3-7 2 15,0-10-6-15,10-10-11 16,14-19-95-16,4-20-237 15</inkml:trace>
  <inkml:trace contextRef="#ctx0" brushRef="#br0" timeOffset="6850.31">8651 3609 677 0,'0'0'463'0,"0"0"-434"16,0 0-29-16,0 0 0 16,111 5 5-16,-39-5 3 15,4 0 1-15,-1 0 5 0,-13-7-10 16,-11-1 1-16,-11-3-5 16,-7 1 1-16,-9-4 3 15,-7-2-3-15,-10 0 14 16,-7-1-15-16,0 3-7 15,-4 1 7-15,-16 6 18 16,-5 3 0-16,-5 4-15 16,-7 0-3-16,-6 16 1 15,1 10 4-15,3 5 4 16,6 3-8-16,12 1 0 16,15-2 3-16,6-3-4 15,17-2-3-15,26-4 3 16,15-7 5-16,15-5-5 15,15-11-5-15,8-1-24 0,1-7 8 16,-8-15 11-16,-17-3 7 16,-17-3-13-16,-19 6-18 15,-18 7 22-15,-17 4 12 16,-1 4 12-16,-30 7 5 16,-10 0-15-16,-8 0 3 15,5 15-3-15,6-1 8 16,14 3 12-16,12-2-19 15,8-1 0-15,3-1-3 16,0-3-2-16,14-3 2 16,13-4 1-16,9-3 6 15,6 0-7-15,0-10-11 0,-1-5-31 16,-3-4 25-16,-8 5 9 16,-2 4-2-16,-6 6 2 15,-5 4 8-15,-4 10-14 16,-1 17-2-16,0 10 16 15,0 2 5-15,-3-1 1 16,-1-9 6-16,0-9-4 16,3-7 16-16,-5-7-7 15,0-6-5-15,-3 0 0 16,1 0 13-16,3-6 20 16,6-17 4-16,6-13 13 15,3-12-35-15,2-14-7 16,0-6 5-16,0 2-10 0,-2 10-15 15,-5 16-2-15,-1 15-3 16,-5 19-30-16,11 6-57 16,-1 0-210-16,1 5-410 15</inkml:trace>
  <inkml:trace contextRef="#ctx0" brushRef="#br0" timeOffset="7226.55">10678 3467 592 0,'0'0'639'0,"0"0"-576"16,0 0-56-16,0 0-7 15,0 0-10-15,0 0 7 16,-66 90 3-16,43-38 13 15,8-1-11-15,10-1 1 16,5-3 1-16,0-13-3 16,17-8-2-16,5-12 0 15,4-11-6-15,6-3 6 16,4-6 0-16,-5-13 1 16,-5-6 0-16,-11-2 1 15,-12 1 10-15,-3 2-9 0,-9 5 2 16,-23 9 5-1,-12 9 3-15,-7 1-5 0,2 0-4 16,10 1-3-16,20 3-26 16,19-4-146-16,0-8-338 15</inkml:trace>
  <inkml:trace contextRef="#ctx0" brushRef="#br0" timeOffset="7775.72">10787 3128 888 0,'0'0'17'16,"0"0"-14"-16,-82-37 18 15,39 37 32-15,-7 13 2 16,-6 22-11-16,-4 21 6 15,-1 13-8-15,3 11 1 16,4 6-18-16,6 1-5 16,7 0-9-16,5 4-5 15,6-2-5-15,10-8 0 16,6-7 1-16,14-12 1 16,0-10-3-16,17-7 4 15,18-7-3-15,11-10 2 16,11-10 1-16,10-8-2 15,13-9-2-15,11-1-2 16,11-7 1-16,8-15-5 0,-1-8 4 16,-1-9 2-16,-12-5 4 15,-9-5-3-15,-15-7 3 16,-11-6-3-16,-10-18 11 16,-13-11-9-16,-9-8-2 15,-19-5 2-15,-10 8-6 16,-4 9 1-16,-20 12 2 15,-7 18 8-15,-5 14 32 16,-2 14 31-16,-2 14-36 16,-9 7-3-16,-6 8-23 0,-6 0-1 15,-6 16-8-15,-2 13-5 16,5 11-22-16,5 3-96 16,13-6-102-16,17-11-525 15</inkml:trace>
  <inkml:trace contextRef="#ctx0" brushRef="#br0" timeOffset="16366.99">1337 4978 682 0,'0'0'27'0,"-82"19"-27"16,45 13 0-16,0 11 41 16,2 7 47-16,7 6 6 15,7 1-4-15,8-3-27 16,10-5-30-16,3-3 3 15,7-8-9-15,20-5-10 16,13-6-17-16,8-7 8 16,10-9-2-16,5-7-6 0,1-4-55 15,-4-7-194-15,-10-17-451 16</inkml:trace>
  <inkml:trace contextRef="#ctx0" brushRef="#br0" timeOffset="16975.09">1827 4932 753 0,'0'0'104'0,"0"0"-32"16,0 0 39-16,0 0-11 15,0 0-25-15,0 0-13 16,0-65-36-16,0 63-8 15,0 2-3-15,0 0-11 16,-2 0-4-16,-2 13-12 16,-7 23-17-16,-2 20 29 15,-2 16 13-15,3 3-8 16,3 0 4-16,6-8-4 0,3-8-3 16,0-7 3-1,3-5 0-15,13-8-1 0,1-6-3 16,2-8 6-16,5-7-4 15,1-6-3-15,5-8-22 16,4-4-34-16,1 0-66 16,-4-6-117-16,-11-12-330 15</inkml:trace>
  <inkml:trace contextRef="#ctx0" brushRef="#br0" timeOffset="17179.25">1725 5353 1107 0,'0'0'159'0,"0"0"-123"0,0 0 11 15,0 0-6-15,0 0-17 16,0 0-24-16,109-35 0 16,-48 24 0-16,5 2-3 15,-1 1-8-15,-2-1-108 16,-8 1-117-16,-13-5-235 15</inkml:trace>
  <inkml:trace contextRef="#ctx0" brushRef="#br0" timeOffset="17483.68">2304 4759 1135 0,'0'0'104'15,"0"0"-72"-15,0 0-13 16,0 0-19-16,0 0-36 16,85 116 36-16,-24-30 29 15,11 9-13-15,-2 1-16 16,-3-3-1-16,-16-10 0 15,-20-8-2-15,-22-11 3 16,-9-7 7-16,-34-6-7 0,-29-6-2 16,-21-6-1-1,-23-16-97-15,-18-14-350 0</inkml:trace>
  <inkml:trace contextRef="#ctx0" brushRef="#br0" timeOffset="18002.8">745 4735 886 0,'0'0'132'0,"0"0"-120"16,0 0 4-16,0 0 41 16,0 0-32-16,0 0-18 15,-54 83 3-15,33 3 34 16,2 20 24-16,5 9-24 15,5-2-28-15,9-6-7 16,0-10-4-16,14-11 2 16,22-8-2-16,11-13 0 15,13-13-5-15,18-12-17 16,10-18-124-16,3-16-260 16</inkml:trace>
  <inkml:trace contextRef="#ctx0" brushRef="#br0" timeOffset="18864.09">3374 4789 690 0,'0'0'255'0,"0"0"-240"15,0 0-8-15,0 0 42 0,-109 9-12 16,61 33-5 0,-1 16 19-16,8 14 1 0,7 8-1 15,13 4-18-15,11-4-14 16,10-8-9-16,0-9 3 15,15-6-9-15,15-9 1 16,7-6 0-16,8-10-3 16,14-10-2-16,5-11-111 15,2-11-163-15,-2-8-378 16</inkml:trace>
  <inkml:trace contextRef="#ctx0" brushRef="#br0" timeOffset="19217.57">3814 4842 818 0,'0'0'204'0,"0"0"-196"15,0 0 1-15,-84 31 31 16,58 6 15-16,1 12-15 0,8 2-14 16,9 5 9-16,8-1-8 15,0-6-15-15,14-4-5 16,14-7 4-16,2-7-8 15,3-9 5-15,1-8-8 16,2-11-26-16,5-3-108 16,-5 0-172-16</inkml:trace>
  <inkml:trace contextRef="#ctx0" brushRef="#br0" timeOffset="19509.24">4097 4897 113 0,'0'0'893'15,"0"0"-847"-15,0 0-23 16,0 0 39-16,0 0-14 16,0 0-36-16,0-5-12 15,-5 47 5-15,-2 13 24 16,1 10 9-16,2 2-14 15,4-7-7-15,0-5-11 16,6-5 1-16,9-8 0 16,4-9-3-16,2-5 1 15,3-10-4-15,0-8-1 16,1-10-73-16,3 0-95 16,-8-19-169-16</inkml:trace>
  <inkml:trace contextRef="#ctx0" brushRef="#br0" timeOffset="19700.09">4066 5231 1154 0,'0'0'152'16,"0"0"-144"-16,0 0 35 16,0 0 17-16,0 0-40 15,0 0-7-15,116-14-5 16,-56-3-8-16,-2-5-10 15,-1 1-78-15,-14-4-105 16,-13-4-221-16</inkml:trace>
  <inkml:trace contextRef="#ctx0" brushRef="#br0" timeOffset="20201.25">4412 4634 816 0,'0'0'125'15,"0"0"-54"-15,0 0 48 0,0 0 6 16,0 0-34-16,-18-74-27 16,18 73 3-16,0 1-40 15,0 0-24-15,0 0-3 16,0 5-13-16,0 21-8 16,0 13 21-16,5 14 4 15,2 1 8-15,2 1-11 16,1-6-1-16,-2-7-6 15,3-1-68-15,-4-7-100 16,-4-13-232-16</inkml:trace>
  <inkml:trace contextRef="#ctx0" brushRef="#br0" timeOffset="20529.55">4742 4775 1057 0,'0'0'49'16,"0"0"-49"-16,58 92 0 15,-25-27 6-15,1 9 12 16,-7 8 5-16,-5-2-6 0,-11-5-9 16,-11-7 7-1,0-10-3-15,-17-10 0 0,-18-6 16 16,-9-5 8-16,-5-9-16 16,6-10-20-16,7-18-49 15,15-4-333-15</inkml:trace>
  <inkml:trace contextRef="#ctx0" brushRef="#br0" timeOffset="20915.32">5510 5091 1307 0,'0'0'147'0,"0"0"-121"16,0 0 18-16,0 0 33 16,0 0-33-16,0 0-44 0,54-6-4 15,1-12-5-15,14-3 1 16,-2 3-18-16,-9 3-41 16,-15 7-33-16,-14 6-61 15,-16 2-146-15,-13 0-303 16</inkml:trace>
  <inkml:trace contextRef="#ctx0" brushRef="#br0" timeOffset="21116.79">5506 5456 1190 0,'0'0'97'0,"0"0"-86"15,0 0 38-15,79-12 40 16,-22-5-64-16,4 3-21 15,-3 3-1-15,-8 5-3 16,-9 2-3-16,-8 4-41 16,-10 0-37-16,-2 5-95 15,-6 2-138-15,-3-2-328 16</inkml:trace>
  <inkml:trace contextRef="#ctx0" brushRef="#br0" timeOffset="34943.4">6440 5066 667 0,'0'0'139'0,"0"0"-108"15,0 0 26-15,0 0-10 16,0 0-4-16,0 0-18 16,0 0 21-16,-9-67 2 15,6 61-15-15,3 4-4 16,0 0-5-16,0 2-8 15,0 0-16-15,0 0 0 16,0 9-18-16,0 22-1 16,0 16 19-16,-5 11 7 15,5 2 2-15,0-3-5 0,0-8-3 16,-3-10 6-16,3-6-4 16,0-9-3-16,0-6 3 15,0-5-3-15,0-6-2 16,0-3-33-16,0-4-93 15,6 0-79-15,12-21-97 16</inkml:trace>
  <inkml:trace contextRef="#ctx0" brushRef="#br0" timeOffset="35213.33">6668 5067 921 0,'0'0'81'0,"0"0"-74"0,0 0-6 15,0 0 23-15,-114 68-4 16,85-47-9-16,11-5-4 16,10-10 4-16,7-3-8 15,1 0 7-15,0-1-10 16,6 6-2-16,16 3 2 16,8 7 18-16,3 6 0 15,-2 2-5-15,-1 5-5 16,-6 1-4-16,-6-1-4 15,-2-2 0-15,-2-3 0 16,-3-4-65-16,-3-10-161 0,6-9-346 16</inkml:trace>
  <inkml:trace contextRef="#ctx0" brushRef="#br0" timeOffset="35529.07">7396 4748 1104 0,'0'0'63'16,"-108"93"-56"-16,34-2 14 15,5 12 43-15,16 1-9 16,21-8-10-16,26-15-24 16,8-12-5-16,35-10-11 15,15-8 4-15,11-8-8 16,8-10 4-16,9-9-5 16,3-12-73-16,2-12-105 15,-6-5-255-15</inkml:trace>
  <inkml:trace contextRef="#ctx0" brushRef="#br0" timeOffset="37222.74">7733 5063 833 0,'0'0'115'16,"0"0"-62"-16,0 0-26 0,0 0 45 16,0 0-21-16,0 0-36 15,-95 13-13-15,53 36 0 16,0 10 8-16,12-2-3 16,14-7-2-16,11-7-3 15,5-8-2-15,0-7 0 16,18-5 4-16,7-5 0 15,9-3-2-15,7-7 0 16,7-8-2-16,7 0-40 16,-3-5-124-16,-5-19-131 15</inkml:trace>
  <inkml:trace contextRef="#ctx0" brushRef="#br0" timeOffset="37515.75">8030 4947 819 0,'0'0'98'15,"0"0"-59"-15,0 0 36 16,0 0 11-16,0 0-58 16,0 0-28-16,0 29-22 15,-6 30 22-15,-3 15 54 16,5 1-23-16,2-7-8 15,2-10-19-15,0-12 3 16,13-7-2-16,4-10-1 0,2-6 0 16,2-9-3-16,1-3 0 15,2-5-1-15,-3-6-57 16,-3 0-25-16,-3-9-108 16,-11-15-244-16</inkml:trace>
  <inkml:trace contextRef="#ctx0" brushRef="#br0" timeOffset="37688.61">7951 5272 1062 0,'0'0'100'0,"0"0"-100"0,0 0 0 16,0 0 4-16,0 0 8 15,127 2 16-15,-56-2-21 16,6-5-7-16,-6-10-123 15,-13-1-268-15</inkml:trace>
  <inkml:trace contextRef="#ctx0" brushRef="#br0" timeOffset="37908.04">8563 5238 1228 0,'0'0'111'0,"0"0"-107"0,0 0-4 15,0 0-6-15,80 4 3 16,-23-8 3-16,7-5 0 16,-3 1-105-16,-7-2-130 15,-12-1-314-15</inkml:trace>
  <inkml:trace contextRef="#ctx0" brushRef="#br0" timeOffset="38237.01">9060 5034 979 0,'0'0'147'0,"0"0"-147"16,14 77 0-16,-3-31 6 15,2 1 14-15,7-4 13 16,2-6-21-16,0-7 12 16,-2-9-11-16,-4-7 1 15,-5-4 7-15,-5-10-5 16,-5 0-8-16,-1 0 27 16,2 0 19-16,3-11 12 15,3-14-22-15,4-14-41 16,3-7-3-16,1-4 0 15,2-2 0-15,-3 5-7 16,1 12-4-16,1 9-20 16,1 9-45-16,3 12-65 15,3 4-126-15,-5 1-200 0</inkml:trace>
  <inkml:trace contextRef="#ctx0" brushRef="#br0" timeOffset="38531.37">9637 4877 443 0,'0'0'561'0,"0"0"-471"16,0 0-35-1,0 0-23-15,0 0-28 0,0 0-1 16,-22 82 9-16,12-32 19 15,4 1-7-15,6-5-10 16,0-4 4-16,0-6-16 16,2-9 5-16,9-3-3 15,3-5-3-15,3-4 4 16,2-4-5-16,-1-5-17 16,-1-1-86-16,-5-5-66 15,-11 0-167-15</inkml:trace>
  <inkml:trace contextRef="#ctx0" brushRef="#br0" timeOffset="38696.78">9499 5204 1067 0,'0'0'176'16,"0"0"-165"-16,0 0 14 16,0 0 18-16,84 0 31 15,-26 0-51-15,8-10-22 16,0 0-1-16,-9-1-101 15,-10-6-190-15,-17-4-422 16</inkml:trace>
  <inkml:trace contextRef="#ctx0" brushRef="#br0" timeOffset="38940.35">9988 4834 721 0,'0'0'413'15,"0"0"-413"-15,0 0-7 16,0 0 7-16,111 75 7 16,-73-21 20-16,-7 11 23 15,-9 5 3-15,-10 0-14 16,-12-4-9-16,-3-9 0 16,-23-7-1-16,-9-6 5 15,-2-6-11-15,3-6-16 16,8-6-7-16,8-12-73 15,12-14-178-15,6-13-828 16</inkml:trace>
  <inkml:trace contextRef="#ctx0" brushRef="#br0" timeOffset="40102.61">6735 4598 719 0,'0'0'282'0,"0"0"-265"15,0 0-8-15,0 0 16 16,0 0-1-16,0 0-2 15,-54-69-2-15,35 67-17 16,-7 2 7-16,-11 0-4 0,-6 9-6 16,-8 9-4-1,0 6 3-15,2-2 1 0,7-2 0 16,3-2-2-16,16-3 8 16,5-7-5-16,12-2-1 15,1-3-5-15,5-3 5 16,0 0 3-16,0 0 0 15,0 0 3-15,0 0-6 16,0 3-1-16,0 8-3 16,-3 9 3-16,-4 12 1 15,-2 14 0-15,-3 7 0 16,2 9-1-16,-1 11 1 0,4 5 7 16,-1 6 1-1,4-2 4-15,3-7-3 0,1-9-7 16,0-8-2-16,0-5 2 15,11-3-2-15,3-5 1 16,-1 1 1-16,2-3 0 16,-3-4-1-16,-2-2-1 15,-2-2 1-15,4-4 0 16,-3-4-1-16,0-4-1 16,0-2 0-16,3-6 1 15,3-3 1-15,10-5 3 16,14-7-2-16,16 0 3 15,14-6 3-15,14-13-7 16,14-1-1-16,13-1-7 16,13 1-54-16,7-2-66 0,6-3-149 15</inkml:trace>
  <inkml:trace contextRef="#ctx0" brushRef="#br0" timeOffset="41062.21">9969 4542 618 0,'0'0'402'0,"0"0"-313"16,0 0-3-1,0 0 16-15,0 0-33 0,0 0-46 16,-49-25-23-16,58 25-2 15,11 0-11-15,13 0 13 16,11 0-4-16,3 0 6 16,3 0-2-16,-6 0 0 15,-5 0-2-15,-4-4-3 16,-7-2 2-16,-5 0 1 16,-5 1 0-16,-6 1 1 15,-4 3 1-15,-4 1 0 16,0 0-4-16,-1 0-2 15,3 0-23-15,5 16-1 0,3 15 16 16,1 17 10-16,2 13 3 16,-2 9 1-16,1 5 0 15,-2 0 3-15,-1 5-2 16,-1-1-2-16,-2 1 2 16,-1-2-1-16,-6-6 0 15,-3-1 0-15,0-3-1 16,-1-4 2-16,-13-1 1 15,2-6-2-15,-1-6-1 16,-2-10 1-16,1-7 0 16,0-5 4-16,-1-9 16 15,-5-2 14-15,-6-4-1 16,-6-2-8-16,-4-5 12 16,-6-3-10-16,-1-4-1 0,1 0-11 15,4-12-15-15,8-4 0 16,14-6-47-16,16-11-81 15,16-12-401-15</inkml:trace>
  <inkml:trace contextRef="#ctx0" brushRef="#br0" timeOffset="41687.58">10878 5003 662 0,'0'0'318'0,"0"0"-297"15,0 0-21-15,0 0-5 16,0 0 2-16,0 0 0 0,-7 16-2 16,7-7 0-1,1 1 5-15,7-2 4 0,2-2 10 16,-3-2-9-16,0-3-4 15,-6-1 1-15,1 0-2 16,-2 0 4-16,0-9 3 16,0-7 0-16,0-1 3 15,0 3 24-15,-10 2 0 16,3 7-22-16,1 2 7 16,0 3-12-16,3 0-7 15,-1 0-6-15,-2 5 4 16,3 8 1-16,3 1 1 15,0 2 0-15,0-3-3 16,7-2 1-16,8-4-1 0,0-3 3 16,-3-2 4-16,-5-2 0 15,-4 0 1-15,-3-2 9 16,0-12 8-16,-6-1-10 16,-7 0 4-16,-1 6 39 15,4 7-22-15,6 2-28 16,2 0-5-16,2 0-34 15,16 0-290-15</inkml:trace>
  <inkml:trace contextRef="#ctx0" brushRef="#br0" timeOffset="42848.28">6926 6214 1025 0,'0'0'92'0,"0"0"-87"15,0 0 18-15,0 0 5 16,0 0-1-16,-99-32-8 16,55 32-10-16,-4 0-1 15,-7 10-1-15,-3 8-6 16,3 0 0-16,7-4-1 16,9-1 1-16,13-4 1 15,12-6-2-15,9-1 0 16,5-2 4-16,0 0 0 15,0 0 8-15,0 0 6 0,0 0-18 16,2 0 0-16,1 8-7 16,1 7-6-16,2 15 3 15,-5 17 1-15,-1 16 9 16,-1 8 14-16,-15 5-3 16,0 2-9-16,-1-3-2 15,5-3-1-15,-1-6 1 16,11-5 2-16,2-6 1 15,0-5-3-15,0-4 2 16,2-8-1-16,5-1 0 16,0-5 2-16,2 1-3 15,-1-2 1-15,3 1 7 16,-1-1-6-16,5-3 2 0,-1-4-3 16,5-8 4-16,3-3 0 15,6-9 0-15,7-4 9 16,12 0 5-16,7 0-16 15,7-10 1-15,6-3-1 16,-1 1-3-16,-5 2-24 16,-10 0-144-16,-18-4-220 15</inkml:trace>
  <inkml:trace contextRef="#ctx0" brushRef="#br0" timeOffset="43562.28">6940 6385 673 0,'0'0'249'16,"0"0"-167"-16,0 0-46 15,0 0-30-15,0 0-6 16,0 79 0-16,0-15 75 0,0 6-32 16,0-1-15-16,2-7-7 15,3-9 0-15,-1-13-11 16,1-12-9-16,-4-11 9 16,1-6-7-16,-1-9 6 15,0-2-8-15,1 0-1 16,4 0-53-16,6-15-58 15,3-16-267-15</inkml:trace>
  <inkml:trace contextRef="#ctx0" brushRef="#br0" timeOffset="43837.21">7263 6511 919 0,'0'0'42'16,"-82"56"-28"-16,31-25 13 15,4-6 27-15,8-5-25 16,12-7-5-16,15-8-5 16,6-2 3-16,6-3 17 15,0 0-15-15,10 0-23 16,19 0-1-16,10 8-4 16,7 1 4-16,-3 7 1 15,-9 4-1-15,-10 1 0 16,-9 1-1-16,-6 0 0 0,-3-4 1 15,2-1-5-15,-4-2-23 16,5-6-136-16,4-8-132 16</inkml:trace>
  <inkml:trace contextRef="#ctx0" brushRef="#br0" timeOffset="44166.04">7975 6116 1081 0,'0'0'170'0,"0"0"-161"0,-94 35-8 15,39 27 17-15,-2 18 39 16,11 12-6-16,11 2-25 16,19-1-12-16,16 2-1 15,6-2 3-15,21 6-16 16,11-1 4-16,2-11-4 16,10-14-3-16,11-24-60 15,13-24-27-15,3-19-62 16,-6-6-258-16</inkml:trace>
  <inkml:trace contextRef="#ctx0" brushRef="#br0" timeOffset="47078.49">8475 6432 737 0,'0'0'91'15,"0"0"-25"-15,0 0-8 16,0 0 47-16,0 0-58 16,0 0-8-16,-114 2-21 15,68 39 3-15,7 9 22 16,5 3-28-16,13-8 0 16,15-2-9-16,6-6-6 15,0-8 7-15,22-5-2 16,8-4-4-16,13-6 2 15,8-7-3-15,8-4-2 0,-1-3-139 16,-6 0-192 0</inkml:trace>
  <inkml:trace contextRef="#ctx0" brushRef="#br0" timeOffset="47416.4">8798 6356 401 0,'0'0'468'0,"0"0"-424"0,0 0 3 16,0 0 53-16,0 0-21 15,0 0-47-15,-14-14-32 16,3 50-3-16,-5 16 3 15,1 11 67-15,4 1-32 16,8-4-13-16,3-5-13 16,0-10 1-16,15-8-2 15,4-5 3-15,0-9-11 16,3-9 5-16,2-3-1 16,-3-7-8-16,4-4-37 15,-1 0-79-15,-8-11-76 16,-8-14-139-16</inkml:trace>
  <inkml:trace contextRef="#ctx0" brushRef="#br0" timeOffset="47579.66">8670 6674 1052 0,'0'0'87'16,"0"0"-87"-16,0 0 0 15,0 0 1-15,89 6 63 16,-26-6-31-16,6-4-33 15,-2-4-2-15,-10-1-143 16,-17-7-166-16</inkml:trace>
  <inkml:trace contextRef="#ctx0" brushRef="#br0" timeOffset="47817.15">9095 6034 977 0,'0'0'97'15,"0"0"-50"-15,0 0-40 16,0 0-5-16,0 0-2 16,0 0 0-16,0 111 52 15,0-47-3-15,0-2-47 16,9-5 0-16,-1-4-2 15,-1-8-96-15,-4-12-250 0</inkml:trace>
  <inkml:trace contextRef="#ctx0" brushRef="#br0" timeOffset="48452.18">9693 6567 672 0,'0'0'207'0,"0"0"-146"15,0 0 41-15,0 0 10 16,0 0-12-16,0 0-32 16,0-6-16-16,0 6-27 15,0 0-12-15,2 0-13 16,13 0 0-16,12 0-6 0,14-1 6 16,9-5 2-16,3-1-1 15,-2 2 0-15,-9-1-1 16,-6 2-36-16,-8 1-42 15,-9 0-53-15,-10-1-84 16,-9-3-110-16</inkml:trace>
  <inkml:trace contextRef="#ctx0" brushRef="#br0" timeOffset="48701.7">9790 6366 818 0,'0'0'212'16,"0"0"-153"-16,0 0-59 0,0 0 2 15,0 0 4-15,0 106 69 16,2-47 3-16,4-4-34 16,-1 0-28-16,3-6-4 15,0-7-12-15,2-8 6 16,-1-6-3-16,-3-6-3 15,0-6-59-15,-1-7-110 16,-1-9-245-16</inkml:trace>
  <inkml:trace contextRef="#ctx0" brushRef="#br0" timeOffset="49209.23">10316 6353 933 0,'0'0'185'0,"0"0"-185"0,0 0 3 16,1 100 10-16,2-54 33 16,3 1-7-16,2-2-11 15,3-5-19-15,4-7 2 16,0-7-8-16,1-6 5 15,-2-9-4-15,-3-4 1 16,-3-6 1-16,1-1 2 16,1 0 11-16,1-12 32 15,1-11-1-15,0-10-14 16,2-7-18-16,-1-9-9 0,0-6-8 16,-2 2-1-16,1 6 5 15,-2 12-5-15,-1 12-8 16,-1 10-22-16,2 7-48 15,2 4-40-15,3 2-109 16,3 0-81-16,1 0-309 16</inkml:trace>
  <inkml:trace contextRef="#ctx0" brushRef="#br0" timeOffset="49497.21">10780 6220 809 0,'0'0'98'16,"0"0"21"-16,0 0-19 0,0 0-37 15,0 0-63-15,0 0-9 16,-15 77 9-16,-2-11 34 16,2 3 0-16,1-2 9 15,4-5-19-15,4-6 2 16,6-7-4-16,0-10-7 15,0-8-13-15,8-8 1 16,4-8-1-16,4-5-1 16,2-8-1-16,6-2-22 15,-2-2-61-15,-2-19-82 0,-10-11-241 16</inkml:trace>
  <inkml:trace contextRef="#ctx0" brushRef="#br0" timeOffset="49678.08">10642 6609 925 0,'0'0'297'0,"0"0"-232"15,0 0-30-15,0 0 36 16,0 0-29-16,0 0-39 16,117-34-2-16,-62 19-1 15,-3 1-34-15,-1-1-78 16,-11-3-135-16,-10-3-189 15</inkml:trace>
  <inkml:trace contextRef="#ctx0" brushRef="#br0" timeOffset="49991.31">11048 5838 1038 0,'0'0'247'0,"0"0"-247"16,0 0-5-16,0 0-17 15,0 0 22-15,6 104 14 16,-3-49-4-16,0-3-8 16,0 1-2-16,-3-2-42 15,0-8-97-15,0-8-189 16</inkml:trace>
  <inkml:trace contextRef="#ctx0" brushRef="#br0" timeOffset="50784.09">11385 6045 756 0,'0'0'290'16,"0"0"-206"-16,0 0-2 0,0 0 3 16,0 0-32-1,0 0-42-15,-4 5-11 0,19 31-15 16,15 14 11-16,4 17 4 15,2 8 0-15,-8 3 0 16,-9-5 0-16,-9-5 5 16,-10-8-4-16,0-8 2 15,-13-11 0-15,-15-7 7 16,-8-8-4-16,-8-7 1 16,-3-5-7-16,1-8-20 15,9-6-182-15,16-17-459 16</inkml:trace>
  <inkml:trace contextRef="#ctx0" brushRef="#br0" timeOffset="51365.01">11570 5863 1115 0,'0'0'42'16,"0"0"-33"-16,0 0 2 16,0 0 15-16,0 0-26 0,0 0-10 15,84 5 10-15,-35 9 3 16,3-2-3-16,-8-2 1 15,-10-4 1-15,-13-5-1 16,-12-1-1-16,-6 0 0 16,-2 0 3-16,-1 0 20 15,0 0 25-15,0 0-13 16,0 0-14-16,0 0-13 16,0 0-8-16,5 12 0 15,1 14-22-15,3 16 15 16,1 20 7-16,-1 16 3 15,-5 8 4-15,-2 8 5 16,-2 2-3-16,0 0-8 0,0-1 1 16,-2-5 3-16,-8-8-5 15,-3-9 0-15,-2-6-10 16,-3-10 10-16,-4-8-4 16,0-6 2-16,-3-11 2 15,-2-7 8-15,-1-5 29 16,0-7 19-16,-1-6 3 15,-3-4-1-15,-3-3-22 16,-5 0-23-16,-5-5-13 16,5-9-21-16,-2-6-87 15,6-11-166-15,8-11-865 16</inkml:trace>
  <inkml:trace contextRef="#ctx0" brushRef="#br0" timeOffset="53871.75">791 6017 760 0,'0'0'100'0,"0"0"-78"15,0 0 31-15,0 0 1 16,0 0-3-16,0 0-15 16,0 0-8-16,-34-20 7 15,34 20 21-15,0 0-5 16,0 0-24-16,0 0-19 15,0 0-7-15,0 0-1 16,7 0-8-16,11 0 4 16,13 0 3-16,11 0 1 0,12 0 0 15,4 0 1 1,8 0 2-16,-2 0 1 0,0 0 0 16,0 0-4-16,2 0-2 15,1 0 2-15,0 0 2 16,6 0-2-16,-4 0 0 15,6 0-2-15,4-3 3 16,-3-1-2-16,3-2 0 16,-4 0 0-16,-3 4 2 15,-3 0-4-15,-5 2 5 16,-4 0-2-16,-8 0 2 16,-4 10-2-16,-8-3 0 15,0 3-2-15,-1 0 2 16,4-4-3-16,4 2 2 0,5-4 1 15,3-2 4-15,6-2-4 16,-2 0-2-16,0 0 2 16,-5 0 0-16,-2-4 0 15,0-1 0-15,-5-1 0 16,-5 0 0-16,-4 2 2 16,-1-1-2-16,-2 2-2 15,1 1 2-15,4-2 0 16,3 0 4-16,2 0-3 15,7-2-2-15,0 1 3 16,2-1-5-16,1 0 7 0,-1 2-6 16,1 1 4-1,0 1-2-15,-1-1 1 0,6 1-1 16,1-2 0-16,2 2-1 16,-2-3 1-16,-3 1-1 15,0-3-3-15,-1-1 2 16,-1 2 1-16,-2 0 1 15,3 2 0-15,-3 1 0 16,-1 2-1-16,2 1 0 16,-2 0 2-16,-1 0-1 15,3 0 0-15,-5 0-5 16,-3 0 5-16,-4 0 3 16,-1 0-1-16,-6 3 3 15,-6 0-5-15,-2-2 1 0,-5 0 2 16,-1-1 3-16,-4 0-2 15,-6 0-1-15,-6 0-3 16,-3 0-3-16,-3 0 3 16,0 0 0-16,0 0-7 15,0-4-67-15,0-13-160 16,-17-8-677-16</inkml:trace>
  <inkml:trace contextRef="#ctx0" brushRef="#br0" timeOffset="56199.4">1408 9057 314 0,'0'0'472'0,"0"0"-358"15,0 0-39-15,0 0 26 0,16-75 4 16,-16 69-13-16,0 4-25 15,-8 2-22-15,-17 0-31 16,-11 16-14-16,-12 27-4 16,-7 20 4-16,6 9 0 15,16 0-2-15,15-11 2 16,11-9 0-16,7-10 1 16,3-8-1-16,20-6 4 15,9-9 2-15,17-7-1 16,12-11-2-16,11-1-3 15,4-13-76-15,-12-13-128 16,-19-8-349-16</inkml:trace>
  <inkml:trace contextRef="#ctx0" brushRef="#br0" timeOffset="56744.93">1595 8629 726 0,'0'0'121'0,"0"0"-15"16,0 0-11-16,0 0 19 16,0 0-21-16,0 0-29 15,-25-62-25-15,25 56 0 16,0 5-29-16,0-2-6 15,0 3-4-15,11 0-8 16,14 9-13-16,6 16 13 0,-1 13 7 16,-3 11-10-1,-18 5 6-15,-9-1-12 0,0-6 14 16,-14-11 2-16,2-16-2 16,5-8 3-16,4-8 0 15,3-4 4-15,0 0 27 16,0 0 18-16,19 0-18 15,23-9-29-15,19-5-2 16,15 3-1-16,-1 3-10 16,-9 3-14-16,-13 5-14 15,-15 0-49-15,-16 0-71 16,-21 6-140-16</inkml:trace>
  <inkml:trace contextRef="#ctx0" brushRef="#br0" timeOffset="57390.42">2337 8891 909 0,'0'0'186'0,"0"0"-145"0,0 0 28 15,0 0 11-15,0 0-34 16,0 0-14-16,-3-58-18 16,1 58-7-16,2 0-7 15,-3 9-11-15,-4 23-8 16,-5 13 17-16,-3 18 2 16,0 5 10-16,3 4 1 15,2-2-7-15,7-5-2 16,3-6 3-16,0-12 3 15,0-11-4-15,10-9-1 16,4-9 0-16,2-6-1 0,-1-5 3 16,6-6-3-1,-2-1-2-15,5 0-28 0,-2-13-29 16,-1-9-83-16,-7-7-75 16,-10-3-231-16</inkml:trace>
  <inkml:trace contextRef="#ctx0" brushRef="#br0" timeOffset="57618.12">2182 9161 211 0,'0'0'768'16,"0"0"-667"-16,0 0-28 15,0 0 27-15,0 0-42 0,0 0-36 16,59-39-22-16,-15 35 0 15,5 4 1-15,-4 0 1 16,-5 0 0-16,-3 0-2 16,-6 0-17-16,-7 0-52 15,-7 0-149-15,-10 0-239 16</inkml:trace>
  <inkml:trace contextRef="#ctx0" brushRef="#br0" timeOffset="58081.03">2826 8874 521 0,'0'0'422'0,"0"0"-344"0,0 0 36 15,0 0-2-15,0 0-40 16,0 0-64-16,0-17-8 16,-9 55-23-16,-3 16 23 15,-1 5 23-15,3 2-16 16,5-6 0-16,2-4 2 16,3-5-8-16,0-6 1 15,0-8-1-15,0-7-1 16,8-7 0-16,-1-7-3 15,-1-4-37-15,0-5-88 16,1-2-71-16,-4-5-115 16</inkml:trace>
  <inkml:trace contextRef="#ctx0" brushRef="#br0" timeOffset="58284.18">2671 9114 778 0,'0'0'300'16,"0"0"-236"-16,0 0-26 16,0 0 16-16,0 0-37 15,0 0-17-15,91-14 6 16,-51 7-6-16,-1-1 0 16,0-3-1-16,-8-3-90 15,0-3-126-15,-11-7-263 0</inkml:trace>
  <inkml:trace contextRef="#ctx0" brushRef="#br0" timeOffset="58574.44">3162 8443 764 0,'0'0'240'16,"0"0"-155"-16,-18-78-8 16,15 62 41-16,-1 8-34 0,3 5-23 15,1 3-35-15,0 0-26 16,0 17-17-16,0 21-4 16,0 18 21-16,0 9 20 15,0-1-15-15,1-4-1 16,3-5-4-16,2-2 0 15,-6-4-65-15,0-7-148 16,0-11-265-16</inkml:trace>
  <inkml:trace contextRef="#ctx0" brushRef="#br0" timeOffset="59081.06">3729 8974 880 0,'0'0'378'0,"0"0"-336"15,0 0-6-15,0 0 25 16,0 0 12-16,0 0-42 0,10-2-31 16,17-1 0-1,10 0 0-15,4 1 0 0,-4 2-4 16,-3 0-4-16,-8 0-58 15,-9 4-45-15,-9 4-96 16,-8 2-165-16</inkml:trace>
  <inkml:trace contextRef="#ctx0" brushRef="#br0" timeOffset="59291.71">3723 9367 859 0,'0'0'418'16,"0"0"-368"-16,0 0-19 16,0 0 61-16,0 0-34 0,0 0-50 15,75-4 0-15,-20-5-5 16,3 1-3-16,-3 0-19 16,-15 7-57-16,-11 1-72 15,-16 0-182-15,-13 0-438 16</inkml:trace>
  <inkml:trace contextRef="#ctx0" brushRef="#br0" timeOffset="68574.14">5275 8626 355 0,'0'0'544'0,"0"0"-469"16,0 0-54-16,0 0 1 0,0 0 20 15,0 0-16-15,0 0-4 16,0 0-7-16,-99-75-7 16,66 70 0-16,-6 0 16 15,-7 5-18-15,-5 0-1 16,-10 6-4-16,-2 10-2 15,2 0 1-15,12-1 0 16,15-5 1-16,15-4 0 16,11-3 0-16,8-3-1 15,0 1 12-15,0-1-1 16,0 2 1-16,0 0-4 16,0-2-8-16,0 2-3 15,3 2 1-15,0 4-2 0,6 11-8 16,-3 13 12-16,-2 14 0 15,-2 12 5-15,-2 9 2 16,0 5 14-16,0 2-13 16,0 1-3-16,0-1 5 15,4-2-7-15,2-5-5 16,3-8 6-16,-1-7-3 16,-1-7-1-16,-2 0-1 15,-2-2 1-15,0 0 3 16,-1 0-2-16,-2-2-1 15,0-3-2-15,0-4 1 16,2-6 1-16,5-8 0 0,1-3 0 16,7-6 3-16,1-4-2 15,5-3 2-15,9-4-2 16,3 0 8-16,6 0-5 16,7-8-4-16,2-5 2 15,8-2-2-15,4-2 3 16,1-1-3-16,-1 3-5 15,-8-2-51-15,-7-4-110 16,-9-9-229-16</inkml:trace>
  <inkml:trace contextRef="#ctx0" brushRef="#br0" timeOffset="69257.31">5589 8789 669 0,'0'0'142'0,"0"0"-26"16,0 0-11-16,0 0-5 16,0 0-12-16,0 0-11 15,-19-64-35-15,19 68-42 16,0 24-10-16,0 16 10 16,0 15 30-16,0 5 5 15,0-4-10-15,1-5-14 16,2-8-6-16,0-7 5 15,-1-4-10-15,-1-12 1 16,1-6 0-16,1-8-1 0,-3-6-1 16,4-4-8-16,2 0-38 15,3-2-25-15,7-21-57 16,6-9-150-16,1-11-162 16</inkml:trace>
  <inkml:trace contextRef="#ctx0" brushRef="#br0" timeOffset="69566.81">5879 8817 913 0,'0'0'130'15,"0"0"-78"-15,0 0 1 16,0 0 10-16,-94 15-16 16,43 7-24-16,0 4-15 15,10-6-6-15,11-3 1 16,13-9-2-16,11-5 2 0,6-2-2 15,0 1 1-15,0 0-2 16,24 6 0-16,13 1 0 16,8 5 8-16,4 4 5 15,-8 0-2-15,-9 3-3 16,-8 1 1-16,-7 1-8 16,-7 1 8-16,-1-1-8 15,-3-4-1-15,0-2 0 16,6-1-27-16,3-9-123 15,4-7-76-15,2 0-280 0</inkml:trace>
  <inkml:trace contextRef="#ctx0" brushRef="#br0" timeOffset="76211.08">7505 5642 138 0,'0'0'388'16,"0"0"-340"-16,0 0 12 0,0 0-12 15,0 0 19-15,0 0-2 16,0 0-20-16,0 0-26 15,-16-22-15-15,14 22-2 16,2 0 10-16,0 0 9 16,0 0-11-16,0 0-5 15,0 0 2-15,0 0-4 16,0 0-3-16,0 0 0 16,0 0-1-16,0 0 0 15,9 0 0-15,4 0 1 0,2 0 6 16,5 2-5-16,-1 0 1 15,-1 2-1-15,4-2 0 16,4 2-1-16,2-2 4 16,3 1 0-16,1-1-2 15,0-1-4-15,-1 1 4 16,3 0-1-16,-5-2-1 16,1 1 3-16,-3-1-3 15,-2 0-4-15,0 0 4 16,-2 0 1-16,3 0 7 15,-1 0-8-15,0 1 0 16,-2-1 0-16,3 3 0 16,3 2-5-16,4-2 5 15,1 1 0-15,4 0 4 16,0-1-2-16,-2 0-4 0,-3 1 0 16,1-2 2-16,-4 3 1 15,3-3 1-15,-2 1 2 16,-1 0-4-16,3 2 1 15,0-4 0-15,0 1-1 16,1 1 2-16,1-3-4 16,0 0 7-16,-1 0-4 15,2 0 10-15,1 0-9 16,-2 0 13-16,3-4-12 16,-2 0-2-16,1 1 2 15,1 0 7-15,-4 0-10 16,-2 1-1-16,3-1 1 0,-1 1 3 15,-1 1-2-15,0 1-1 16,1 0 2-16,-1 0-1 16,0-3 4-16,-2 1-1 15,-1 2-3-15,-1-3 9 16,-3 3-4-16,1-3-3 16,3 2 0-16,1-2-2 15,2 0 2-15,5 0-2 16,2 0-1-16,0 0 0 15,2 2 2-15,-2-1-2 16,-1 2 0-16,3 0 0 16,-2 0-1-16,-1 0 1 15,-2 0 0-15,0 0 6 16,-7 0 8-16,-3-2-8 16,-1-2 9-16,-8 3-5 0,-1-1 1 15,-5-1-3-15,-4 3 2 16,-2 0-7-16,-5 0 2 15,-1-2-3-15,0 2 1 16,0 0-1-16,0 0 3 16,0 0-2-16,0 0-3 15,0 0 2-15,0 0-2 16,0 0 3-16,0 0-3 16,0 0 0-16,0 0 0 15,0 0-2-15,0 0 7 16,0 0-10-16,0 0 1 15,0 0 1-15,0 0-20 0,0 2-111 16,-15 3-52-16,-14-5-262 16</inkml:trace>
  <inkml:trace contextRef="#ctx0" brushRef="#br0" timeOffset="78659.92">6522 8753 512 0,'0'0'88'0,"0"0"-47"15,0 0 18-15,0 0 13 16,0 0 17-16,0 0-19 16,0 0-31-16,-13-62-1 15,13 52-29-15,0 0 13 0,0 2-8 16,0 2-8-16,0 0 7 16,0 4-3-16,0-1 4 15,0 0-5-15,0 0 1 16,0 1-4-16,0 1 3 15,0 1-2-15,0 0 7 16,0 0-11-16,0 0-1 16,0 0-2-16,0 10-2 15,0 14-6-15,-2 14 8 16,-3 9 20-16,1 6 7 16,1 4 12-16,1-1-18 15,2-4-11-15,0-5 2 16,0-8 1-16,9-3-6 0,3-10-6 15,-3-3 0-15,0-6 6 16,1-5-7-16,1-3 6 16,1-4-6-16,3-5 5 15,3 0-1-15,3 0-4 16,-1-10-17-16,0-3-29 16,-4-3-38-16,-7 1-18 15,-7-3-63-15,-2-2-167 16</inkml:trace>
  <inkml:trace contextRef="#ctx0" brushRef="#br0" timeOffset="78888.31">6398 8907 222 0,'0'0'661'15,"0"0"-578"-15,0 0 13 16,0 0 0-16,0 0-27 15,0 0-40-15,39-16-26 16,5 16-2-16,10 0 2 16,-2 0 3-16,-4 0-6 15,-5 0 0-15,-2 0-13 16,-5 0-132-16,-1 0-137 16,-9-1-547-16</inkml:trace>
  <inkml:trace contextRef="#ctx0" brushRef="#br0" timeOffset="79270.31">7390 8516 761 0,'0'0'79'0,"0"0"-18"0,0 0 12 15,-118 16-5-15,70 41-21 16,1 17 32-16,8 13-3 15,12 5-22-15,21-8-3 16,6-4-19-16,12-6-9 16,22-7-11-16,9-6-7 15,7-8-3-15,5-10-4 16,5-9-12-16,-1-9-95 16,-4-12-204-16,-13-13-560 15</inkml:trace>
  <inkml:trace contextRef="#ctx0" brushRef="#br0" timeOffset="80256.39">7940 8775 689 0,'0'0'83'15,"0"0"-58"-15,0 0-1 16,0 0 26-16,-83-33-16 16,53 54 10-16,-1 15-13 15,3 12 27-15,8 8 7 16,7 0-14-16,11-5-17 15,2-10 6-15,10-4-22 16,13-9 13-16,4-5-18 16,4-5 1-16,-1-3-9 0,6-6 1 15,2-5-6-15,2-3-12 16,0-1-144-16,-6-7-261 16</inkml:trace>
  <inkml:trace contextRef="#ctx0" brushRef="#br0" timeOffset="80499.37">8385 8928 1075 0,'0'0'107'16,"0"0"-75"-16,0 0 23 0,0 0 16 15,0 0-34-15,0 0-27 16,126-29-6-16,-68 21 0 16,-3 4-4-16,-6 2-11 15,-6 2-78-15,-5-1-153 16,-8-5-275-16</inkml:trace>
  <inkml:trace contextRef="#ctx0" brushRef="#br0" timeOffset="80888.05">9028 8807 952 0,'0'0'123'0,"0"0"-31"15,0 0-34-15,0 0-30 16,0 0-28-16,0 0 1 15,24 77 22-15,-3-33 4 16,0-4-13-16,3-7-6 16,-2-6-5-16,-1-6 8 15,-6-10-1-15,-5-5 1 16,-4-4 6-16,0-2 4 16,0 0 7-16,3 0 15 15,7-15-5-15,4-10-1 0,7-11-16 16,1-9-13-16,1-2-6 15,-6 0 2-15,-4 9 0 16,-5 10-4-16,-6 9 0 16,-2 4 0-16,-1 6-17 15,0 3-52-15,4 0-40 16,6-1-114-16,0-3-172 16,4-4-369-16</inkml:trace>
  <inkml:trace contextRef="#ctx0" brushRef="#br0" timeOffset="81121.63">9604 8420 587 0,'0'0'382'16,"0"0"-235"-16,0 0-106 0,0 0-41 16,0 0 0-16,86 106 31 15,-27-32 22-15,3 7-20 16,-5 2-7-16,-12-4-1 15,-14-4-13-15,-15-7-5 16,-14-5-1-16,-2-9-6 16,-28-2 0-16,-14-1-1 15,-9-6 0-15,-7-11-54 16,-3-16-298-16</inkml:trace>
  <inkml:trace contextRef="#ctx0" brushRef="#br0" timeOffset="84210.15">10057 8213 794 0,'0'0'71'0,"0"0"-3"16,0 0-32-16,0 0 32 15,0 0-43-15,0 0-25 16,0 0-15-16,0 0 15 16,96-7 4-16,-43 14-4 0,3-3-1 15,-4 0 1-15,-6-4 4 16,-7 0-4-16,-11 0 0 15,-9 0-1-15,-9 0 1 16,-7-2 3-16,-3 0 2 16,0-2 15-16,0 2 2 15,0 2-8-15,0 0-13 16,0 0-1-16,0 18-11 16,0 18 1-16,0 16 10 15,0 13 0-15,1 7 0 16,6 2 0-16,1-1 10 15,4-2 2-15,-1 0-6 16,-2 1-2-16,-1-2-2 0,-5 1-1 16,-2-1-1-1,-1-2 0-15,0-1 1 0,0-3-1 16,2-1 0-16,1-1 0 16,0-3 0-16,-1-1-1 15,-2-4 1-15,0-7 1 16,0-8-1-16,0-9-1 15,-8-5 1-15,-2-6 3 16,0-3 1-16,-7-3 8 16,-5-4 30-16,-7 0 12 15,-3-5-13-15,-1-3-12 16,-3-1 2-16,0 0-8 0,-1 0-3 16,-2 0-18-1,-1 0-2-15,1 0-2 0,3 0 1 16,7 0 1-16,6 4-33 15,4-2-35-15,5-1-68 16,5-1-110-16,2-7-356 16</inkml:trace>
  <inkml:trace contextRef="#ctx0" brushRef="#br0" timeOffset="85884.25">11576 8229 667 0,'0'0'62'0,"0"0"-36"16,0 0-25-16,0 0 4 15,0 0 7-15,-104-5 15 16,72 5-14-16,-2 0 5 15,3 0-6-15,5 0-11 16,4 0-1-16,6 0 7 16,2 0-5-16,2 0 4 0,-1 0-3 15,-2 0-3 1,-3 0 0-16,0 1 3 0,0 2 1 16,2-2 2-16,4 2 13 15,4-2 11-15,2 4-18 16,2 2-11-16,0 7 0 15,-1 6-1-15,2 8 0 16,3 10 0-16,0 9 7 16,0 10 6-16,0 4 4 15,0 5 13-15,0 2-8 16,0-3 10-16,0 1-12 16,2-3-17-16,-1 2 1 15,4-4-1-15,-1-3 3 16,0-1-5-16,2-4-1 15,0 3 2-15,2 0 9 0,0 1-11 16,2 0 0-16,-3-3 0 16,-2-3 8-16,2-1-8 15,-1-3 0-15,-1-6 0 16,-1 1 1-16,2-3 0 16,0-4-1-16,3-3 0 15,0-5 0-15,5-3 2 16,2-7 0-16,6-6-2 15,7-5 4-15,15-6 0 16,14 0 2-16,13-19 14 16,8-8-4-16,-2 1-11 15,-2 2-1-15,-11 5-8 16,-13 11-22-16,-14 4-121 16,-17 4-209-16</inkml:trace>
  <inkml:trace contextRef="#ctx0" brushRef="#br0" timeOffset="87423.19">11521 8763 830 0,'0'0'81'0,"0"0"-34"16,0 0-31-16,0 0-11 15,0 0 0-15,0 0-5 16,0 0-3-16,18 30 3 15,-9 15 80-15,-2 8-34 16,1 6-8-16,-2-1-9 16,0-6-12-16,0-5-4 15,0-10-9-15,1-10-1 0,-2-10 3 16,-2-8-6-16,0-5 3 16,-1-2-3-16,3-2 0 15,7 0-91-15,1-15-64 16,7-16-142-16</inkml:trace>
  <inkml:trace contextRef="#ctx0" brushRef="#br0" timeOffset="87721.97">11913 8743 859 0,'0'0'88'0,"0"0"-76"16,-89 39 7-16,47-10 58 0,2 1-46 15,6-5-16-15,11-4-13 16,8-7 4-16,8-4-6 16,5-4 0-16,2-2-6 15,0 1 4-15,12 0-1 16,14 2 3-16,6 1 7 16,6 3-5-16,2 6 11 15,-6-1-7-15,-5 2-1 16,-8 3 4-16,-5 0-6 15,-5-1 0-15,-5-2-2 16,-1 0-1-16,0-3-41 16,-1-5-126-16,2-9-177 15</inkml:trace>
  <inkml:trace contextRef="#ctx0" brushRef="#br0" timeOffset="91362.36">12294 8612 615 0,'0'0'73'0,"0"0"22"16,0 0-27-16,0 0 16 0,0 0-24 15,-28-75 0 1,28 72-11-16,0 1-27 0,0 2-16 15,0 0-6-15,0 14-3 16,0 18-10-16,0 16 13 16,-6 15 21-16,-2 8 11 15,-1 0-6-15,3-3-4 16,5-8-13-16,1-6-4 16,0-10 2-16,0-5 1 15,7-11-8-15,2-7 2 16,3-5 7-16,4-3-4 15,7-6 0-15,1-3 0 16,6-4-5-16,1 0-9 16,-1-9-55-16,-3-6-55 15,-8-7-63-15,-11 1-146 0</inkml:trace>
  <inkml:trace contextRef="#ctx0" brushRef="#br0" timeOffset="91573.95">12137 8897 796 0,'0'0'125'15,"0"0"-3"-15,0 0-21 16,0 0-5-16,0 0-63 16,0 0-31-16,63-29-2 15,-5 27 9-15,2 0 0 0,-4 2-9 16,-8 0-1-16,-6 0-20 15,-9-4-145-15,-11-9-198 16</inkml:trace>
  <inkml:trace contextRef="#ctx0" brushRef="#br0" timeOffset="91913.11">12550 8199 700 0,'0'0'96'0,"0"0"24"15,0 0-43-15,0 0 15 16,0 0-58-16,0 0-34 16,-22 19 0-16,22 25 6 15,5 10 41-15,4 5-14 16,5 1-24-16,0 2-8 16,-1-6-2-16,-4-3 1 0,-7-5-99 15,-2-11-222 1</inkml:trace>
  <inkml:trace contextRef="#ctx0" brushRef="#br0" timeOffset="92329.15">13425 8465 992 0,'0'0'97'16,"0"0"-79"-16,-112 42-3 15,54 25 28-15,1 22 53 16,5 16-17-16,14 2-12 16,15 0-29-16,17-4-14 15,6-10-5-15,19-10-13 0,24-12-4 16,12-10-2-16,10-14-3 15,5-11-55-15,0-8-68 16,-6-17-201-16</inkml:trace>
  <inkml:trace contextRef="#ctx0" brushRef="#br0" timeOffset="93117.12">13867 8718 781 0,'0'0'99'15,"0"0"-34"-15,0 0 34 16,-110-13-24-16,76 40-24 16,0 12 6-16,5 11-14 15,10 3-21-15,10 2 1 16,9-4-8-16,8-6 11 0,23-5-14 15,11-6 1-15,9-7 5 16,8-4-13-16,4-9 1 16,4-9-6-1,-1-5-96-15,-7-9-167 0,-8-21-570 16</inkml:trace>
  <inkml:trace contextRef="#ctx0" brushRef="#br0" timeOffset="93343.2">14336 8864 1009 0,'0'0'112'16,"0"0"-96"-16,0 0-15 0,0 0 17 15,0 0 2-15,103-11-14 16,-35 5-6-16,0 2 0 15,-1-1 0-15,-11 4 0 16,-9-1-38-16,-11-2-145 16,-17-5-134-16</inkml:trace>
  <inkml:trace contextRef="#ctx0" brushRef="#br0" timeOffset="93570.06">14453 8593 924 0,'0'0'141'16,"0"0"-34"-16,0 0-31 15,0 0-76-15,0 0-10 16,3 74 10-16,9-19 40 16,1 1-17-16,2-1-13 15,0-4-8-15,1-4 2 16,-1-6-4-16,1-7-21 15,-5-9-115-15,1-11-182 16</inkml:trace>
  <inkml:trace contextRef="#ctx0" brushRef="#br0" timeOffset="93964.32">14997 8732 1067 0,'0'0'52'16,"0"0"-52"-16,0 0-3 16,20 86 3-16,-5-42 15 15,2 1 8-15,3-5 1 16,1-5-15-16,1-7 7 0,-2-9-4 15,-2-7-2 1,-6-7 0-16,-2-2-4 0,-1-3 12 16,1 0 26-16,5-18 12 15,-1-7-11-15,3-9-19 16,-4-9-6-16,-3-8-9 16,-4-3-3-16,0-1-7 15,0 8 1-15,2 7-2 16,-1 12-4-16,-1 6-13 15,-3 9-26-15,3 4-40 16,-3 5-58-16,-2 4-113 16,-1 0-220-16</inkml:trace>
  <inkml:trace contextRef="#ctx0" brushRef="#br0" timeOffset="94248.15">15467 8428 942 0,'0'0'129'0,"0"0"-113"16,0 0-16-16,0 0-32 15,57 135 32-15,-15-51 27 16,1 5 0-16,-3 0-15 15,-8-7 6-15,-11-10-8 0,-15-10 4 16,-6-15-4 0,-6-9-1-16,-24-7 2 0,-3-10 12 15,-5-8-23-15,3-13-20 16,6-9-267-16</inkml:trace>
  <inkml:trace contextRef="#ctx0" brushRef="#br0" timeOffset="94879.17">15601 8160 1118 0,'0'0'112'0,"0"0"-82"16,0 0 4-16,0 0-16 16,0 0-18-16,0 0-14 15,102 12 14-15,-39 2 3 16,-1-4-3-16,-7-3-1 0,-11-3 1 15,-11-4 6 1,-11 0-5-16,-7 0-1 0,-8 0 2 16,1 0 4-16,-1-4 6 15,4-5-7-15,-2 1-4 16,0 2-1-16,-3 2 3 16,1 4-7-16,4 0 0 15,4 24-11-15,7 15 7 16,2 18 8-16,-4 16 1 15,-4 15 2-15,-6 11 1 16,0 5 2-16,-5 2 3 16,-2-4-7-16,-3-4 3 15,0-4-4-15,0-3-1 16,-5-7 1-16,-8-5 0 16,-2-10-1-16,-3-6 0 0,0-5 0 15,-3-9 1-15,1-8 1 16,0-9 16-16,-4-8 17 15,-1-5-12-15,-8-6 6 16,-6-4-6-16,-8-7-12 16,-4-2 0-16,-11-5-1 15,-5-12-10-15,-10-4-5 16,-2-8-110-16,6-11-249 16</inkml:trace>
  <inkml:trace contextRef="#ctx0" brushRef="#br0" timeOffset="96122.72">4221 10943 491 0,'0'0'634'15,"0"0"-543"-15,0 0-65 16,0 0-6-16,0 0 14 15,0 0-5-15,0 0-28 16,97-15 0-16,-48 9-2 16,-4 4 1-16,-5 2-27 15,-10 0-77-15,-6 2-85 16,-12 6-158-16</inkml:trace>
  <inkml:trace contextRef="#ctx0" brushRef="#br0" timeOffset="96299.95">4355 11176 982 0,'0'0'168'16,"0"0"-156"-16,0 0 20 15,0 0 47-15,84-12-15 16,-21-1-34-16,1 2-30 16,-6 5 0-16,-6 6-25 15,-8 0-91-15,-12-1-186 16,-8-4-567-16</inkml:trace>
  <inkml:trace contextRef="#ctx0" brushRef="#br0" timeOffset="100451.71">5637 9442 592 0,'0'0'15'0,"0"0"51"15,0 0-43-15,0 0 2 16,0 0 35-16,0 0-6 16,0 0-35-16,9-35-19 0,-5 31 0 15,-1 0 6-15,-3 1 9 16,2 0 41-16,-2 0-21 15,1 0-14-15,1-2 4 16,2-1-11-16,4-1 1 16,5-2-15-16,5 0 4 15,9-2-2-15,4 1-2 16,1 4-1-16,-7 2 1 16,-7 3 5-16,-12 1-5 15,-6 0 0-15,-5 0-7 16,-26 5 0-16,-18 9 7 15,-9 2 1-15,4-2 1 16,12-6-4-16,15-5 5 16,15-1-3-16,8-1 0 0,4-1 2 15,0 0 9-15,0 0-5 16,24 1-5-16,19 1-1 16,9 0 1-16,5-1-1 15,-3 1 2-15,-14 1-2 16,-12 4-4-16,-13 3 2 15,-13 4-35-15,-2-2-139 16,-17-8-134-16</inkml:trace>
  <inkml:trace contextRef="#ctx0" brushRef="#br0" timeOffset="101640.06">11651 9247 748 0,'0'0'48'16,"0"0"10"-16,0 0-22 15,0 0-19-15,0 0 14 16,0 0 6-16,0 0-6 16,6-10-9-16,7 7-19 15,11-1 8-15,9-2-8 0,12 2 4 16,7 0-7-16,6 1 1 15,-4 0-1-15,-9 0 1 16,-15 3 5-16,-14 0-6 16,-13 0 0-16,-3 0-4 15,-33 0 0-15,-22 9 4 16,-17 5 2-16,1-3 1 16,16-2-3-16,20-6 5 15,20-3-6-15,10 0 2 16,5 0 9-16,0 0-7 15,5 0-2-15,15 0 1 16,12 0-2-16,9 0 1 0,2 0-5 16,0 0 4-16,-7 0 0 15,-11 1-3-15,-10 8 2 16,-10 3-72-16,-5 3-115 16,-11-4-52-16</inkml:trace>
  <inkml:trace contextRef="#ctx0" brushRef="#br0" timeOffset="102958.32">5337 10828 648 0,'0'0'49'0,"0"0"27"16,0 0-28-16,0 0 10 15,0 0-21-15,0 0 5 16,0 0 7-16,-9-38-14 15,9 38 1-15,0 0-17 16,0 3-19-16,0 18 1 0,6 15-1 16,3 13 37-1,0 8-4-15,-3 2-8 0,3-4 2 16,0-4-26-16,-2-12 9 16,-1-6-9-16,-1-11 0 15,-2-6-2-15,-2-7 2 16,1-3 0-16,-2-5-1 15,0-1-26-15,4 0-75 16,2-16-124-16,2-18-421 16</inkml:trace>
  <inkml:trace contextRef="#ctx0" brushRef="#br0" timeOffset="103274.14">5683 10842 831 0,'0'0'105'0,"0"0"-105"0,0 0-18 16,0 0 18-16,-100 57 14 16,57-34-8-16,4-2 2 15,9-7-7-15,11-6-2 16,13-5 3-16,6-3-2 16,0 0 24-16,0 0-4 15,18 0-6-15,9 0-14 16,11 0 0-16,4 14 3 15,0 13 17-15,-2 8 8 16,-4 6 44-16,-6 2-38 16,-5-3-26-16,-2-5 5 15,-2-5-5-15,-2-7-1 0,-4-7-3 16,3-6-4-16,-2-5-13 16,1-5-133-16,-7-7-271 15</inkml:trace>
  <inkml:trace contextRef="#ctx0" brushRef="#br0" timeOffset="103864.59">5816 10456 707 0,'0'0'102'0,"0"0"5"16,0 0-11-16,0 0-43 16,0 0-3-16,0 0-49 15,27-63-1-15,-8 71-3 16,2 22-5-16,-6 11-1 15,-11 9 8-15,-4 6 1 16,-3-8 1-16,-11-5 8 16,0-12-8-16,4-13 13 15,7-8 16-15,3-4 0 16,0-6-10-16,3 0 10 16,31 0-12-16,15-10 0 15,19-8-18-15,1 0 2 16,-6 5-2-16,-16 3 2 0,-9 6-1 15,-18 2-1-15,-11 2-3 16,-9 0 0-16,0 0-14 16,-6 9-10-16,-14 6-21 15,1 2-150-15,1-7-128 16</inkml:trace>
  <inkml:trace contextRef="#ctx0" brushRef="#br0" timeOffset="106494.19">6856 10832 534 0,'0'0'75'0,"0"0"-34"16,0 0 3-16,0 0 7 15,0 0 2-15,0 0-15 16,0 0 1-16,1-71 5 16,-1 63 7-16,0 2-5 15,0 0-18-15,0 2 7 16,0-1-7-16,0 3-8 15,0 2-11-15,0 0-5 16,0 0-4-16,0 0 0 16,0 8-9-16,0 15-3 0,0 13 12 15,-3 13 3-15,-1 6 19 16,-2 3 6-16,3 2 5 16,3-5-21-16,0-6 4 15,0-4-7-15,10-12-8 16,4-8 2-16,1-5-2 15,4-6 5-15,2-4-3 16,3-5 3-16,1-4-6 16,5-1-3-16,-1 0-51 15,-6-6-39-15,-5-8-82 0,-12-7-172 16</inkml:trace>
  <inkml:trace contextRef="#ctx0" brushRef="#br0" timeOffset="106700.22">6738 11046 932 0,'0'0'120'16,"0"0"-65"-16,0 0-29 16,0 0-4-16,119-32 15 15,-68 29-17-15,-2 3-18 16,-7 0-2-16,-6 0 0 15,-11 10-2-15,-5 0-96 16,-8-9-172-16</inkml:trace>
  <inkml:trace contextRef="#ctx0" brushRef="#br0" timeOffset="107154.86">7541 10533 729 0,'0'0'92'15,"0"0"-39"-15,0 0-41 16,0 0 1-16,-72 102 35 15,45-23 78-15,3 10-54 16,11-3-31-16,6-10 3 0,7-9-21 16,0-9-7-16,14-8-7 15,13-4-3-15,9-10 5 16,3-8-11-16,0-6-17 16,4-12-118-16,-6-10-157 15,-4 0-496-15</inkml:trace>
  <inkml:trace contextRef="#ctx0" brushRef="#br0" timeOffset="107566.29">8017 10576 586 0,'0'0'257'15,"0"0"-144"-15,0 0-61 16,-81 0-29-16,48 36 22 0,0 17-9 16,9 8-8-1,8 2 12-15,12-2 4 0,4-8-4 16,1-7-7-16,21-8-17 16,4-6 2-16,5-7-11 15,3-5-2-15,5-4 2 16,3-6-7-16,-3-5-61 15,-3-5-145-15,-8 0-151 16</inkml:trace>
  <inkml:trace contextRef="#ctx0" brushRef="#br0" timeOffset="107788.98">8315 10816 1030 0,'0'0'146'0,"0"0"-146"16,0 0 4-16,0 0 3 15,105 0 30-15,-55 0-20 16,2 0-17-16,-5 0-2 16,-7 0-11-16,-4 0-73 15,-11 0-151-15,-9 0-183 16</inkml:trace>
  <inkml:trace contextRef="#ctx0" brushRef="#br0" timeOffset="108152.22">8950 10731 949 0,'0'0'204'15,"0"0"-204"-15,0 0-14 16,0 0 14-16,50 99 23 16,-26-53 11-16,1 0-6 15,2-6-20-15,0-8-2 16,-5-8 11-16,-1-8-7 16,-6-7-5-16,-8-6 4 0,-2-3 0 15,-2 0 20-15,1-7 34 16,2-13-14-16,3-6-39 15,0-10-3-15,-1-2 0 16,-1-5-7-16,2 4 2 16,0 1-1-16,2 4 0 15,2 5-1-15,0 0-5 16,4 5-24-16,-2 6-42 16,1 4-18-16,-2 4-110 15,-1 3-234-15</inkml:trace>
  <inkml:trace contextRef="#ctx0" brushRef="#br0" timeOffset="108399.85">9462 10433 853 0,'0'0'117'15,"0"0"-105"-15,0 0-12 16,0 0 0-16,120 73 1 15,-71-8 28-15,-1 13 13 16,-5 7-13-16,-7 3 6 16,-10-7-3-16,-12-8-7 15,-14-7-10-15,0-10 4 16,-20-7-11-16,-14-3 1 0,-13-6 0 16,-7-3-9-16,-7-13-277 15</inkml:trace>
  <inkml:trace contextRef="#ctx0" brushRef="#br0" timeOffset="110018.1">10423 10628 326 0,'0'0'45'15,"0"0"13"-15,0 0 0 16,0 0 69-16,0 0-49 15,7-77 21-15,-7 69-24 16,0 4-6-16,0 0 6 16,0 2 1-16,0 2-28 15,0 0-30-15,0 0-18 0,0 18-9 16,0 13 1-16,0 16 8 16,0 11 38-16,0 5-11 15,0 1 14-15,0-3-7 16,0-6-9-16,3-4-3 15,8-6-5-15,4-3-10 16,3-9 0-16,4-8 2 16,2-7-9-16,0-6 8 15,0-6-8-15,1-6-11 16,0 0-39-16,-2-6-38 0,-8-16-78 16,-11-5-153-1</inkml:trace>
  <inkml:trace contextRef="#ctx0" brushRef="#br0" timeOffset="110217.2">10363 10881 962 0,'0'0'170'16,"0"0"-144"-16,0 0 13 15,0 0 37-15,121-19-24 16,-62 10-40-16,-2 3-5 15,-6 2-5-15,-9 3-2 16,-9-1-53-16,-11-4-195 16,-13-6-250-16</inkml:trace>
  <inkml:trace contextRef="#ctx0" brushRef="#br0" timeOffset="110515.63">10751 10191 980 0,'0'0'104'0,"0"0"-76"15,0 0-27-15,0 0 0 16,0 0 7-16,-4 121 28 16,25-63-8-16,0 3-20 15,3-6-4-15,-4-2-4 16,-9-4-20-16,-11-9-189 16,-2-9-693-16</inkml:trace>
  <inkml:trace contextRef="#ctx0" brushRef="#br0" timeOffset="111188">11754 10401 915 0,'0'0'92'0,"0"0"-34"15,0 0-24-15,0 0-14 16,-93 23 0-16,44 32 26 16,1 19 11-16,7 14-11 15,11 2-6-15,15-1-12 0,12-10-13 16,3-10 0-16,19-9-8 16,16-7 0-16,11-8 3 15,3-7-9-15,3-8-2 16,5-7-62-16,-3-11-107 15,-8-9-142-15</inkml:trace>
  <inkml:trace contextRef="#ctx0" brushRef="#br0" timeOffset="111628.14">12202 10512 757 0,'0'0'149'16,"0"0"-78"-16,0 0-18 0,0 0-17 16,-102-4-1-16,71 39-5 15,1 12 0-15,8 12 6 16,9 2-1-16,13-2-3 15,0-8-22-15,16-7 8 16,12-9-5-16,6-6-5 16,8-7-3-16,0-7-4 15,2-6-1-15,-2-7-117 16,-6-2-122-16,-9-5-394 16</inkml:trace>
  <inkml:trace contextRef="#ctx0" brushRef="#br0" timeOffset="111851.07">12509 10753 1116 0,'0'0'59'0,"0"0"-59"15,0 0-4-15,0 0 4 16,0 0 14-16,141 4-3 15,-73-4-7-15,-3 0 0 16,-6 0-4-16,-12-1-56 16,-14-5-168-16,-16-1-146 0</inkml:trace>
  <inkml:trace contextRef="#ctx0" brushRef="#br0" timeOffset="112090.8">12698 10557 902 0,'0'0'185'15,"0"0"-181"-15,0 0 16 16,0 0-16-16,24 81 57 16,-8-29 20-16,1 7-35 15,1-4-24-15,-3-3-16 16,4-7-2-16,-4-7-3 0,0-8-1 15,-3-6-11 1,1-10-110-16,-1-10-124 0,2-4-396 16</inkml:trace>
  <inkml:trace contextRef="#ctx0" brushRef="#br0" timeOffset="112452">13279 10649 1034 0,'0'0'105'0,"0"0"-105"0,0 0-2 16,0 0 2-16,43 94 35 16,-27-56-1-16,4-1-9 15,3-5-17-15,-1-6 3 16,1-6-2-16,-2-6-2 15,-4-4 5-15,-4-5-9 16,-4-5 5-16,-3 0 13 16,0 0 22-16,4-19 0 15,2-9-27-15,3-8-6 16,-3-12 4-16,0-5-4 16,1-4-7-16,1 1-3 15,1 9 2-15,-2 9 0 0,1 10-2 16,-4 10-1-16,-1 8-10 15,-2 7-57-15,4 3-129 16,-6-2-291-16</inkml:trace>
  <inkml:trace contextRef="#ctx0" brushRef="#br0" timeOffset="112701.42">13907 10301 1007 0,'0'0'88'16,"0"0"-88"-16,43 86 0 15,-12-18 17-15,4 9 27 0,2 5 11 16,2 0-1-16,-8-2-6 16,-10-6-21-16,-12-9-9 15,-9-8-10-15,-7-7-5 16,-23-7 1-16,-15-5-4 15,-21-4-6-15,-19-17-145 16,-18-14-516-16</inkml:trace>
  <inkml:trace contextRef="#ctx0" brushRef="#br0" timeOffset="114308.04">1495 11194 723 0,'0'0'11'0,"0"0"-3"16,0 0 34-16,-92 9 58 15,66 14-24-15,5 8-35 16,5 5-11-16,6 2 21 16,8 0-8-16,2-1-17 15,0 0 9-15,12-2-28 16,14-4 15-16,2-6 6 16,9-3-14-16,-1-10-5 15,1-2-4-15,2-7-5 16,1-3-86-16,-4-10-118 0,-2-21-272 15</inkml:trace>
  <inkml:trace contextRef="#ctx0" brushRef="#br0" timeOffset="114889.71">1710 10867 657 0,'0'0'116'16,"0"0"-62"-16,0 0 55 15,0 0-13-15,0 0-10 16,0 0-34-16,-24-49 7 15,23 45-9-15,1 4-27 0,0 0-21 16,0 0-2-16,12 0-7 16,16 10-11-16,8 16 10 15,0 11 6-15,-8 8-15 16,-15 4 2-16,-13-4-5 16,0-7 5-16,-7-8 15 15,-9-12 2-15,5-8-1 16,4-6 4-16,5-4 42 15,2 0 3-15,0 0 2 16,6-1-19-16,21-12-33 0,19-1-5 16,11-2-11-1,1 4-13-15,-2 4-14 0,-9 3-11 16,-11 5-33-16,-17 0-194 16,-14 0-497-16</inkml:trace>
  <inkml:trace contextRef="#ctx0" brushRef="#br0" timeOffset="115328.38">2398 11031 956 0,'0'0'85'16,"0"0"-40"-16,0 0 8 15,0 0-31-15,0 0-22 16,0 0-12-16,-3 76 12 16,0-26 31-16,3 5 19 15,0-2-25-15,0 0 10 0,6-5-5 16,6-2-21-16,3-5-6 16,0-10 3-16,-2-6-3 15,2-10-2-15,-2-5 1 16,-2-5-2-16,5-5-50 15,-4 0-60-15,-6-18-55 16,-6-10-347-16</inkml:trace>
  <inkml:trace contextRef="#ctx0" brushRef="#br0" timeOffset="115532.69">2277 11326 531 0,'0'0'671'0,"0"0"-576"16,0 0-79-16,0 0 57 16,0 0-35-16,0 0-37 15,119-48-2-15,-75 38 2 16,-1 2-2-16,-1 4-45 16,-2-1-113-16,-3 1-170 15,-11-3-561-15</inkml:trace>
  <inkml:trace contextRef="#ctx0" brushRef="#br0" timeOffset="115919.28">2895 10949 878 0,'0'0'206'0,"0"0"-174"15,0 0-8-15,0 0-13 16,0 0-11-16,0 0 0 0,0 116 77 15,0-60-20 1,0-5-31-16,9-4-11 0,4-6-6 16,2-4-8-16,1-8 3 15,1-8-4-15,-1-3 6 16,1-7-6-16,-1-5-8 16,-2-5-60-16,-1-1-74 15,-7-2-140-15,-6-17-364 16</inkml:trace>
  <inkml:trace contextRef="#ctx0" brushRef="#br0" timeOffset="116095.15">2804 11264 616 0,'0'0'650'0,"0"0"-587"15,0 0-28-15,0 0 40 16,0 0-48-16,98-41-27 15,-50 26-4-15,-2 0 1 16,2 0-71-16,-3-4-116 16,-10-3-250-16</inkml:trace>
  <inkml:trace contextRef="#ctx0" brushRef="#br0" timeOffset="116350.19">3322 10512 1029 0,'0'0'113'16,"0"0"-57"-16,0 0-29 15,0 0-5-15,0 0-18 16,0 0 18-16,40 131 37 15,-24-62-24-15,-1 1-31 16,0-3-4-16,-6-6-11 16,-6-12-188-16,-3-7-494 15</inkml:trace>
  <inkml:trace contextRef="#ctx0" brushRef="#br0" timeOffset="117839.01">1752 12439 710 0,'0'0'236'0,"0"0"-120"0,0 0-23 15,0 0-4-15,0 0-23 16,0 0-37-16,0 0-9 16,-91 2-14-16,63 34-3 15,1 10-2-15,7 7 0 16,7-2-1-16,13-6 1 16,0-8 0-16,3-7 0 15,19-5 7-15,8-11-8 16,12-5 12-16,10-7 3 15,8-2-15-15,1-6-8 16,-3-8-62-16,-10-6-98 16,-15-4-151-16</inkml:trace>
  <inkml:trace contextRef="#ctx0" brushRef="#br0" timeOffset="118388.36">1964 12102 677 0,'0'0'230'16,"0"0"-163"-16,0 0 32 15,0 0 9-15,0 0-32 16,0 0-31-16,-24-40-15 15,24 40-21-15,0 0-9 16,15 0-14-16,12 7-3 16,7 13 17-16,0 7-6 15,-10 9 0-15,-12 5 0 16,-12 2 4-16,0-4-8 16,-13-6 10-16,-4-9 1 0,4-12 0 15,7-6 7-15,3-4 20 16,3-2 4-16,6 0-12 15,31-6-12-15,17-8-4 16,17-2-4-16,3 3-3 16,-9 3-15-16,-11 4 0 15,-15 4-19-15,-14 2-43 16,-17 0-65-16,-8 2-92 16,-6 4-328-16</inkml:trace>
  <inkml:trace contextRef="#ctx0" brushRef="#br0" timeOffset="118904.55">2689 12330 119 0,'0'0'648'0,"0"0"-605"15,0 0 39-15,0-83 21 16,0 80 36-16,0 3-87 16,0 0-45-16,-4 6-7 15,-1 23-24-15,0 19 24 16,-2 14 59-16,4 5-32 15,1 4 0-15,2-4-4 0,0-7-9 16,14-11-3-16,4-9-4 16,1-14-1-16,-1-8-6 15,4-7 4-15,-2-5 6 16,-1-4-10-16,-1-2-16 16,-1 0-43-16,-7-12-81 15,-7-4-168-15</inkml:trace>
  <inkml:trace contextRef="#ctx0" brushRef="#br0" timeOffset="119111.11">2538 12571 803 0,'0'0'336'15,"0"0"-280"-15,0 0-35 16,0 0 13-16,121-62 10 15,-67 54-31-15,1 2-11 16,-6 1 0-16,-7 4-2 16,-8 1-24-16,-10 0-140 15,-10-2-251-15</inkml:trace>
  <inkml:trace contextRef="#ctx0" brushRef="#br0" timeOffset="119439.36">3110 12227 860 0,'0'0'155'16,"0"0"-154"-16,0 0-1 15,0 0 1-15,0 0 16 16,0 95 40-16,0-46 10 16,0 2-27-16,10-3-10 15,6-2 12-15,0-2-12 16,3-4-21-16,-3-9-3 0,1-6-2 16,-1-9-1-1,-4-2 4-15,-1-6-7 0,-1-4-71 16,-4-4-41-16,-5 0-133 15,-1-8-215-15</inkml:trace>
  <inkml:trace contextRef="#ctx0" brushRef="#br0" timeOffset="119657.58">3032 12507 1008 0,'0'0'161'16,"0"0"-146"-16,0 0 3 16,0 0 52-16,0 0-38 0,0 0-22 15,82-12 2-15,-33 4-7 16,3-4-3-16,2-1-2 16,-2-1-31-16,-8-2-115 15,-13-4-227-15</inkml:trace>
  <inkml:trace contextRef="#ctx0" brushRef="#br0" timeOffset="119906.15">3438 11978 907 0,'0'0'158'0,"0"0"-80"15,0 0 5-15,0 0-2 16,0 0-68-16,0 0-13 16,-15 34 0-16,30 10 1 15,2 8 38-15,3 1-24 16,-2 0-10-16,-6-5-5 16,-6 4-2-16,-6-12-108 15,0-9-236-15</inkml:trace>
  <inkml:trace contextRef="#ctx0" brushRef="#br0" timeOffset="120473.23">4230 12389 1168 0,'0'0'167'0,"0"0"-131"15,0 0 19-15,0 0 13 16,0 0-38-16,91-46-27 15,-28 33-3-15,7 5-3 16,-11 2-35-16,-14 6-93 16,-15 0-102-16,-23 12-209 15</inkml:trace>
  <inkml:trace contextRef="#ctx0" brushRef="#br0" timeOffset="120639.22">4363 12633 952 0,'0'0'278'0,"0"0"-247"16,0 0 58-16,0 0 6 16,0 0-65-16,104-30-23 15,-41 13-2-15,2 5-5 16,1 4-19-16,-2-5-161 16,-8-1-481-16</inkml:trace>
  <inkml:trace contextRef="#ctx0" brushRef="#br0" timeOffset="121325.19">5148 12224 692 0,'0'0'148'16,"0"0"-4"-16,0 0-5 15,0 0-47-15,0 0-15 16,0 0-73-16,0 0-4 16,0 16-13-16,16 31 13 15,-4 9 34-15,4 0-12 16,-4-2 3-16,-3-6-11 16,3-6-12-16,-5-7 0 15,0-7 0-15,-1-11-2 0,1-4 0 16,-1-9-57-16,9-4-104 15,4-11-68-15,5-21-439 16</inkml:trace>
  <inkml:trace contextRef="#ctx0" brushRef="#br0" timeOffset="121614.08">5528 12214 131 0,'0'0'821'0,"0"0"-786"16,-107 63-27-16,69-34-5 0,7-3 4 16,7-5 2-16,9-8-9 15,12-2 0-15,3-5-1 16,0 0 2-16,9 0-1 16,12 1 15-16,3 0 21 15,3 3-11-15,0 4-12 16,-2 5-13-16,3 1 0 15,-1 3 4-15,3-3 12 16,-4-3-8-16,-1-6 1 16,-1-4-4-16,-2-7-5 15,-4 0-31-15,-3-4-227 16</inkml:trace>
  <inkml:trace contextRef="#ctx0" brushRef="#br0" timeOffset="122174.49">5564 11816 830 0,'0'0'131'16,"0"0"-39"-16,0 0-13 16,0 0-16-16,0 0-1 15,0 0-36-15,-5-65-20 16,26 65-6-16,5 2-2 0,-1 23-7 16,-4 12 6-1,-9 8-1-15,-8 4 1 0,-4-3 1 16,0-11 1-16,-3-11 1 15,0-12-1-15,3-7 1 16,0-5 0-16,2 0 16 16,26 0 4-16,17-13 3 15,12-2-21-15,4-1-2 16,0 4-3-16,-1 3-26 16,-7 7 7-16,-12 2-2 15,-16 0-42-15,-16 8-98 16,-9 4-85-16,-9 1-364 15</inkml:trace>
  <inkml:trace contextRef="#ctx0" brushRef="#br0" timeOffset="122736.46">6191 12140 708 0,'0'0'54'0,"0"0"-22"15,0 0 16-15,0 0 81 0,0 0 4 16,0 0-59 0,23-64-17-16,-23 64-57 0,0 18-5 15,0 15 5-15,0 15 3 16,0 7 33-16,0 2-17 16,0 0-7-16,0-5 3 15,0-5-13-15,6-7 2 16,5-9 0-16,1-11 1 15,1-4-3-15,3-8 1 16,4-5-3-16,2-3 0 16,2 0-52-16,-2 0-87 15,-8-17-174-15,-12-5-496 16</inkml:trace>
  <inkml:trace contextRef="#ctx0" brushRef="#br0" timeOffset="122936.07">6114 12356 1213 0,'0'0'124'0,"0"0"-101"16,0 0-15-16,90-53 15 16,-47 39-13-16,5 2-9 15,1 3-2-15,-3 5-4 16,-8 4-93-16,-9 0-162 0,-6 0-276 15</inkml:trace>
  <inkml:trace contextRef="#ctx0" brushRef="#br0" timeOffset="123315.27">6702 12026 966 0,'0'0'68'16,"0"0"-54"-16,0 0-14 0,0 0 0 15,0 0 0-15,0 96 51 16,2-43 4-16,-1 3-4 16,1 0-3-16,-1-3-19 15,7-6-7-15,2-9-7 16,0-9-8-16,4-6-4 16,1-9 1-16,1-8-1 15,5-2 3-15,1-4-6 16,1 0-27-16,-4-11-89 15,-5-8-143-15,-10-2-310 0</inkml:trace>
  <inkml:trace contextRef="#ctx0" brushRef="#br0" timeOffset="123519.36">6645 12325 1163 0,'0'0'144'15,"0"0"-79"-15,0 0 40 16,0 0-41-16,0 0-47 16,0 0-17-16,91-59-1 15,-50 46 0-15,2 3 1 16,-4 0-27-16,-5 1-94 16,-6-1-113-16,-9-8-379 15</inkml:trace>
  <inkml:trace contextRef="#ctx0" brushRef="#br0" timeOffset="123754.37">7053 11615 1152 0,'0'0'76'0,"0"0"-71"15,0 0 8-15,0 0-9 16,0 0 38-16,46 118 27 0,-34-67-43 16,0 2-24-16,0-1 0 15,-6-2-2-15,-5-9-100 16,-1-12-337-16</inkml:trace>
  <inkml:trace contextRef="#ctx0" brushRef="#br0" timeOffset="124560.63">7806 11862 641 0,'0'0'236'16,"0"0"-127"-16,0 0 4 0,0 0 3 15,0 0-29-15,0 0-39 16,0 0-32-16,-106 8-6 16,58 51 17-16,1 15 21 15,6 6-6-15,16-1-3 16,13-5-26-16,12-8 1 16,0-9-12-16,23-8 6 15,13-10-8-15,10-8-1 16,6-6-58-16,0-7-84 15,2-14-151-15</inkml:trace>
  <inkml:trace contextRef="#ctx0" brushRef="#br0" timeOffset="124991.46">8321 11964 855 0,'0'0'88'0,"0"0"-63"16,0 0 45-16,-109-11 30 16,73 34-46-16,5 13-38 15,4 11 21-15,6 6 6 16,12 1 3-16,9-4-25 15,0-7-11-15,17-7-1 16,13-9 1-16,4-6-2 16,6-7-1-16,2-7-7 0,-3-7-52 15,-5 0-141 1,-10-5-238-16</inkml:trace>
  <inkml:trace contextRef="#ctx0" brushRef="#br0" timeOffset="125228.62">8561 12133 1154 0,'0'0'148'15,"0"0"-146"-15,0 0-2 0,0 0 14 16,0 0 11-1,133 0-13-15,-78-3-6 0,-6-2-6 16,-5 2-5-16,-10 3-115 16,-9-2-157-16,-7-4-351 15</inkml:trace>
  <inkml:trace contextRef="#ctx0" brushRef="#br0" timeOffset="125562.14">9107 11962 912 0,'0'0'305'0,"0"0"-284"16,0 0-21-16,0 0 0 16,0 0 1-16,47 103 18 15,-30-66-7-15,4-6-9 16,-3-6 1-16,1-6 2 15,-3-9-1-15,-3-6 1 16,-4-4 14-16,1 0 21 16,4-4 30-16,-2-12-20 15,5-10-18-15,-1-4-7 16,-2-4-1-16,1-8-14 16,2-6-6-16,-1 3-5 15,5 2 0-15,0 6-11 16,-5 11-38-16,1 9-66 0,-5 3-87 15,-5 2-174 1</inkml:trace>
  <inkml:trace contextRef="#ctx0" brushRef="#br0" timeOffset="125799.09">9622 11659 863 0,'0'0'206'15,"0"0"-206"-15,0 0 7 16,88 72-7-16,-46-13 54 16,-2 11-23-16,-3 7-7 0,-5 0 8 15,-11-4 9-15,-5-7-11 16,-15-5-16-16,-1-13-7 16,-22-2-2-16,-20-7 8 15,-6-3 1-15,-8-10-14 16,2-13-169-16</inkml:trace>
  <inkml:trace contextRef="#ctx0" brushRef="#br0" timeOffset="126520.24">10805 11716 837 0,'0'0'176'16,"0"0"-76"-16,0 0-24 15,0 0 23-15,0 0-39 16,0 0-55-16,-128 54 2 15,76 5 4-15,10 6 7 0,16 1 0 16,17-4-13-16,9-8 4 16,5-6-8-16,22-8 7 15,10-10-5-15,6-6 3 16,8-8-6-16,3-7-31 16,1-9-105-16,-4 0-201 15</inkml:trace>
  <inkml:trace contextRef="#ctx0" brushRef="#br0" timeOffset="126848.34">11248 11689 932 0,'0'0'89'16,"0"0"-51"-16,-82 92 23 16,63-39-23-16,11 4-10 15,8-5-10-15,2-5 0 16,18-9-8-16,6-8 6 0,4-7-4 15,4-11-6-15,4-5-6 16,5-7-23-16,-5 0-103 16,-3-3-245-16</inkml:trace>
  <inkml:trace contextRef="#ctx0" brushRef="#br0" timeOffset="127093.27">11708 11907 1014 0,'0'0'251'0,"0"0"-207"0,0 0 5 16,0 0 13-16,0 0-36 15,83-6-17-15,-19 2-1 16,5 0-8-16,-3 1 0 15,-10 2-4-15,-11 1-82 16,-15-2-103-16,-17-1-118 16,-13-5-476-16</inkml:trace>
  <inkml:trace contextRef="#ctx0" brushRef="#br0" timeOffset="127333.97">11876 11681 1116 0,'0'0'168'0,"0"0"-157"15,0 0-8-15,0 0-3 16,48 102 41-16,-27-48-16 16,-2 3-9-16,-2-5-10 15,3-8-1-15,-1-8 0 16,-3-9-5-16,-3-8-1 15,-1-7-2-15,-1-5-54 16,2-4-108-16,0-3-168 0</inkml:trace>
  <inkml:trace contextRef="#ctx0" brushRef="#br0" timeOffset="127727.62">12362 11803 995 0,'0'0'176'15,"0"0"-114"-15,0 0-62 16,0 0-4-16,0 0-3 16,0 0 7-16,50 90 21 15,-40-50-13-15,1-4-7 16,1-2 6-16,-1-9-4 15,0-6-1-15,0-5 5 0,-1-6-5 16,-1-5 4-16,1-3 13 16,5 0 11-16,2-11 10 15,0-9-7-15,0-5-3 16,2-5-2-16,-4-10-8 16,5-6-4-16,-3-8-5 15,0-3-1-15,-2 2-6 16,-6 10 11-16,-2 13-15 15,-2 14 1-15,-1 9-3 16,-2 7-20-16,-1 2-44 16,2 4-134-16,-1 6-277 15,2-1-292-15</inkml:trace>
  <inkml:trace contextRef="#ctx0" brushRef="#br0" timeOffset="127968.43">13007 11526 1057 0,'0'0'3'0,"29"77"-3"16,-9-21 41-16,3 13 30 16,-5 8 26-16,-2 2-28 15,-8-3-38-15,-8-7-7 0,0-9-17 16,-19-10 3-1,-7-8-7-15,-7-9-2 0,-9-4 3 16,-12-6-4-16,-23-6-7 16,-23-17-265-16</inkml:trace>
  <inkml:trace contextRef="#ctx0" brushRef="#br0" timeOffset="129312.31">7296 11614 783 0,'0'0'108'15,"0"0"-28"-15,0 0-9 0,0 0-8 16,0 0-18-16,0 0-7 16,-12-29 10-16,12 29-14 15,0 0-27-15,-2 0-5 16,2 0-1-16,-4 0 1 15,-6 0-2-15,-13 16-4 16,-11 11 4-16,-12 12 0 16,-8 6 9-16,0 5 0 15,2 4-9-15,-5 4 4 16,-2 5 13-16,-3 4-1 16,-2 1-3-16,-5 4-2 15,3-2 1-15,-9 1 5 16,-4-4-10-16,1-7-6 0,5-8 5 15,12-8-5 1,13-9-1-16,9-7 11 0,5-5-4 16,12-6-6-16,6-6 5 15,8-5 3-15,8-1-9 16,0-3-2-16,0-1 1 16,0 2 1-16,0-3 3 15,0 0-2-15,0 1-2 16,0-1 2-16,0 0-1 15,0 1 2-15,0-1-2 16,-2 0 1-16,2 0-1 16,0 0 0-16,0 0 2 0,0 0-1 15,0 0-1-15,0 0 0 16,0 0 0-16,0 0-1 16,0 0-14-16,0 0-29 15,2-1-15-15,9-4-57 16,-1-5-31-16,-4-4-82 15,-6-4-458-15</inkml:trace>
  <inkml:trace contextRef="#ctx0" brushRef="#br0" timeOffset="130406.12">3648 11994 893 0,'0'0'76'0,"0"0"-71"16,0 0 15-16,0 0 91 15,0 0-41-15,0 0 0 16,6-19-35-16,-6 19-6 16,0 0 0-16,-3 0-18 15,-10 3-7-15,-14 17-6 0,-12 10 2 16,-7 13 0-1,-8 7 0-15,-4 11 0 0,-9 10 0 16,-14 8 0-16,-10 10 11 16,-10 5-3-16,-2 0 1 15,0-3-7-15,6-10 3 16,15-17-4-16,16-13-1 16,20-16 6-16,16-11-6 15,12-10 5-15,11-8 19 16,4-3 12-16,3-3 9 15,0 0-17-15,0 0-11 16,0 0 0-16,0 0 4 0,6 0-6 16,-2 0-11-1,-1 0-4-15,-1 0 0 0,-2 0-1 16,0 0-16-16,0 0-52 16,1 0-55-16,2 3-85 15,-3 3-192-15</inkml:trace>
  <inkml:trace contextRef="#ctx0" brushRef="#br0" timeOffset="133144.87">4355 13755 772 0,'0'0'125'16,"0"0"-92"-16,0 0 15 15,0 0 28-15,0 0-17 0,0 0-49 16,0 0-10-16,-96 2 0 16,55 27 0-16,-1 9 2 15,5 6 6-15,4 2 7 16,11-2-7-16,7-1-2 15,9-5-6-15,6-5 4 16,3-4 4-16,23-9 1 16,21-8 32-16,13-10 9 15,14-2-25-15,3-2-23 16,-5-12-2-16,-9 0-59 16,-18-4-114-16,-17-3-322 15</inkml:trace>
  <inkml:trace contextRef="#ctx0" brushRef="#br0" timeOffset="133790.28">4567 13347 586 0,'0'0'292'16,"0"0"-203"-16,0 0-19 0,0 0 0 15,0 0-5-15,0 0-15 16,-16-53-29-16,16 52-21 16,12-1-3-16,6 2-2 15,4 0-1-15,-1 11-2 16,6 14-2-16,-3 7 10 16,-8 7-8-16,-6 4 5 15,-10-1-6-15,0-7 9 16,0-12 0-16,-6-8-1 15,2-7 1-15,3-7 8 16,1-1 49-16,0 0-5 16,0 0-6-16,13 0-30 15,26-1-5-15,17-12-11 16,13-3 11-16,-5 0-11 16,-7 5-1-16,-15 3-7 0,-8 6-56 15,-16 2-83 1,-6 0-191-16</inkml:trace>
  <inkml:trace contextRef="#ctx0" brushRef="#br0" timeOffset="134143.13">5240 13875 1025 0,'0'0'248'0,"0"0"-215"15,0 0-13-15,0 0 41 16,0 0-12-16,0 0-35 16,90-29-14-16,-38 16-3 15,-3 4 0-15,-1 5-54 0,-9 0-17 16,-8 4-78-16,-10 0-96 16,-18 11-111-16</inkml:trace>
  <inkml:trace contextRef="#ctx0" brushRef="#br0" timeOffset="134340.31">5307 14074 913 0,'0'0'220'16,"0"0"-188"-16,0 0 78 16,0 0 28-16,0 0-83 15,97-25-54-15,-37 6 1 16,5 4-2-16,4-1 2 0,0 7-2 15,-8 6-3 1,-6 3-104-16,-16 0-200 0,-14 2-516 16</inkml:trace>
  <inkml:trace contextRef="#ctx0" brushRef="#br0" timeOffset="135034.25">6219 13544 918 0,'0'0'107'0,"0"0"-50"0,0 0 7 16,0 0 6-16,0 0-19 15,0 0-51-15,0 2-11 16,10 38 11-16,4 15 14 15,-4 12 16-15,-1 0-11 16,1-5-12-16,-2-8-3 16,0-12-4-16,-1-11 3 15,0-8-3-15,-1-9 2 16,0-4-2-16,0-5 0 16,3-3-31-16,6-2-107 15,3-6-96-15,-4-16-335 16</inkml:trace>
  <inkml:trace contextRef="#ctx0" brushRef="#br0" timeOffset="135370.34">6575 13614 964 0,'0'0'83'16,"0"0"-82"-16,-99 13 1 15,51 10 21-15,5 4-8 16,7-2-14-16,9-5-1 16,12-5 0-16,9-6 1 15,6-6-1-15,0 1-3 16,0 2 3-16,15 1 4 0,7 4 3 16,3 1 1-16,5 2 6 15,3 7-13-15,-2 2 16 16,-1 1-5-16,-3 0-5 15,-1-3-4-15,-1-3 5 16,-1-5-8-16,0-5 1 16,-2-3 1-16,-1-4-2 15,1-1-75-15,-1 0-184 16,-1-15-489-16</inkml:trace>
  <inkml:trace contextRef="#ctx0" brushRef="#br0" timeOffset="136009.1">6694 13258 621 0,'0'0'226'0,"0"0"-149"16,0 0-14-16,0 0 2 16,0 0 19-16,0 0-45 15,-17-61-25-15,17 61-9 16,0 0-5-16,10 0-3 15,10 5 2-15,0 18-11 0,3 10 7 16,-4 6 4-16,-8 7-1 16,-8 0 2-16,-3-8 0 15,0-10 0-15,0-11 3 16,0-9-4-16,0-5 2 16,0-3 1-16,1 0 8 15,26 0-2-15,15-6 1 16,12-6-8-16,4-3 2 15,-3 4 1-15,2-1-4 16,-11 3 1-16,-9 3-1 16,-14 3 0-16,-12 3-1 15,-9 0-14-15,-2 0-10 16,-5 3-50-16,-14 8-50 0,-3-1-222 16</inkml:trace>
  <inkml:trace contextRef="#ctx0" brushRef="#br0" timeOffset="136721.93">7760 13227 877 0,'0'0'150'0,"0"0"-56"15,0 0-28-15,0 0-9 16,-94 50-33-16,33 19 24 16,0 20 26-16,6 15-28 15,16 8-9-15,12-4-19 16,13-6 14-16,14-11-30 15,0-16 3-15,30-12-1 16,20-10-4-16,15-13-9 16,17-15-132-16,6-18-154 0</inkml:trace>
  <inkml:trace contextRef="#ctx0" brushRef="#br0" timeOffset="137490.78">8105 13514 602 0,'0'0'195'0,"0"0"-100"16,0 0 26-16,0 0 6 16,0 0-21-16,0 0-41 15,0 0-35-15,-57-49-21 16,21 68-8-16,-1 16-1 16,2 12 5-16,7 7-4 15,9 3 0-15,11-4-1 0,8-5 2 16,0-7-1-1,12-12 7-15,11-8-5 16,11-11 9-16,9-5-3 0,8-5-1 16,6 0-8-16,-5-3-65 15,-3-7-106-15,-13 0-215 16</inkml:trace>
  <inkml:trace contextRef="#ctx0" brushRef="#br0" timeOffset="137741.26">8467 13631 1113 0,'0'0'226'16,"0"0"-218"-16,0 0-8 15,0 0 0-15,107-13 15 16,-39 10 0-16,2-1-14 16,-1 1-1-16,-7-1-52 15,-8 2-121-15,-14-2-232 16</inkml:trace>
  <inkml:trace contextRef="#ctx0" brushRef="#br0" timeOffset="138123.54">9190 13390 796 0,'0'0'394'0,"0"0"-394"15,0 0-22-15,0 0 22 16,42 93 16-16,-22-52 9 16,-1-1-14-16,7-7-4 15,-1-6-4-15,-3-8-1 16,-2-9 4-16,-5-5 6 0,-2-5 20 16,-1 0 15-16,1-8 2 15,0-12 4-15,0-6-22 16,-3-3-3-16,-1-7 10 15,-3-9-7-15,0-6-21 16,0-3-10-16,2-1-1 16,3 8-6-16,2 10-67 15,2 15-33-15,2 10-102 16,-1 5-229-16</inkml:trace>
  <inkml:trace contextRef="#ctx0" brushRef="#br0" timeOffset="138370.53">9717 13108 936 0,'0'0'150'16,"0"0"-150"-16,0 0-17 15,73 107 17-15,-33-38 31 16,5 9-1-16,-1-1-23 15,-10-1 16-15,-10-5-2 16,-13-10-15-16,-11-4-5 16,-6-6 0-16,-29-4 5 15,-18-2-6-15,-15-13-29 0,-9-15-586 16</inkml:trace>
  <inkml:trace contextRef="#ctx0" brushRef="#br0" timeOffset="139074.24">10741 13066 742 0,'0'0'175'16,"0"0"-70"-16,0 0 25 0,0 0-8 15,0 0-57 1,-91-25-47-16,33 67-5 0,-7 15-6 16,9 12-1-16,11 7 12 15,14 3 3-15,13-4 5 16,15-6-15-16,3-4 0 16,13-8-6-16,19-7-4 15,9-10 5-15,13-11 0 16,6-12-6-16,10-10-31 15,0-7-91-15,-4-8-123 16,-11-17-590-16</inkml:trace>
  <inkml:trace contextRef="#ctx0" brushRef="#br0" timeOffset="139422.01">11194 13139 874 0,'0'0'94'15,"0"0"-84"-15,-80 39 24 0,50 1 18 16,9 8 4-16,9 7-7 16,9-2-16-16,3 0-3 15,3-8 1-15,18-8-21 16,5-5 9-16,6-9-12 16,5-9-6-16,2-5-1 15,3-7-126-15,3-2-148 16,-6-6-445-16</inkml:trace>
  <inkml:trace contextRef="#ctx0" brushRef="#br0" timeOffset="139641.37">11624 13303 1260 0,'0'0'69'0,"0"0"-69"16,0 0-7-16,0 0 7 16,128-3 5-16,-61-4-5 15,2-1-1-15,-6 3-26 16,-8 0-8-16,-13 4-122 16,-14-2-185-16</inkml:trace>
  <inkml:trace contextRef="#ctx0" brushRef="#br0" timeOffset="139887.26">11830 13027 1080 0,'0'0'149'16,"0"0"-149"-16,0 0 0 15,28 110 0-15,-16-53 37 16,-1 1-1-16,-1-3-11 16,-1-4-19-16,-3-6-3 15,0-5-1-15,0-6-2 16,0-7-59-16,-1-12-148 0,-1-6-277 16</inkml:trace>
  <inkml:trace contextRef="#ctx0" brushRef="#br0" timeOffset="140312.03">12400 13168 915 0,'0'0'166'0,"0"0"-164"16,15 93-3-16,-5-46 2 16,4-3 10-16,3 0 2 15,3-5-1-15,1-8-2 16,-2-8-9-16,-5-10 1 15,-5-7 6-15,-3-5 24 16,-1-1 21-16,3 0 23 16,7-15-8-16,4-9-27 15,5-7-12-15,1-10 5 0,-3-1-5 16,1-6-3 0,0 0-9-16,-5 4-4 0,-4 6-10 15,-4 12-6-15,-3 8-23 16,-1 6-80-16,0 4-73 15,0-6-337-15</inkml:trace>
  <inkml:trace contextRef="#ctx0" brushRef="#br0" timeOffset="140545.37">13088 12837 771 0,'0'0'263'0,"0"0"-260"16,58 85-3-16,-37-17 20 0,-9 11 23 16,-6 7 0-16,-6-1-10 15,0-4 1-15,-9-6-6 16,-20-9-12-16,-8-7 1 16,-11-7-3-16,-4-5 1 15,-9-3-15-15,-8-11-13 16,4-16-377-16</inkml:trace>
  <inkml:trace contextRef="#ctx0" brushRef="#br0" timeOffset="162270.44">4221 15668 590 0,'0'0'61'0,"0"0"-8"16,3 94-41-16,18-77-2 16,11-10 27-16,15-7 56 15,8 0-32-15,8-15-46 0,1-7-10 16,-4 2-5-16,-14-5-86 16,-15 1-559-16</inkml:trace>
  <inkml:trace contextRef="#ctx0" brushRef="#br0" timeOffset="162986.01">4467 15241 222 0,'0'0'440'16,"0"0"-333"-16,0 0-55 16,0 0 1-16,0 0 9 15,0 0-21-15,0 0-4 16,-13 0-26-16,-8 7 1 15,-7 7-5-15,-4 7-7 0,-2 8 12 16,-5 11 3-16,5 6 2 16,-7 6 2-16,7 0 8 15,6-4 5-15,5-2 5 16,7-7-3-16,7-4-1 16,6-6-10-16,3-3-3 15,0-3-5-15,8-6-5 16,16-3 2-16,11-3 8 15,6-5-4-15,3-4-4 16,0-2-4-16,-1 0-8 16,-3 0-9-16,-1 0-79 15,-3-19-99-15,-8-9-228 0</inkml:trace>
  <inkml:trace contextRef="#ctx0" brushRef="#br0" timeOffset="163526.54">4604 14746 915 0,'0'0'98'16,"0"0"-49"-16,0 0-32 15,0 0-17-15,0 0-4 16,0 0 3-16,108 4-5 0,-78 27 5 16,-11 7 0-16,-7 3-3 15,-9-5-1-15,-3-9 3 16,0-9 2-16,0-12 3 15,0-4 29-15,0-2 18 16,2 0 34-16,17-11-35 16,14-9-15-16,13-5-27 15,12-2-4-15,5 5-3 16,-2 5-3-16,-3 4-25 16,-7 6-72-16,-15 2-76 15,-17 5-265-15</inkml:trace>
  <inkml:trace contextRef="#ctx0" brushRef="#br0" timeOffset="163875.87">5386 15375 1313 0,'0'0'89'16,"0"0"-70"-16,0 0 14 15,0 0 16-15,0 0-26 16,0 0-22-16,105-48-1 16,-53 31-4-16,-3 3-35 15,-4 7-61-15,-5 4-86 16,-16 3-179-16</inkml:trace>
  <inkml:trace contextRef="#ctx0" brushRef="#br0" timeOffset="164037.71">5471 15564 908 0,'0'0'294'16,"0"0"-257"-16,0 0 8 15,0 0 40-15,0 0-14 16,127-30-39-16,-60 12-28 16,5 1-4-16,-4 8-4 15,-8 4-88-15,-17 3-254 16</inkml:trace>
  <inkml:trace contextRef="#ctx0" brushRef="#br0" timeOffset="164774.09">6335 15059 810 0,'0'0'136'16,"0"0"-81"-16,0 0 24 16,0 0 13-16,0 0-20 15,0 0-68-15,11 13-4 16,3 37 0-16,0 15 55 15,2 7-10-15,-2-1-30 16,-2-6-6-16,0-12-1 0,-2-11-5 16,-2-9-3-16,-1-15 1 15,-4-5 0-15,0-8 4 16,0-5-5-16,3 0-40 16,12-15-97-16,-2-18-183 15</inkml:trace>
  <inkml:trace contextRef="#ctx0" brushRef="#br0" timeOffset="165108.1">6732 15135 877 0,'0'0'158'0,"0"0"-152"0,-107 51 3 16,66-27 44-16,1 0-19 15,3-3-16-15,7-1-13 16,9-6-3-16,6-4 0 16,11-5-2-16,4-1 2 15,0-2-2-15,4 0-2 16,20 4 2-16,4 0 3 16,7 3 0-16,-2 2 5 15,1 4-5-15,-3 1 5 16,-4 0 6-16,-2 0-10 15,-4-2 0-15,-3-3-2 16,-2-2-1-16,-3 0-1 0,1-4 0 16,-3-2-58-16,1-3-155 15,-2 0-182-15</inkml:trace>
  <inkml:trace contextRef="#ctx0" brushRef="#br0" timeOffset="165635.57">6878 14632 828 0,'0'0'63'16,"0"0"-6"-16,0 0 30 15,0 0 23-15,0 0-42 16,0 0-22-16,-22-60-26 0,41 60-20 16,10 3-5-16,2 23 0 15,-1 9 2-15,-8 10 2 16,-13 3 0-16,-7-1 1 16,-2-5 0-16,0-10 3 15,0-10 0-15,0-8 2 16,0-10 13-16,3-4-4 15,16 0 6-15,12-18 16 16,11-8-15-16,6-2-16 16,4 3-5-16,-1 6-2 15,-4 9 2-15,-8 10-17 16,-12 0-56-16,-11 7-91 0,-13 8-161 16</inkml:trace>
  <inkml:trace contextRef="#ctx0" brushRef="#br0" timeOffset="166328.2">8157 14704 979 0,'0'0'59'16,"0"0"-32"-16,-127 75 33 16,53 5 41-16,-3 17-26 15,12 6-14-15,11-8-29 16,20-12 5-16,16-12-16 16,18-13 2-16,1-8-8 15,35-12-6-15,15-8-1 16,15-10-1-16,12-9-7 15,9-5-48-15,2-6-88 0,-6 0-154 16,-9-12-547-16</inkml:trace>
  <inkml:trace contextRef="#ctx0" brushRef="#br0" timeOffset="166728.04">8731 14907 677 0,'0'0'318'16,"0"0"-274"-16,0 0-30 15,-82 14 32-15,48 20-3 16,4 10-8-16,6 6 10 16,14 3-6-16,8-3-11 15,2-3-2-15,11-6-14 16,14-8-1-16,6-10 9 15,4-4-12-15,0-11-1 16,4-7-4-16,4-1-3 0,-2 0-46 16,-5-15-127-1,-6-9-151-15</inkml:trace>
  <inkml:trace contextRef="#ctx0" brushRef="#br0" timeOffset="167342.1">8800 14497 669 0,'0'0'204'0,"0"0"-82"15,0 0-50-15,0 0 11 16,0 0-9-16,0 0-5 0,-39-67-53 16,39 67-8-16,0 0-6 15,0 0-2-15,3 0-7 16,9 9-3-16,4 9 9 16,-2 5 1-16,-4 5-1 15,-4 1-2-15,-6 3 1 16,0 0 2-16,0-3-2 15,0-4 2-15,-4-3 0 16,4-8 1-16,0-3-1 16,4-4 5-16,19-4-5 15,11-3 1-15,11 0 6 0,0-5-3 16,2-9-4 0,-3 2 0-16,-3 1 0 0,-11 2-1 15,-12 3 2-15,-12 3-3 16,-6 3 3-16,0 0-2 15,0 0-5-15,-4 0-25 16,-9 0-61-16,2 6-129 16,6 2-236-16</inkml:trace>
  <inkml:trace contextRef="#ctx0" brushRef="#br0" timeOffset="167675.14">9367 15011 1184 0,'0'0'102'0,"0"0"-74"16,0 0 7-16,0 0-6 15,0 0-11-15,91-15-18 16,-42 5 2-16,-4 4-3 0,-5 2 1 16,-6 2-17-16,-4 2-61 15,-3 0-70-15,-7 0-60 16,-4-2-190-16</inkml:trace>
  <inkml:trace contextRef="#ctx0" brushRef="#br0" timeOffset="168093.12">9995 14833 469 0,'0'0'789'0,"0"0"-789"0,0 0-2 15,0 0-4-15,70 79 6 16,-34-37 10-16,1-2 2 16,5-3-12-16,-5-6 3 15,-3-5-3-15,-5-6 0 16,-7-7 4-16,-5-4-3 15,-8-6 3-15,-3-3 8 16,-1 0 24-16,1 0 16 16,1-13 10-16,-1-9-22 15,2-5-16-15,-3-9-6 16,-1-9-6-16,-1-6-5 16,2-6-2-16,-3 2-4 0,0 7 2 15,2 9-3-15,-4 10 0 16,2 7 2-16,1 7-2 15,-1 1-22-15,1 4-40 16,-2 0-66-16,-1-1-175 16,0 0-680-16</inkml:trace>
  <inkml:trace contextRef="#ctx0" brushRef="#br0" timeOffset="168497.2">10515 14383 959 0,'0'0'156'16,"0"0"-105"-16,0 0-20 16,0 0-2-16,0 0-29 15,0 0 0-15,77 63-5 16,-70-22 4-16,-7 4 1 0,0-6 1 16,-1-8 0-16,-5-12 6 15,4-7 0-15,2-8 21 16,0-4-4-16,0 0 13 15,22 0 8-15,17-8 0 16,13-6-28-16,4 0-17 16,4-1-6-16,-5 6-40 15,-10 3-79-15,-11 1-108 16,-17 1-197-16</inkml:trace>
  <inkml:trace contextRef="#ctx0" brushRef="#br0" timeOffset="168766.54">11059 14328 1151 0,'0'0'32'16,"0"0"-32"-16,47 74 0 15,-15-11 47-15,3 13 4 16,3 9-21-16,2 4 12 15,-2 0-26-15,-9-6-7 16,-9-8-1-16,-14-8-8 16,-6-13 0-16,-15-4 0 15,-25-6 7-15,-16 1-1 0,-13-5-4 16,-8-2-2 0,7-14-83-16,10-19-431 0</inkml:trace>
  <inkml:trace contextRef="#ctx0" brushRef="#br0" timeOffset="170344.69">14984 10796 194 0,'0'0'291'0,"0"0"-291"0,0 0 0 15,0-72 10-15,0 58 83 16,0 5 38-16,0 2-32 15,0 1-11-15,0 5-24 16,0 1-1-16,0 0-35 16,0 0-17-16,0 0-11 15,0 0-4-15,0 19-7 16,-6 12 11-16,-1 13 8 16,1 11 3-16,1 10 22 15,3 3-6-15,2 7-14 16,0 3-4-16,0 1 9 15,5 2-4-15,3 5-8 16,-1-1-6-16,-1 2 13 0,1 6-10 16,-5 2-1-16,-2 10 1 15,0 5 2-15,0 5-1 16,-2-2-3-16,-2-1-1 16,-2 0 1-16,2 1-4 15,2-6 7-15,2-6-8 16,0-5 10-16,0-5-6 15,12-3 1-15,-2 2-1 16,-1-2 0-16,2 1-1 16,-5 0 1-16,-2 3 2 15,-1 4-2-15,-3 9 0 16,0-2-1-16,0-3 0 0,0-6 1 16,0-8-6-1,0-4 6-15,0-4 6 0,0-5-6 16,0-5-2-16,5-6-3 15,-1-1 5-15,3-2-2 16,-4 0 0-16,0 0 4 16,2 2-3-16,-3 2 2 15,2 4-1-15,1 2 0 16,0 1 0-16,0-3 0 16,-4-5 2-16,-1-2-2 15,0 3 0-15,0 0 0 16,0 4 0-16,0-2 0 15,0-2-2-15,0 0 4 0,0-4-1 16,0-2-1-16,0 2 1 16,5 0-1-16,-2-5 1 15,-3-1 2-15,0-4-2 16,0 2 0-16,0-1 1 16,0-1 3-16,-8-1 12 15,4-7 11-15,1-2-6 16,3-4-5-16,0-4 1 15,0-2-12-15,0-7 3 16,7-1-4-16,1-2 6 16,-1-4 4-16,0 2 9 15,1-2 2-15,-3 4-1 0,-1-1-10 16,-1 0-5-16,-3-4-7 16,2-1-1-16,-2-1-2 15,0-5-1-15,0-2-1 16,0-2 2-16,0-3-6 15,0 0-17-15,-6 0-43 16,0-7-60-16,0-14-151 16,0-10-488-16</inkml:trace>
  <inkml:trace contextRef="#ctx0" brushRef="#br0" timeOffset="171906.83">15748 10856 835 0,'0'0'82'15,"0"0"-36"-15,0 0 4 16,0 0 20-16,0 0-25 16,0 0-30-16,0 0-13 15,0 0 5-15,0 35 7 16,0 13 52-16,0 8-24 15,0 3-13-15,6 2-17 16,1-2-11-16,1-7 2 16,-2-6 1-16,-3-9-1 15,1-9-2-15,-4-8-1 0,0-5-2 16,0-5 0-16,0-6 2 16,0-3-57-16,0-1-87 15,0-9-184-15</inkml:trace>
  <inkml:trace contextRef="#ctx0" brushRef="#br0" timeOffset="172251.16">15993 10936 954 0,'0'0'78'0,"0"0"-73"16,-110 1 2-16,70 11 15 15,2 1 12-15,2 1-7 16,7 1-18-16,8-1 6 16,8-4-15-16,7-1 0 15,6-2 0-15,0-1 0 16,6 3-1-16,19 2 1 16,13 5 8-16,5 0-4 15,2 2 0-15,2 3 5 16,-6 1 16-16,-5 0 14 15,-8 3-16-15,-6-4-14 16,-5 0 3-16,-6-7-10 16,-2-2 0-16,-2-5-4 0,3-4-1 15,3-3-75 1,2-3-131-16,2-14-261 0</inkml:trace>
  <inkml:trace contextRef="#ctx0" brushRef="#br0" timeOffset="172880.46">16205 10484 721 0,'0'0'116'0,"0"0"-18"16,0 0-2-16,0 0-4 15,0 0-32-15,0 0-41 16,42-41-18-16,-20 53-2 16,-3 15-5-16,-7 16 3 15,-12 7 0-15,0 1 2 16,-12-1-5-16,-6-8 6 0,5-10-1 16,3-13 1-16,9-7 2 15,1-6 2-15,0-6 10 16,30 0-2-16,15 0 28 15,16-13-10-15,3-2-22 16,-4 2-8-16,-7 1 0 16,-11 2-1-16,-10 2 1 15,-12 4-13-15,-11 4-74 16,-9 0-121-16,0 2-333 16</inkml:trace>
  <inkml:trace contextRef="#ctx0" brushRef="#br0" timeOffset="173243.99">16644 11097 791 0,'0'0'505'0,"0"0"-459"16,0 0-33-16,0 0-11 0,0 0 13 15,115-26-10-15,-61 17 2 16,-2 3-14-16,-7 1-5 16,-9 5-67-16,-11 0-84 15,-13 3-162-15,-12 7-442 16</inkml:trace>
  <inkml:trace contextRef="#ctx0" brushRef="#br0" timeOffset="173429.41">16753 11286 39 0,'0'0'940'0,"0"0"-823"16,0 0-61-16,0 0 70 15,0 0-36-15,0 0-47 16,115-16-33-16,-63 3-4 16,7 1-6-16,5-1 0 15,-2 6 0-15,-7 3-11 16,-11 0-146-16,-17-4-330 15</inkml:trace>
  <inkml:trace contextRef="#ctx0" brushRef="#br0" timeOffset="174567.25">19132 10562 918 0,'0'0'152'0,"0"0"-108"15,0 0-2-15,-102-24 10 16,42 42-15-16,-4 20 5 0,8 13-12 16,14 7-13-1,16 3-11-15,19-5 8 0,7-7-8 16,15-8-4-16,22-7 9 16,15-9-4-16,10-5 6 15,5-10-6-15,4-4 1 16,-4-6-8-16,-7 0-61 15,-12-2-113-15,-17-16-160 16</inkml:trace>
  <inkml:trace contextRef="#ctx0" brushRef="#br0" timeOffset="175219.16">19218 9990 859 0,'0'0'71'0,"0"0"-33"0,0 0 33 16,0 0 6 0,0 0-10-16,0 0-4 15,-21-41-25-15,21 41-20 0,0 0-18 16,7 0-1-16,19 6-11 15,10 20 12-15,4 11-3 16,-4 12 2-16,-15 9-7 16,-17 2 3-16,-4-3 3 15,-16-6-4-15,-5-12 6 16,2-13-1-16,11-13 1 16,5-6 7-16,3-7 10 15,0 0 6-15,31-10 7 16,17-11-16-16,15-1-14 15,8 4-3-15,1 4-5 16,-2 6-48-16,-8 7-37 0,-16 1-121 16,-23 0-347-1</inkml:trace>
  <inkml:trace contextRef="#ctx0" brushRef="#br0" timeOffset="176204.12">17817 11292 919 0,'0'0'55'16,"0"0"-52"-16,0 0-3 16,0 0 15-16,0 0 11 15,0 0-24-15,-2 17 8 16,31-8 14-16,10-3 18 16,14-4-13-16,13 0-14 15,15-2-7-15,14 0 5 16,13-2-8-16,5-6-4 15,2 2 9-15,0 2 10 16,-2 0-7-16,-4 3 1 0,-2 1 1 16,-1-2-8-16,-1 2-5 15,-1 0-4-15,1-3 4 16,5 2-2-16,2 1 6 16,-2-1-6-16,-4 1 8 15,-6-2 4-15,-4 2-3 16,-2 0-2-16,1 0 1 15,0 0-4-15,-3 0-4 16,-6 0 2-16,-1 0-2 16,-2 0 0-16,3 0-1 15,-3 0-1-15,-3 0 3 16,-9 0-1-16,-14 0 2 0,-14 0 23 16,-13 0 5-1,-11 0 3-15,-12 0-1 16,-5 0-7-16,-2 0-6 0,0-1-19 15,-9-2-3-15,-18 0-142 16,-20-4-444-16</inkml:trace>
  <inkml:trace contextRef="#ctx0" brushRef="#br0" timeOffset="176916.08">18587 11826 912 0,'0'0'65'15,"0"0"-64"-15,-118 17 3 16,70 11 38-16,2 8-13 15,3 4 5-15,9 3-9 16,11 1 0-16,10 0-8 16,11 0 0-16,2-2-3 15,15-4-9-15,19-6 7 16,8-7 1-16,12-5 5 0,2-9-9 16,6-5-9-1,-4-6-15-15,-6 0-138 0,-13-9-263 16</inkml:trace>
  <inkml:trace contextRef="#ctx0" brushRef="#br0" timeOffset="177492.07">18733 11619 717 0,'0'0'144'16,"0"0"-56"-16,0 0 7 0,0 0 8 15,0 0-35-15,0 0-13 16,-7-38-28-16,7 36 2 15,0 2-17-15,9 0-12 16,9 4-1-16,1 19-9 16,-6 8 4-16,-8 7 6 15,-5 5-11-15,0-3 8 16,-9-4 3-16,0-11-1 16,3-10 1-16,5-6 0 15,1-6 8-15,0-3 14 16,28 0 2-16,17 0 19 15,11-6-14-15,11-3-29 16,-1 0-2-16,-2 1 1 0,-9 3-2 16,-13 3-12-16,-15 2-56 15,-15 0-106-15,-9 0-173 16</inkml:trace>
  <inkml:trace contextRef="#ctx0" brushRef="#br0" timeOffset="177951.7">19422 12068 244 0,'0'0'940'0,"0"0"-894"16,0 0-44-16,0 0 41 0,0 0 3 15,96-2-19-15,-38 2-22 16,6 0 2-16,5 0-2 16,-5 5 16-16,-9-4 8 15,-11-1-15-15,-14 3-8 16,-11-3-6-16,-7 0 0 15,-2 0-51-15,-1 0-97 16,0 0-182-16</inkml:trace>
  <inkml:trace contextRef="#ctx0" brushRef="#br0" timeOffset="178375.96">20437 11897 1005 0,'0'0'199'16,"0"0"-199"-16,0 0-13 15,0 0 8-15,0 0 5 16,91 111 18-16,-63-64-8 15,-2-2-3-15,-2-4-4 16,-4-5-3-16,-3-9 5 0,-2-9-4 16,-8-7-1-16,-2-7 2 15,-2-4 3-15,-3 0 35 16,3 0 32-16,2-6 10 16,5-11-28-16,3-10-42 15,3-7-2-15,1-5-1 16,2-9 0-16,1-4-8 15,-2-2-1-15,-4 5 0 16,-5 12 1-16,-2 12 0 16,-4 13-1-16,-3 4-11 15,0 5-31-15,0 2-34 16,0 1-83-16,0-2-251 0</inkml:trace>
  <inkml:trace contextRef="#ctx0" brushRef="#br0" timeOffset="178961.84">21009 11637 693 0,'0'0'134'0,"0"0"-16"15,0 0-4-15,0 0-4 16,0 0-9-16,0 0-31 15,0-42-7-15,0 40-8 16,0 2-23-16,0-4-11 16,1 4-11-16,11 0-10 15,4 0 0-15,11 0-3 16,0 12-1-16,1 15-5 0,-10 4-1 16,-12 9-11-16,-6 3 8 15,-10-2-1-15,-10-6 3 16,2-7 11-16,6-10 0 15,8-12 1-15,2-4-1 16,2-2 3-16,3 0 9 16,27 0-4-16,12 0 0 15,10 0-6-15,1-3-2 16,-6-2-7-16,-8 3-7 16,-9 0 10-16,-14 2 1 15,-10 0 3-15,-6 0-10 16,0 0 0-16,0 0-1 15,0 0-5-15,-4 6-10 16,-5 4-90-16,3 3-97 0,-3-8-214 16</inkml:trace>
  <inkml:trace contextRef="#ctx0" brushRef="#br0" timeOffset="180362.26">15636 13289 622 0,'0'0'87'16,"0"0"-46"-16,0 0 39 15,0 0 48-15,0 0-26 16,-3-73-11-16,3 71-11 16,0 2-12-16,0 0-29 15,0 0-27-15,0 5-12 0,4 20-12 16,2 16 12-16,0 11 4 16,5 8 5-16,-4-5-3 15,1-3-1-15,1-7 1 16,-2-8-4-16,-1-7 4 15,-3-5-3-15,-3-9-2 16,2-8 0-16,-1-4-1 16,-1-4-2-16,3 0-44 15,2 0-124-15,-1-19-180 16</inkml:trace>
  <inkml:trace contextRef="#ctx0" brushRef="#br0" timeOffset="180692.3">16004 13297 922 0,'0'0'197'16,"0"0"-179"-16,0 0-16 16,-119 19 1-16,70 2 16 15,7 1-6-15,9-4-12 16,12-4 8-16,12-7-9 15,6-4 0-15,3-2 1 16,2 0 0-16,19 3 3 16,7 0 11-16,11 3-1 15,0 4 2-15,1 7 0 0,-1 4-3 16,-5 2 5-16,-3-1-4 16,-5 0-7-16,-7-3-4 15,-4-4 4-15,-1-2-7 16,-2-6 0-16,4-3-29 15,3-5-134-15,-1 0-174 16</inkml:trace>
  <inkml:trace contextRef="#ctx0" brushRef="#br0" timeOffset="181257.06">16107 12945 673 0,'0'0'163'16,"0"0"-68"-16,0 0 11 15,0 0 11-15,-6-74-44 16,14 67-37-16,11 4-30 15,1 3-6-15,2 7-1 16,-3 19-8-16,-8 13 5 16,-11 6 4-16,0 1 2 15,0-6-2-15,-9-11 0 16,3-8-2-16,3-10 2 16,3-6 11-16,0-5 9 15,0 0-5-15,18 0 18 16,16-2 9-16,14-12-24 15,7-1-18-15,5 1 3 0,-3 2-3 16,-4 4 2-16,-7 2-2 16,-20 4-7-16,-10 2-6 15,-11 0-30-15,-5 0-84 16,0 0-79-16,-9 2-163 16</inkml:trace>
  <inkml:trace contextRef="#ctx0" brushRef="#br0" timeOffset="181620.07">16689 13453 137 0,'0'0'1159'0,"0"0"-1082"15,0 0-41-15,0 0 43 16,0 0 3-16,0 0-52 0,25-10-30 15,7 2 0-15,5 1 0 16,1 1-1-16,-2 3-28 16,-3 2-61-16,-7 1-50 15,-8 0-112-15,-14 0-268 16</inkml:trace>
  <inkml:trace contextRef="#ctx0" brushRef="#br0" timeOffset="181820.87">16743 13653 1012 0,'0'0'224'15,"0"0"-182"-15,0 0 45 16,0 0 37-16,0 0-67 0,112-18-41 16,-42 7-16-16,3 1 0 15,-3 0 0-15,-7 6-33 16,-14 4-84-16,-15 0-112 15,-11 0-173-15</inkml:trace>
  <inkml:trace contextRef="#ctx0" brushRef="#br0" timeOffset="184853.71">19067 12733 679 0,'0'0'203'16,"0"0"-102"0,0 0 9-16,0 0-17 15,0 0-4-15,0 0-34 16,0-30-21-16,0 30-28 16,0 12-6-16,0 14 0 15,0 9 7-15,2 7 7 16,3 1-1-16,0-2-11 15,0-3 1-15,-2-6-6 16,-2-1-1-16,-1-1-56 16,0-4-91-16,-7-6-143 15,-10-9-479-15</inkml:trace>
  <inkml:trace contextRef="#ctx0" brushRef="#br0" timeOffset="185386.11">18066 13237 959 0,'0'0'224'15,"0"0"-172"-15,0 0-39 16,0 0 14-16,0 0 14 16,0 0-9-16,-28-7-30 15,98 14 2-15,33-1 3 16,28-5-4-16,14-1-2 15,9 0 0-15,11-10 1 16,2-1 0-16,9 3 1 16,2 5-3-16,-9 2 0 15,-3 1-4-15,-16 0 4 0,-10 0 0 16,-11 0 0 0,-13 3 0-16,-18-3-2 0,-16 0 2 15,-19 0 2-15,-14 0 1 16,-10 0 21-16,-9-6 10 15,-9 1-5-15,-5 3-6 16,-7-2 1-16,-1 4-5 16,-6 0-4-16,3 0-12 15,-4 0-3-15,-1 0-15 16,0 0-93-16,0 0-160 16,-3 0-434-16</inkml:trace>
  <inkml:trace contextRef="#ctx0" brushRef="#br0" timeOffset="186117.16">18483 13614 715 0,'0'0'262'0,"0"0"-233"16,0 0-15-16,0 0 19 16,0 0-32-16,0 0 2 15,0 60 39-15,1-15 2 16,1-3-10-16,-2-3-9 15,1-7-1-15,1-9-13 16,-2-4-8-16,0-7-3 16,4-3 3-16,-4-1-3 15,1-2-103-15,2-6-240 16</inkml:trace>
  <inkml:trace contextRef="#ctx0" brushRef="#br0" timeOffset="186513.7">19041 13730 1096 0,'0'0'139'0,"0"0"-129"15,0 0 24-15,0 0 23 0,0 0-37 16,0 0-13-16,74-2-3 15,-26 2 3-15,6 0-5 16,-5 0 5-16,-7-2-6 16,-11-3 1-16,-9 3-2 15,-11-1-1-15,-5 3-54 16,-5 0-72-16,-1 0-97 16,2 0-217-16</inkml:trace>
  <inkml:trace contextRef="#ctx0" brushRef="#br0" timeOffset="187186.53">20065 13641 1007 0,'0'0'183'0,"0"0"-182"15,0 0-1-15,0 0 0 16,0 0 25-16,0 0 3 16,84 95-11-16,-65-69-16 15,1-5 2-15,-4-4 0 16,0-3 0-16,-3-8 6 15,-3-2-7-15,-1-4 5 16,-3 0 0-16,1 0 9 16,1-8 26-16,4-8 2 0,-2-7-10 15,1-11-3 1,-1-7-5-16,1-6-11 16,-2 2-12-16,1 8 0 15,-1 10-1-15,-3 10-4 0,-3 6-50 16,0 5-80-16,0 2-167 15,-2 0-496-15</inkml:trace>
  <inkml:trace contextRef="#ctx0" brushRef="#br0" timeOffset="187650.79">20526 13421 610 0,'0'0'187'15,"0"0"-120"-15,0 0 33 16,0 0-2-16,0 0-11 16,0 0-32-16,0 0-4 15,3-38-14-15,-3 38 3 0,2 0-28 16,4 0-9-16,6 0-3 16,4 7-5-16,1 14-1 15,-1 7 0-15,-8 3-6 16,-8 1 12-16,0 0-5 15,-11-8 4-15,-2-7-6 16,5-9 7-16,7-5-1 16,1-3 2-16,0 0 0 15,6 0 10-15,21-8 9 16,12-4-11-16,10-1-9 16,3 1-9-16,-4 5-134 15,-14 1-201-15</inkml:trace>
  <inkml:trace contextRef="#ctx0" brushRef="#br0" timeOffset="188051.46">19973 14024 1025 0,'0'0'258'16,"0"0"-246"-16,0 0-1 0,0 0-6 15,0 0 2-15,0 0-7 16,131 8 0-16,-53-8 0 15,9 0 3-15,-1 0-3 16,-9-9 2-16,-14 4-2 16,-18-2 4-16,-12 3-2 15,-14 0 5-15,-10 2 6 16,-6 2 0-16,-3 0-3 16,0 0-6-16,0 0-2 15,0 0-2-15,0 1-47 16,0 16-123-16,-12 4-97 0</inkml:trace>
  <inkml:trace contextRef="#ctx0" brushRef="#br0" timeOffset="188378.09">20513 14302 1097 0,'0'0'87'16,"0"0"-86"-16,0 0-1 16,-111 14 28-16,76 11 15 0,8 7-8 15,8 1-13-15,9 1-8 16,10-5-9-16,0-2 9 15,13-5-3-15,10-4-2 16,7-7 3-16,5-6 3 16,2-5-11-16,2 0-4 15,-5-5-39-15,-5-6-115 16,-10-5-132-16,-10-1-502 16</inkml:trace>
  <inkml:trace contextRef="#ctx0" brushRef="#br0" timeOffset="188851.48">20762 14196 604 0,'0'0'429'0,"0"0"-359"16,0 0-6-1,0 0-10-15,0 0 19 0,0 0-37 16,-9-31-25-16,9 31-11 15,11 0-8-15,7 13-3 16,2 11 11-16,-5 3-5 16,-7 6-2-16,-8-2 4 15,0-3 2-15,0-8-2 16,-1-9 0-16,-1-5 3 16,2-6 15-16,0 0 7 15,2 0 10-15,18 0 4 16,10-6-17-16,6-5-19 0,1 1 0 15,-2 0-5 1,-4 3-29-16,-7 3-13 0,-8 2-59 16,-7-1-51-16,-9 2-135 15</inkml:trace>
  <inkml:trace contextRef="#ctx0" brushRef="#br0" timeOffset="190852.97">18439 13605 665 0,'0'0'68'0,"0"0"-63"16,0 0 51-16,0 0 53 16,0 0-26-16,0 0-29 15,0-32 1-15,0 28-12 0,0 1 7 16,0 2 10-16,0 0-39 16,0 1-9-16,0 0-1 15,0-2-2-15,0 2-7 16,0-1 12-16,0 1-5 15,0 0 1-15,0 0 4 16,0 0-2-16,0 0-1 16,0 0-4-16,0 0-7 15,0 0 7-15,0 0-3 16,0 7-4-16,0 16-7 16,0 17 4-16,0 13 3 15,0 9 16-15,0 1-8 0,0 0 1 16,5-1-3-1,1-1-1-15,0-6 0 0,2-6 0 16,0-9-5-16,0-10 1 16,-4-9-1-16,1-6 1 15,-5-5 1-15,5-4-1 16,-5-2-1-16,0-1 4 16,0-2 4-16,0 1-1 15,0 0-5-15,0-1 7 16,0 0-7-16,0 0-2 15,0 2-1-15,2-3-6 16,-1 2-10-16,1-2-25 16,-2 3-10-16,1-3-81 15,-1 0-206-15</inkml:trace>
  <inkml:trace contextRef="#ctx0" brushRef="#br0" timeOffset="193328.61">15970 15058 866 0,'0'0'79'16,"0"0"4"-16,0 0 16 16,0 0-14-16,0 0-12 15,0 0-51-15,0 0-19 0,-2-19-3 16,7 45 0 0,3 7 27-16,-2 4-13 0,-3 0-2 15,0-3-8-15,-3-2-3 16,0-4 0-16,0 2-1 15,0-2-83-15,-12-6-169 16,-5-9-352-16</inkml:trace>
  <inkml:trace contextRef="#ctx0" brushRef="#br0" timeOffset="193701.2">15551 15508 1107 0,'0'0'92'0,"0"0"-92"16,0 0-6-16,113 0 6 15,-34 0 19-15,20 0-12 16,11-1-4-16,8-7-3 16,3 0 21-16,-3 2 21 15,-9 1-11-15,-18 2-14 16,-26 0-9-16,-25 2-7 0,-23-1-1 16,-11 2 0-1,-6 0 1-15,0 0 4 0,0 0 1 16,0 0-6-16,-4 0-4 15,-7 0-6-15,-4 4-116 16,-1 5-168-16</inkml:trace>
  <inkml:trace contextRef="#ctx0" brushRef="#br0" timeOffset="194237.04">15925 15909 936 0,'0'0'207'16,"0"0"-169"-16,0 0-19 16,0 0 35-16,0 0-36 15,0 0-18-15,14 53 0 16,-5-6 17-16,-5 3-1 16,-2 3-6-16,-1-7-6 15,-1-5 0-15,0-10 3 0,0-7-5 16,0-11 0-16,0-6 1 15,0-5-3-15,0-2 1 16,0 0-1-16,0 0-44 16,0 0-87-1,2-3-139-15,8-10-610 0</inkml:trace>
  <inkml:trace contextRef="#ctx0" brushRef="#br0" timeOffset="194547.87">16188 15940 634 0,'0'0'380'0,"0"0"-360"16,0 0-15-16,-110 21-1 0,84-3 22 16,7 3-4-16,9-3-16 15,5-5-4-15,5-4-2 16,0-1 4-16,0-1-2 15,15 2 12-15,4 2 10 16,7 0-3-16,2 2 10 16,-3 3 4-16,-1-1-27 15,-7 5 1-15,-4-2-2 16,-3 1-2-16,-4-1 0 16,1-2-1-16,-3-4-4 15,-3-2-4-15,2-3-64 16,2-6-119-16,1-1-163 0</inkml:trace>
  <inkml:trace contextRef="#ctx0" brushRef="#br0" timeOffset="195156.05">16341 15681 859 0,'0'0'174'0,"0"0"-101"15,0 0-11-15,0 0-14 16,0 0-6-16,0 0-22 15,5-52-20-15,10 52-1 0,6 0-4 16,1 7 1-16,-4 19 3 16,-5 10-6-16,-8 7 2 15,-5 0-5-15,-3-4 10 16,-9-10 0-16,3-9-2 16,6-12 2-16,3-5 0 15,0-3 4-15,12 0 23 16,22-11 12-16,13-9-16 15,5-1-21-15,-1 1-2 16,-5 5 1-16,-10 3-1 16,-11 7-1-16,-13 3 0 15,-7 2 1-15,-5 0-7 16,0 0-6-16,0 0-19 0,0 6-29 16,-5 7-37-1,1-5-178-15,1-2-374 0</inkml:trace>
  <inkml:trace contextRef="#ctx0" brushRef="#br0" timeOffset="196028.16">17307 15318 831 0,'0'0'240'16,"0"0"-164"-16,0 0-27 15,0 0 50-15,0 0-18 0,0 0-30 16,0-8-22-16,15 8-25 15,16 0-2-15,12-1-2 16,16 0 6-16,0 1 1 16,-4-2-7-16,-7 2-1 15,-6 0 0-15,-8 0-1 16,-8 0-33-16,-2 4-40 16,-11 4-79-16,-13 1-105 15,-3 0-397-15</inkml:trace>
  <inkml:trace contextRef="#ctx0" brushRef="#br0" timeOffset="196275.16">17459 15541 900 0,'0'0'187'0,"0"0"-127"15,0 0-14-15,0 0 27 16,0 0-33-16,0 0-13 15,94-8-5-15,-45-1-9 16,-1 1 0-16,-2 3-4 16,-5-1-9-16,-7 3-3 15,-4 3-9-15,-5 0-51 0,-3 0-88 16,-4 0-153-16,-1 0-415 16</inkml:trace>
  <inkml:trace contextRef="#ctx0" brushRef="#br0" timeOffset="201192.05">18769 15112 351 0,'0'0'454'16,"0"0"-375"-16,0 0-21 16,0 0-23-16,0 0 19 15,0 0-21-15,0 0 0 16,0 0-12-16,0-32-12 15,0 32-7-15,0 20-2 0,0 14 11 16,0 12 44-16,0 7-14 16,0 1-2-16,0-1-14 15,0-8-15-15,0-8-5 16,0-9-4-16,0-10 0 16,0-7 1-16,0-9 0 15,1-2 2-15,-1 0-2 16,2 0-2-16,1 0-38 15,3-4-116-15,5-15-316 16</inkml:trace>
  <inkml:trace contextRef="#ctx0" brushRef="#br0" timeOffset="201599.16">19221 15296 580 0,'0'0'630'0,"0"0"-551"0,0 0-77 16,0 0 13-16,0 0 31 15,0 0-20-15,22 9-24 16,22-9 8-16,19 0 14 16,5 0-8-16,-2-10-8 15,-14 0-5-15,-10 4 2 16,-16 2-5-16,-12 2 1 15,-8 2-2-15,-6 0-11 16,0 0-48-16,0 0-50 16,-9 0-181-16,0 0-382 15</inkml:trace>
  <inkml:trace contextRef="#ctx0" brushRef="#br0" timeOffset="202235.22">20134 14968 64 0,'0'0'956'0,"0"0"-932"0,0 0-23 16,0 0-1-16,47 104 30 15,-27-55 17-15,1 1-30 16,-1-7-13-16,-1-5-1 16,-1-10 2-16,-6-8 2 15,-3-8-2-15,-5-8 4 16,-2-2 11-16,0-2 29 16,-2 0 6-16,2 0 7 15,3-13 9-15,2-13-30 16,7-13-36-16,0-3-4 15,0-7 1-15,2 4-1 16,-1 6-1-16,0 8-19 0,-1 9-62 16,-6 9-68-16,-3 7-122 15,-4 3-452-15</inkml:trace>
  <inkml:trace contextRef="#ctx0" brushRef="#br0" timeOffset="202783.46">20567 14781 655 0,'0'0'185'0,"0"0"-105"16,0 0 5-16,0 0 37 15,0 0-45-15,0 0-13 0,0-27-28 16,0 27-17-16,0 0-5 16,0 0-9-16,1 0-5 15,7 0-1-15,6 10-2 16,5 10 2-16,3 12 1 16,-6 6-3-16,-10 1 1 15,-6 1-3-15,0-8 4 16,-6-11-3-16,-2-5 2 15,4-10 2-15,4-6 2 16,0 0-2-16,0 0 6 16,17 0 7-16,12-4-3 15,13-4-2-15,3-2-4 16,4 3-4-16,-3 0 0 16,-7 6-6-16,-9 1-63 15,-13 0-94-15,-14 9-204 0</inkml:trace>
  <inkml:trace contextRef="#ctx0" brushRef="#br0" timeOffset="203306.14">19919 15611 1105 0,'0'0'160'0,"0"0"-130"16,0 0 25-16,0 0 21 15,0 0-18-15,0 0-30 16,-17-18-13-16,17 18-12 16,20 0-3-16,24 0-10 15,25-3 10-15,26-3 4 16,14-4 1-16,7-2-5 0,-1 2 0 15,-12-2-3-15,-17 5 3 16,-17-2 4-16,-23 4-3 16,-18 1 2-16,-14 2 6 15,-11 1 9-15,-3 0 0 16,0 1 0-16,0 0-13 16,0 0-5-16,-3 0-6 15,-8 0-22-15,-5 5-55 16,-6 13-77-16,-2 2-114 15,-6 0-312-15</inkml:trace>
  <inkml:trace contextRef="#ctx0" brushRef="#br0" timeOffset="203660.22">20613 15788 1053 0,'0'0'144'0,"0"0"-138"16,0 0 55-1,0 0 16-15,-88-9-65 0,52 24-6 16,9 11-4-16,3 8 0 15,8 4 0-15,10 3 2 16,6-3-1-16,0-5-2 16,6-10 1-16,16-4 4 15,2-10 4-15,8-5 6 16,5-4-2-16,5 0-11 16,1-7-3-16,-7-3-60 15,-8-5-140-15,-8 0-163 16</inkml:trace>
  <inkml:trace contextRef="#ctx0" brushRef="#br0" timeOffset="204146.76">20922 15645 1010 0,'0'0'96'16,"0"0"-48"-16,0 0 41 0,0 0 23 15,0 0-44-15,0 0-39 16,0-22-29-16,0 22 0 16,13 0-11-16,8 14-1 15,2 8 10-15,-3 6-2 16,-6 4-2-16,-7-2-5 16,-5-3 9-16,-2-9 1 15,0-6 1-15,0-6-1 16,0-4 2-16,6-2 3 15,10 0 13-15,16 0 10 0,12-10-10 16,11-6-11 0,-1 0-6-16,-3 0-2 0,-5 3-19 15,-10 4 3-15,-11 2-18 16,-10 3-47-16,-12 0-68 16,-3 1-147-16,-1 1-547 15</inkml:trace>
  <inkml:trace contextRef="#ctx0" brushRef="#br0" timeOffset="206876.78">15344 14849 593 0,'0'0'191'0,"0"0"-191"15,0 0-4-15,0 0 3 16,0 0 1-16,0 0-2 16,-22 23 0-16,22 14 2 15,0 10 62-15,5 11 6 16,4 2-13-16,6 9 1 16,0 2-33-16,1 4 6 15,-1 2 3-15,1 5-26 0,-3-7 13 16,-3 0-14-16,0-5 4 15,-4-7 0-15,-1-1-3 16,-2-4 2-16,-2 0 4 16,2 2 1-16,0 5 6 15,3-3-11-15,-1-3 2 16,-2-8-9-16,3-7 2 16,0-7 4-16,-3-6-6 15,1-6-1-15,-2-6 0 16,-2-2 1-16,2-6-1 0,-2-2 0 15,2 3-1 1,-1 0 1-16,1 0 0 0,-2 1 0 16,1 4 0-16,1-1-2 15,-1 1-1-15,3-1-9 16,-3-3-7-16,1-3 11 16,1-4 6-16,0 2-3 15,0-3 0-15,0 2 5 16,1 3-2-16,-1 0 2 15,1 1 0-15,-2 1 0 16,1 0 0-16,1 0-1 16,2-2 0-16,5-2 1 15,1-1 0-15,5-4-3 16,8-2 3-16,6-1 0 16,7 0 2-16,4-3-2 0,2-2 0 15,0 0 2-15,-3 0-2 16,-2 4-1-16,-4-2 1 15,-2 3 0-15,-3-1 0 16,-2 1 0-16,2-2 1 16,3 1 0-16,0-2-1 15,6-1 0-15,3-1 0 16,7 2 0-16,1 2 2 16,1 1-1-16,3 0-2 15,1 0 2-15,1 0-1 16,2 0 0-16,0-3-3 15,1-1 1-15,4 0 1 16,3-1 0-16,3 2 1 0,3-2-1 16,2-1 3-16,0 0-1 15,-2 2-1-15,-2 0-1 16,-2 2 1-16,-4-1 0 16,-4 0 3-16,0-1-3 15,1 1 4-15,4-1-4 16,6-2 0-16,0 0 1 15,4 1-1-15,-2-2-5 16,-1 1 2-16,1 2 2 16,-3 1 1-16,-6-2 0 15,-3 3 0-15,-4-2 1 16,-5 2 1-16,1-1-2 0,2 0 0 16,1-2 1-1,5 0-1-15,1 3 0 0,0-3 5 16,1 3 3-16,3 0-7 15,1-1 0-15,1 2 2 16,-5 1-3-16,-6 0-4 16,-4 0 4-16,-3 0 3 15,-2 0-3-15,1 0-4 16,1 0 3-16,3 0 1 16,3 0 0-16,5 0 0 15,5 1 0-15,4-1 0 16,2 0 0-16,-1 0 1 15,-2 0 1-15,-6 0-2 16,-5 3 0-16,-3-1 1 0,-1-2 0 16,4 1 0-16,1-1-1 15,4 1 0-15,2 1-1 16,3-1 1-16,5 1 0 16,8-1-2-16,2 4 2 15,4 1 10-15,-7-2-1 16,-2 4-8-16,-9-1 2 15,-5-3 2-15,-3 0 1 16,0 0 6-16,0-3 0 16,2 0-1-16,3-1-11 15,4 0 9-15,6 0-6 16,-3 4 4-16,-2-2-1 16,-5 3 2-16,-6 1-2 0,-5 0 3 15,-4 1-7-15,-7-3-2 16,-2 2 0-16,-3-3 2 15,0 3-2-15,0 0 0 16,-4 0 1-16,1 0-1 16,-4-3 1-16,-6 2 0 15,-3-5-1-15,-11 2 1 16,-3-2-1-16,-6 0 3 16,-3 0 3-16,1 0 1 15,3 0 18-15,1-12-15 16,1-7-8-16,0-3 6 15,0-6-3-15,1-7-5 16,-2-6 2-16,-2-6 6 16,1-3-3-16,-2-3-4 0,-2 0 0 15,0-4-1-15,0-3 1 16,0-4-1-16,-9-1 0 16,-4 1 2-16,-1 3 2 15,-1 5 5-15,3 1 18 16,0-3-20-16,0 0 6 15,3 1-11-15,0 0-2 16,1 5 0-16,2 2 1 16,0 3-1-16,-2 1 0 15,-2 3-2-15,-1 2 1 16,1 4 0-16,0 3-10 16,0 2 5-16,0 3-13 15,-2 6 7-15,3 1 10 0,2 5 1 16,-1 1 1-16,1 0 0 15,-2 1 0-15,3-2 0 16,-2 0 0-16,-4-3 0 16,0-1 0-16,-2-1-3 15,-3 0 1-15,-1-3-5 16,0 3 7-16,2-1 0 16,1 5-1-16,3 2 2 15,3 6 0-15,0-1-1 16,0 3 0-16,3 2 0 15,0-2-1-15,0 2 0 16,0 1 1-16,-4-1-1 0,2 2 0 16,1-1-2-16,-2 2 1 15,2 0-1-15,2 1 0 16,1 0-2-16,1 2 0 16,3-2 2-16,0 2 0 15,-2 0 0-15,2 0 0 16,0 0 3-16,0 0-1 15,0 0 0-15,0 0 1 16,0 0-3-16,0 0 3 16,0 0 0-16,0 0-1 15,0 0-4-15,0 0-84 16,0 6-119-16,0-6-279 16</inkml:trace>
  <inkml:trace contextRef="#ctx0" brushRef="#br0" timeOffset="209998.07">23249 14994 924 0,'0'0'151'16,"0"0"-124"-16,0 0-23 15,0 0 54-15,0 0 15 16,0 0-29-16,0 0-27 16,-10 5-16-16,11 0 3 15,16 0-4-15,16 0 11 16,14-1 16-16,10-1-8 16,4-3 4-16,-7 0-5 0,-11 0-9 15,-16 0 3-15,-13 0-8 16,-10 0 0-16,-2 0 3 15,-2 0 5-15,0 0 0 16,0 0 1-16,0 0-4 16,0 0-9-16,0 0-5 15,-3 0-94-15,-2 0-119 16,0 0-421-16</inkml:trace>
  <inkml:trace contextRef="#ctx0" brushRef="#br0" timeOffset="-211704.23">15416 14852 194 0,'0'0'193'0,"0"0"-106"15,0 0-42-15,0 0-10 16,0 0-10-16,0 0-12 0,0 0 2 16,0 0-9-16,0-9 23 15,0 6 9-15,0 2 4 16,0-2-6-16,0 0 3 15,-1 0-3-15,1 2-3 16,-3 1 1-16,3-2 13 16,0 2-22-16,0 0-10 15,0 0-1-15,0 0-14 16,0 0 0-16,0 0-7 16,1-2 2-16,12 0 5 15,7 2-2-15,5-1 2 16,6 0 0-16,1-1 0 15,3 2 0-15,-3 0-5 16,3 0 5-16,-1-1 0 0,4-1 0 16,-3 2 0-16,4-1 1 15,-5 0 5-15,-1 1-6 16,-2-2 1-16,-2 1-1 16,-2 1-1-16,-2-2 1 15,4 2-5-15,-3 0 11 16,3 0-9-16,1 0 5 15,2 0-4-15,0 0-3 16,2 0 5-16,5 0 5 16,-1 0-5-16,7 0 2 15,4-5-2-15,5-2 1 16,3-1-1-16,0-1 0 0,-1 0-6 16,-2 2 6-16,-7 1 2 15,-3 2-1-15,-4 2-2 16,-4 2 1-16,-3 0-1 15,-3 0 2-15,-2 0-2 16,4 0 1-16,-1 0-2 16,5 0 2-16,2 0 0 15,4 0 3-15,4 0-6 16,2 0 6-16,3 0-3 16,-2-2 0-16,-3 2 0 15,-4-2-4-15,-4 2 4 16,-4 0 0-16,-6 0 4 15,-2 0-4-15,-1 0 0 0,0 0-1 16,5 0 1-16,6 0-3 16,6 0 2-16,5 0 1 15,4 0 6-15,-3 0-6 16,-2-2-6-16,-7-1 6 16,-5 1 1-16,-4 1-1 15,-5 1-2-15,-2 0 2 16,-2 0 0-16,3 0-1 15,4 0 1-15,5 0 0 16,3 0 0-16,3-1 0 16,2-4 0-16,2 1 0 15,-1 1-1-15,1-1-6 0,-2 2 4 16,2-1-3 0,-4 3-4-16,-2-3 0 0,-3 0 7 15,-5 2 3-15,-5-1-2 16,-4 1 2-16,-2 1 0 15,5-1-4-15,-1 1 4 16,2-2-1-16,1-1 1 16,2 2 0-16,2-1 3 15,0 0-3-15,3 0-4 16,-2-2 3-16,-4 4 1 16,0-2 0-16,-5 2 6 15,0 0-6-15,-2 0 0 16,-1 0-6-16,0 0 11 15,1 0-10-15,4-4 3 16,3 0 2-16,6 0 1 0,1-1 1 16,7-2 3-16,0 0 4 15,2 1-4-15,-2-3 1 16,3-1 2-16,-4 1-2 16,-3 3 9-16,-4-1-10 15,-6 2 9-15,0 1-11 16,-1 1-3-16,3 3-4 15,2-3 4-15,6 2 4 16,4-1-4-16,5-2 1 16,0-2-1-16,4 0 1 15,-3 0 0-15,2 1-1 16,-6 3 0-16,-5-3 2 0,-4 3-2 16,-6 0-3-1,1 0 0-15,-3 2 5 0,4 0-2 16,1 0 0-16,5 0 4 15,3 0-7-15,3 0 3 16,-2 0-1-16,-1 4-2 16,-4-2 0-16,-4 1 2 15,-3-1 1-15,-5 0 1 16,-1 1-1-16,-2 1-4 16,0-2 4-16,1 2-2 15,4-2 1-15,3 0-4 16,4 1 4-16,2 0-2 15,0-3-6-15,-3 2 9 0,-1-2-3 16,-3 0 0-16,-1 2 2 16,-4 0 0-16,0-1 1 15,0 0 3-15,-2 3-3 16,2-3 1-16,4 1-1 16,2 0 0-16,3 1 0 15,1 0 2-15,2 1-2 16,-1-2 0-16,-3-2 0 15,0 3-2-15,-4-3 2 16,-2 0 5-16,-6 1-2 16,-3-1-2-16,-1 0-1 15,-2 0 0-15,1 0 0 0,4 2 1 16,-2 0 2 0,3-2 1-16,-3 0-2 0,0 0-2 15,0 0 5-15,0 0 4 16,-2 0 1-16,1 0-2 15,-1 0-1-15,2 0-7 16,0 0-1-16,0 0 1 16,4 0 0-16,1 0 0 15,4 0 0-15,-1 0 0 16,2 0 0-16,-5 0 1 16,-3 0-1-16,1 0 1 15,1 0 2-15,1 0 7 16,-3 0-2-16,2 0-7 15,-4 0 0-15,-1 0-1 16,-2 0 0-16,1 0 0 0,-2 0 0 16,-2 0-1-16,-2 0 3 15,0 0-3-15,1 0 2 16,0 0 0-16,1 0-1 16,0 0 0-16,0 0 0 15,0 0 1-15,-1 0-1 16,1 0-4-16,0 0 4 15,-1 0 1-15,-1 3-1 16,-2-3 0-16,1 0-1 16,-1 1 1-16,0-1 0 15,-2 0 3-15,-1 2-5 16,-1-2 2-16,0 0 0 0,0 0 0 16,0 0 0-1,0 0 4-15,0 0 1 0,0 0 7 16,0 0 12-16,0 0-1 15,0 0 6-15,0 0-8 16,0 0-6-16,0 0-11 16,0 0-4-16,0 0 1 15,2 0 3-15,-2 0-4 16,0 0 2-16,0 0 1 16,0 0-3-16,0 0 0 15,0 2-19-15,0 1-140 16,-15-3-238-16</inkml:trace>
</inkml:ink>
</file>

<file path=ppt/ink/ink1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11-06T06:58:06.506"/>
    </inkml:context>
    <inkml:brush xml:id="br0">
      <inkml:brushProperty name="width" value="0.05292" units="cm"/>
      <inkml:brushProperty name="height" value="0.05292" units="cm"/>
      <inkml:brushProperty name="color" value="#FF0000"/>
    </inkml:brush>
  </inkml:definitions>
  <inkml:trace contextRef="#ctx0" brushRef="#br0">1027 3823 423 0,'0'0'218'16,"0"0"-203"-16,0 0-13 16,0 0 44-16,0 0 51 15,0 0 7-15,0 0-25 16,0 3 3-16,0-3-25 15,0 0-20-15,0 0-8 16,0 0-13-16,0 0 3 16,0-3-3-16,0 3-5 15,0 0-8-15,0 0 3 16,0 0-5-16,0 0 0 0,0 0 1 16,0 0 0-1,0 0-1-15,0 0-1 0,0 4-7 16,0 22 0-16,0 23 4 15,0 22 3 1,0 13 11-16,-3 5-3 0,3-7-7 16,0-12 0-16,0-12 6 15,0-13-3-15,0-11-3 16,0-12 0-16,0-13 2 16,0-7-2-16,0-2-1 15,0 0-1-15,0-5-29 16,0-17-53-16,0-8-172 0,7-7-401 15</inkml:trace>
  <inkml:trace contextRef="#ctx0" brushRef="#br0" timeOffset="376.13">1223 3871 724 0,'0'0'265'0,"0"0"-211"16,0 0-54-16,0 0-3 16,0 0 3-16,-37 110 22 15,6-46 32-15,1 0-35 16,3-9-7-16,4-12-12 16,5-11 0-16,7-11 4 15,7-8-2-15,0-9 1 0,4-3 6 16,0-1 9-16,0 0 24 15,4 0-8-15,11-5-15 16,6 2-19-16,5 3-1 16,1 1-5-16,0 23 1 15,0 9 4-15,-3 6 1 16,1 5 0-16,-4-2 0 16,1-3 2-16,-5-8-2 15,-1-11 0-15,-2-9-8 16,2-11-55-16,5-1-124 15,0-29-180-15</inkml:trace>
  <inkml:trace contextRef="#ctx0" brushRef="#br0" timeOffset="877.7">1427 3519 694 0,'0'0'202'16,"0"0"-117"-16,0 0 24 16,0 0-10-16,0 0-14 15,0 0-11-15,0-53-2 16,0 51-26-16,7 2-46 16,17 0 0-16,13 4-11 15,4 20 1-15,-7 18 2 16,-7 8-27-16,-20 5-1 15,-7-6 8-15,0-10 17 16,-10-15 11-16,1-9 0 0,0-8 3 16,6-6 15-16,3-1 16 15,0 0 11-15,0 0-10 16,16 0-22-16,14-7-10 16,15-6-2-16,15 0-1 15,-2-1-16-15,-6 7-50 16,-10 4-15-16,-12 3-91 15,-8 0-194-15</inkml:trace>
  <inkml:trace contextRef="#ctx0" brushRef="#br0" timeOffset="1189.33">1871 4128 1028 0,'0'0'304'0,"0"0"-270"15,0 0-21-15,0 0 49 16,0 0 2-16,0 0-40 15,45 0-15-15,13-7-6 0,20-7 1 16,4-1-4 0,-6 2-29-16,-18 5-67 0,-19 8-37 15,-20 0-89-15,-19 10-146 16</inkml:trace>
  <inkml:trace contextRef="#ctx0" brushRef="#br0" timeOffset="1336.95">2053 4311 935 0,'0'0'212'0,"0"0"-166"16,0 0 17-16,0 0 18 16,0 0-17-16,124 52-25 15,-55-52-24-15,-2 0-15 16,-1-6-7-16,-8 0-65 0,-9-4-102 16,-12-3-268-1</inkml:trace>
  <inkml:trace contextRef="#ctx0" brushRef="#br0" timeOffset="2647.24">4033 3312 1064 0,'0'0'56'0,"0"0"-32"15,0 0-8-15,0 0-12 16,0 0-4-16,0 0 0 0,-3 114 43 16,14-67 6-16,0-4-32 15,3-5 4-15,-1-5-19 16,-2-5-2-16,-5-2-9 15,-6-3-84-15,0-2-64 16,-8-5-192-16</inkml:trace>
  <inkml:trace contextRef="#ctx0" brushRef="#br0" timeOffset="3133.28">2967 3831 1215 0,'0'0'94'16,"0"0"-91"-16,0 0-3 15,0 0 0-15,0 0 4 16,0 0-4-16,66 32 0 16,-3-22 13-16,21-1-2 15,20-5-9-15,23-2 5 16,16-2-7-16,27 0 0 0,17-4 2 16,14-4 4-16,8 3-6 15,-6 3-5-15,-6 0 5 16,-13 1 0-16,-16 0 0 15,-22 1-4-15,-19-2-8 16,-21 2-5-16,-18 0 15 16,-16-3-2-16,-14 3 3 15,-15 0 2-15,-17 0 3 16,-7 0 6-16,-12 0 0 16,-5-1 3-16,-2 1-1 15,0 0 1-15,0-2-8 16,0 2-5-16,0-4-14 0,0-7-114 15,-15-3-596-15</inkml:trace>
  <inkml:trace contextRef="#ctx0" brushRef="#br0" timeOffset="4024.77">3563 4150 456 0,'0'0'223'0,"0"0"-163"15,0 0 71-15,0 0 2 16,0 0-19-16,0 0-46 0,-6-10-7 15,6 10-15-15,0 0-26 16,0 2-16-16,0 22-4 16,2 9 0-16,2 14 13 15,2 3 1-15,-3 0-6 16,0-4-7-16,2-4 0 16,-2-9 1-16,-1-8-2 15,0-6 0-15,-2-9 1 16,0-6-1-16,0-2-1 15,0-2-18-15,0 0-56 16,0-2-65-16,4-10-288 16</inkml:trace>
  <inkml:trace contextRef="#ctx0" brushRef="#br0" timeOffset="4311.08">3975 4394 1028 0,'0'0'284'0,"0"0"-249"16,0 0-31-16,0 0 13 15,0 0-11-15,0 0-4 0,128-3 11 16,-68 3-5-1,4 0 1-15,-6 1-8 0,-6 2-1 16,-11 0 2-16,-10-2-2 16,-10 3-23-16,-3-4-49 15,-8 0-97-15,-8 0-288 16</inkml:trace>
  <inkml:trace contextRef="#ctx0" brushRef="#br0" timeOffset="5083.04">5004 4173 971 0,'0'0'169'15,"0"0"-114"-15,0 0 27 16,0 0-42-16,0 0-40 15,0 0-4-15,42 44 4 16,-12-2 9-16,3 2 12 16,0 1-14-16,-2-8-7 15,-4-7-1-15,-8-7 1 16,-4-10 1-16,-7-5 0 16,-7-6 0-16,2-2 3 15,-3 0 2-15,0 0 17 16,4-1 36-16,2-20 11 15,5-9-13-15,7-11-55 0,0-4-2 16,3 4 3-16,-1-1-3 16,1 5 0-16,3 4-4 15,-1 5-40-15,-8 10-46 16,-4 7-41-16,-8 7-119 16,-3 4-307-16</inkml:trace>
  <inkml:trace contextRef="#ctx0" brushRef="#br0" timeOffset="5517.35">5601 3982 715 0,'0'0'277'0,"0"0"-187"16,0 0 14-16,0 0 7 16,0 0-35-16,0 0-10 15,8-47-26-15,-4 46-28 16,2 1-12-16,0 0-4 0,3 0-6 15,-1 19-2-15,-4 13-16 16,-4 7 2-16,-4 4 15 16,-13-3 10-16,1-10-2 15,8-10 0-15,5-10 3 16,3-4-1-16,2-6 1 16,26 0 0-16,20 0 11 15,22 0 0-15,12-7-11 16,3-2-42-16,-11 5-42 15,-18 4-78-15,-29 0-185 16,-27 4-382-16</inkml:trace>
  <inkml:trace contextRef="#ctx0" brushRef="#br0" timeOffset="5956.09">4778 4641 1208 0,'0'0'106'0,"0"0"-93"16,0 0-10-16,0 0-3 15,0 0 0-15,108 0 6 16,-37 0-4-16,23 0 0 16,16 0-1-16,11 0 21 15,-3-2-18-15,-12-1 1 16,-23-1-3-16,-19 4-2 15,-23-3 0-15,-19 2 0 16,-13 1-1-16,-6 0 1 16,-3-1-3-16,0 1-1 15,0 0 3-15,0 0-6 16,-3 0-29-16,-5 0-111 0,-8 11-268 16</inkml:trace>
  <inkml:trace contextRef="#ctx0" brushRef="#br0" timeOffset="6304.23">5279 4973 1084 0,'0'0'160'16,"0"0"-156"-16,0 0 32 15,0 0-9-15,-90 18-23 16,43 19-1-16,5 7 6 16,12 5 18-16,15-3-21 15,12-3 3-15,3-8-8 16,5-7 10-16,17-4-2 15,9-8 2-15,8-6 1 16,7-10-1-16,1 0-11 16,-1 0-44-16,-4-16-80 15,-11-5-148-15,-10-2-549 0</inkml:trace>
  <inkml:trace contextRef="#ctx0" brushRef="#br0" timeOffset="6736.23">5552 4860 978 0,'0'0'121'0,"0"0"-65"16,0 0 50-16,0 0-36 15,0 0-51-15,0 0-19 16,7-12-7-16,7 31-7 16,-2 7 2-16,-2 10-5 15,-8-2 4-15,-2-5-10 16,0-6 17-16,0-12 4 15,0-5 2-15,0-6 8 16,6 0 16-16,17 0 16 16,19-9-7-16,21-8-3 15,16-4-17-15,2 0-13 16,-7 7-2-16,-14 4-29 0,-20 6-28 16,-18 4-16-16,-16 0-23 15,-6 0-150-15,-12 4-111 16</inkml:trace>
  <inkml:trace contextRef="#ctx0" brushRef="#br0" timeOffset="7707.25">1328 6244 646 0,'0'0'369'0,"0"0"-277"16,0 0 1-16,0 0 17 15,0 0-41-15,0 0-25 16,5-40-26-16,-1 40-18 0,2 21-11 15,3 15 2 1,2 12 9-16,3 6 16 0,-6-4-12 16,1-2-1-16,-3-4-3 15,-5-7-4-15,-1-1-54 16,0-5-63-16,-16-8-116 16,-3-7-188-16</inkml:trace>
  <inkml:trace contextRef="#ctx0" brushRef="#br0" timeOffset="8058.04">818 6902 882 0,'0'0'282'16,"0"0"-221"-16,0 0-7 15,0 0 10-15,0 0-24 16,0 0-27-16,18-5-13 16,34 4 0-16,30-3 4 15,30 0-1-15,21-4-2 16,12 1 1-16,1 3-2 16,-9 0-5-16,-16 4-1 15,-23 0-11-15,-20 0-8 16,-23 0-6-16,-19 0 20 15,-15 0 11-15,-12 0 2 0,-8 0-2 16,-1 0 9-16,0 0 17 16,0 0-26-16,0 0-4 15,2 0-115-15,-1-10-337 16</inkml:trace>
  <inkml:trace contextRef="#ctx0" brushRef="#br0" timeOffset="8831.84">1300 7304 883 0,'0'0'223'0,"0"0"-195"15,0 0 1-15,0 0 45 16,0 0-13-16,0 0-10 16,0-50-25-16,0 52-26 15,0 23-15-15,12 18 15 16,-3 11 12-16,-3 9 3 15,-3-4-9-15,-3-6-2 0,0-9-2 16,0-10-2-16,0-9 0 16,0-6 0-16,0-6 1 15,0-5-3-15,0-4 2 16,0-1-39-16,0-3-109 16,0 0-153-16</inkml:trace>
  <inkml:trace contextRef="#ctx0" brushRef="#br0" timeOffset="9176.26">1588 7378 982 0,'0'0'151'0,"0"0"-145"0,0 0-6 16,-93 17 17-16,68-5 5 15,6 0 9-15,5 0-8 16,2-4-3-16,6 0-20 16,2-3 2-16,4-1 2 15,0 0-4-15,0 2-1 16,6 2-1-16,13 4 2 16,8 3 2-16,3 5 1 15,1 4-2-15,-1 1 4 16,-5 4 7-16,-4-3 13 0,-3 2-13 15,-6-3-12-15,-3-4 2 16,-3-2-1-16,-3-2-1 16,-3-3-51-16,0-8-138 15,0-6-223-15</inkml:trace>
  <inkml:trace contextRef="#ctx0" brushRef="#br0" timeOffset="9664.18">1797 7079 407 0,'0'0'395'0,"0"0"-268"16,0 0 32-16,0 0-8 16,0 0-54-16,0 0-14 15,0-70-8-15,0 68-28 0,10 2-37 16,8 0-10-16,6 4-10 15,9 23 1-15,-5 12-8 16,-10 8-6-16,-17 1-20 16,-1-1 12-16,-11-9 6 15,-9-7 17-15,7-13 6 16,5-8 2-16,8-5 2 16,0-5 9-16,0 0-4 15,24 0 10-15,15-4-7 16,16-8-4-16,6-2-6 15,2 0-3-15,-8 1-20 16,-10 5-32-16,-14 2-40 16,-19 0-94-16,-12 0-301 15</inkml:trace>
  <inkml:trace contextRef="#ctx0" brushRef="#br0" timeOffset="10071.49">2892 6650 1198 0,'0'0'133'0,"0"0"-129"16,0 0 23-16,0 0 53 15,0 0-52-15,0 0-28 16,39-16 8-16,-3 11-10 16,5 1 2-16,1 2-5 15,-6 2-35-15,-8 0-72 0,-13 5-104 16,-15 9-195 0</inkml:trace>
  <inkml:trace contextRef="#ctx0" brushRef="#br0" timeOffset="10260.16">2796 7071 1076 0,'0'0'256'15,"0"0"-231"-15,0 0 31 16,0 0 62-16,0 0-67 16,87-30-42-16,-38 13-9 15,3 3 0-15,-1 3-9 0,-8 3-44 16,-5 2-92-1,-10-1-114-15,-6 0-453 0</inkml:trace>
  <inkml:trace contextRef="#ctx0" brushRef="#br0" timeOffset="11338.2">4273 6395 460 0,'0'0'172'0,"0"0"-172"16,0 0 3-16,0 0-3 15,0 0 83-15,0 0 47 16,0 0 19-16,8-32-39 16,-5 19-47-16,-2 3-2 15,1 1-10-15,-2 6-11 16,0-1-8-16,1 4-4 16,-1 0-21-16,6 6-7 15,0 25-26-15,5 18 14 0,2 16 12 16,-1 4 1-1,-3-4 0-15,1-8-1 0,-6-12 1 16,0-9-2-16,-3-10 2 16,-1-11-1-16,0-5 0 15,0-5 0-15,0-2-21 16,0-3-44-16,0 0-33 16,0-4-115-16,5-14-716 15</inkml:trace>
  <inkml:trace contextRef="#ctx0" brushRef="#br0" timeOffset="11672.25">4860 6501 1288 0,'0'0'86'0,"0"0"-86"15,0 0-4-15,0 0 4 16,83 8 9-16,-16-8 1 16,13 0-2-16,0 0-8 15,-8 0 0-15,-16-3 0 16,-18 3-1-16,-19 0 1 0,-10 0-3 15,-9 0-8-15,0 0-11 16,0 0-4-16,0 0-75 16,0 5-88-16,-11 1-136 15</inkml:trace>
  <inkml:trace contextRef="#ctx0" brushRef="#br0" timeOffset="12628.24">6081 6282 883 0,'0'0'214'0,"0"0"-182"0,0 0-31 16,0 0 3-16,0 0-2 15,71 97 34-15,-45-47 17 16,0-1-40-16,-4-5-10 16,1-7-2-16,-4-10 3 15,-7-6 0-15,0-9-3 16,-5-6 2-16,-4-3 2 15,-1-2 3-15,-2-1 5 16,1 0 35-16,5-8 17 16,3-18-16-16,6-9-39 15,2-8 5-15,0-7 4 16,0-6-19-16,1-1 9 16,-4 9-3-16,-4 11-6 0,-3 15-4 15,-5 13-6-15,-2 7-60 16,0 2-47-16,0 0-167 15,-9 6-482-15</inkml:trace>
  <inkml:trace contextRef="#ctx0" brushRef="#br0" timeOffset="13069.81">6580 6020 627 0,'0'0'126'15,"0"0"-41"-15,0 0 69 16,0 0-23-16,0 0-10 15,0 0-33-15,0-57-16 16,0 57-20-16,0 0-23 16,0 0-11-16,3 0-18 15,1 0-1-15,10 0-6 16,10 10-3-16,4 14 5 0,5 8-5 16,-11 8-33-16,-13 0-14 15,-9-4 28-15,0-6 14 16,-4-11-4-16,-5-6 15 15,4-7 4-15,5-5 0 16,0-1 2-16,0 0 7 16,30 0 14-16,18-12-19 15,19-4-4-15,10 1-38 16,-3 3-84-16,-15 6-186 16</inkml:trace>
  <inkml:trace contextRef="#ctx0" brushRef="#br0" timeOffset="13507.03">6070 6784 76 0,'0'0'1079'0,"0"0"-1027"0,0 0-39 16,0 0 56 0,0 0-4-16,0 0-35 0,-60-20-17 15,75 20-10-15,22 0 2 16,20 3-4-16,25 0 6 15,24-1-3-15,15-2 0 16,1 0-4-16,-6 0-3 16,-19 0 3-16,-25 0 1 15,-20 0-1-15,-21 0-2 16,-15 0 2-16,-10 0 0 16,-6 0 0-16,0 0 0 15,0 0-2-15,0 0-3 16,0 0-4-16,0 0-30 15,0 0-96-15,0 0-206 0</inkml:trace>
  <inkml:trace contextRef="#ctx0" brushRef="#br0" timeOffset="13937.91">6453 7274 1075 0,'0'0'89'16,"-85"14"-89"-16,41 19-29 16,12 4 29-16,11 10 11 15,9 0 5-15,12 0-6 16,0-5-4-16,21-7 4 0,9-8 11 15,4-11 27-15,4-6-13 16,0-8-11-16,2-2-14 16,-2-2-10-16,-4-13-36 15,-10-7-179-15,-5-4-360 16</inkml:trace>
  <inkml:trace contextRef="#ctx0" brushRef="#br0" timeOffset="14428.22">6772 6975 986 0,'0'0'223'0,"0"0"-208"16,0 0 24-16,0 0 38 15,0 0-35-15,0 0-42 0,26-14-1 16,-4 38-2-1,-4 11-1-15,-3 8-12 0,-15 5-9 16,0-2 5-16,-7-11 18 16,-4-8 2-16,8-10 1 15,3-11 14-15,0-2 10 16,0-4 9-16,9 0 10 16,21 0-9-16,14-10-7 15,9-2-14-15,2-3-10 16,-4 5-3-16,-14-1-2 15,-12 5-1-15,-15 3-19 16,-6 3-13-16,-4 0-8 16,0 0-14-16,0 0-60 15,0 0-132-15,0 0-262 16</inkml:trace>
  <inkml:trace contextRef="#ctx0" brushRef="#br0" timeOffset="15396.73">1346 9287 176 0,'0'0'720'0,"0"0"-641"16,-37-75-16-16,31 57 42 0,3 9-14 15,3 3-25-15,0 3-20 16,0 3-26-16,0 0-20 15,6 15-9-15,10 20-1 16,5 24 10-16,2 12 2 16,-7 3 8-16,-4 1-8 15,-6-10-1-15,-6-6 3 16,0-9-4-16,0-12-1 16,0-12 1-16,-2-10 3 15,-2-10-1-15,1-3-2 16,3-3 0-16,0 0 0 0,0 0-13 15,0-17-62 1,21-9-150-16,4-12-311 0</inkml:trace>
  <inkml:trace contextRef="#ctx0" brushRef="#br0" timeOffset="15726.23">1821 9319 702 0,'0'0'371'0,"0"0"-357"16,0 0-6-16,-81-10 45 16,38 27-1-16,-2 7-12 15,3-3-16-15,11-4-7 0,10-6-4 16,11-4 4 0,8-6-9-16,2 2 4 0,0-1-4 15,0 1-8-15,3 4-2 16,9 3 0-16,3 7 1 15,3 2 2-15,-3 4 0 16,1-1 0-16,6 0 1 16,-2-4 0-16,8-3 4 15,2-3-1-15,-3-7 0 16,1 0-4-16,-7-4-1 16,0 1-27-16,-2-2-71 15,2 0-74-15,-4 0-168 0</inkml:trace>
  <inkml:trace contextRef="#ctx0" brushRef="#br0" timeOffset="16028.45">2416 9312 1202 0,'0'0'139'16,"0"0"-128"-16,0 0 5 15,0 0 16-15,82-22-21 16,-33 14-5-16,2 0-6 15,-6 5-4-15,-13 3-56 16,-22 0-130-16,-10 16-283 16</inkml:trace>
  <inkml:trace contextRef="#ctx0" brushRef="#br0" timeOffset="16180.4">2474 9580 951 0,'0'0'183'0,"0"0"-166"0,0 0 122 15,103 0-42-15,-45-12-58 16,9-3-35-16,5-2-4 16,-5 2-7-16,-7-1-65 15,-11-2-184-15</inkml:trace>
  <inkml:trace contextRef="#ctx0" brushRef="#br0" timeOffset="17870.25">3354 9950 1069 0,'0'0'134'15,"0"0"-86"-15,0 0-6 16,0 0-25-16,0 0-17 0,0 0-9 16,46 74 9-16,-18-24 15 15,1 2-10-15,3 4-1 16,-4-4-4-16,-3-2-2 15,-4-5 2-15,1-3 2 16,-8 0-2-16,4 0 0 16,-5-1 2-16,-3-6-1 15,1-5-1-15,-3-9 1 16,-2-6 0-16,0-6-2 16,-3-3 2-16,-2-6 0 15,2 0 2-15,-2 0 6 16,1 0 10-16,1 0 1 0,1-18 12 15,0-8-9 1,3-14-20-16,-4-14 2 0,-1-16-2 16,-1-9-3-16,2-14-3 15,-3-3 3-15,0-6 0 16,0-4-1-16,0 0-2 16,3 6-1-16,0 6 4 15,0 4-4-15,0 8 4 16,1 0 1-16,2 1-1 15,0 2-1-15,3 8 1 16,-1 2 0-16,-1 2 0 16,-2 3 1-16,0 3-2 0,-1 4 1 15,0 3 0-15,0 7 0 16,1 4-3-16,-2 9 3 16,0 5 0-16,-3 4-1 15,0 3 1-15,0 4-2 16,0 1 2-16,0-1 5 15,0-1-5-15,0-2 2 16,0-2 0-16,0 0 0 16,0 1-2-16,3-2 0 15,3 0 0-15,-6 1 2 16,1 2-2-16,-1 3 1 16,2 0-1-16,-2 2 3 15,0 1 4-15,0 5-6 16,0 2 3-16,0 3-1 15,0 2-2-15,0 0 7 0,0 0-3 16,0 2-5-16,0-4 2 16,3 2-2-16,3-3 0 15,0 1-1-15,3-1 1 16,6 3-2-16,5 1-2 16,6 2 0-16,11 0 2 15,3 5 0-15,7 5-3 16,2 0 4-16,8-5 1 15,7-2 2-15,9-3-2 16,9 0 2-16,4 0-5 16,2-3 6-16,-2-2-6 0,0 5 7 15,1 0-3-15,-4 0-1 16,-1 3 0-16,0 6 0 16,2 3 1-16,-1-2-1 15,-2 0-1-15,1 1-7 16,-4-5-3-16,2-1-4 15,-2-2 10-15,2 0 4 16,4-2 0-16,-2-1-1 16,3 0-2-16,0 1-1 15,-2-1-1-15,-6 1 6 16,-3 1-2-16,-2 0 2 16,1-2 2-16,3 0-1 15,-4 0-2-15,-4-2-1 16,1-6 1-16,-4 0 1 0,3 0 1 15,-1 1-1 1,-3-1 1-16,5 4 2 0,-1 0-3 16,4 4 3-16,1 0-3 15,1 0 2-15,0 0-1 16,0 0 1-16,5 0 0 16,2 4 2-16,-2-2-3 15,0 0 4-15,-9 2-2 16,-6-3 5-16,-1 0-4 15,0 1 2-15,4-2-5 16,1 0 4-16,1 0 0 16,-5 0 2-16,-4 0-4 0,-12 0 1 15,-13 0 0-15,-15 0-3 16,-10 0-1-16,-7 0 0 16,-3 0 0-16,0 0-2 15,-3 0-9-15,-19 0-45 16,-11 0-73-16,-15 0-348 15</inkml:trace>
  <inkml:trace contextRef="#ctx0" brushRef="#br0" timeOffset="19777.32">5770 8508 129 0,'0'0'740'0,"0"0"-646"16,0 0-13-16,0 0-19 16,0 0-22-16,0 0-25 0,0 0-15 15,0-7 0 1,0 26-3-16,0 5 6 0,0 6 5 16,0 3 20-16,0 2 15 15,0-3-16-15,0-1-15 16,0-4-9-16,0-2-3 15,0-4 0-15,0 0-20 16,0-8-106-16,-6-7-224 16</inkml:trace>
  <inkml:trace contextRef="#ctx0" brushRef="#br0" timeOffset="20354.23">4862 8882 899 0,'0'0'88'0,"0"0"-35"0,0 0 29 16,-80-19-1-16,77 18 5 16,3 1-31-16,0 0-32 15,0 0-16-15,2 0-6 16,20 0 0-16,20 0-1 15,13 0 0-15,14 6 2 16,13 0-2-16,9-5 2 16,9 2-2-16,11-1 0 15,12-1-4-15,11 2 3 16,12 1 0-16,8 2-6 16,-2 0 0-16,-4-1-25 15,-8 1 20-15,-14-4 11 0,-16 2-2 16,-18-3 3-1,-11-1-3-15,-14 1 3 0,-15-1 0 16,-12 2 1-16,-20-1 8 16,-11-1 3-16,-9 0 6 15,0 0 5-15,0 0-3 16,0 0-14-16,0 0-6 16,0 3-16-16,-2 1-49 15,-14-1-153-15,-6-2-420 16</inkml:trace>
  <inkml:trace contextRef="#ctx0" brushRef="#br0" timeOffset="21489.44">4721 9218 522 0,'0'0'255'0,"0"0"-173"15,0 0-5-15,0 0-8 16,0 0-7-16,0 0-33 0,0-18-29 15,0 44 2 1,0 13-2-16,0 8 53 0,0 2-17 16,0-1-7-16,0-7-18 15,0-7-8-15,0-9-3 16,0-5 4-16,0-7-2 16,0-6-1-16,2-2-1 15,4-5-31-15,5 0-91 16,4-5-204-16</inkml:trace>
  <inkml:trace contextRef="#ctx0" brushRef="#br0" timeOffset="21760.14">5043 9426 913 0,'0'0'308'15,"0"0"-278"-15,0 0-27 16,0 0 12-16,0 0 2 16,0 0-12-16,121 0 10 15,-70 0-12-15,-5 2-3 0,-10-2-14 16,-9 0-104-1,-7 0-169-15,-3 0-483 0</inkml:trace>
  <inkml:trace contextRef="#ctx0" brushRef="#br0" timeOffset="22214.38">5877 9363 915 0,'0'0'220'15,"0"0"-162"-15,0 0-3 16,0 0-29-16,0 0-25 16,0 0 3-16,63 80 24 15,-38-30-7-15,0-3-13 16,0 0-5-16,1-9 0 16,0-6 2-16,-6-9-3 15,-4-7 1-15,-9-8 2 16,-3-4-3-16,-1-4 11 0,0 0 34 15,5-7 25 1,-1-18-46-16,5-7-11 0,0-8 6 16,3-8-15-16,0-2-2 15,6 4-4-15,-3 10-3 16,-3 11-46-16,-3 13-49 16,-8 8-73-16,-4 4-217 15</inkml:trace>
  <inkml:trace contextRef="#ctx0" brushRef="#br0" timeOffset="22701.55">6446 9166 922 0,'0'0'99'15,"0"0"-23"-15,0 0 4 16,0 0 5-16,0 0-37 15,0 0-32-15,11-23-15 0,-11 23 0 16,2 0-2-16,1 0-4 16,3 12-6-16,6 14 5 15,-2 9 2-15,-5 6 3 16,-5 2-2-16,0-3 3 16,-6-9 0-16,-3-7-1 15,3-12 1-15,5-4 2 16,1-5 0-16,0-3-1 15,0 0 10-15,11 0 9 16,14-2-6-16,16-9-7 16,1-1-7-16,-2-2-2 15,-1 6-17-15,-11 4-31 16,-5 4-68-16,-15 0-168 0,-8 0-297 16</inkml:trace>
  <inkml:trace contextRef="#ctx0" brushRef="#br0" timeOffset="23096.07">5959 9851 900 0,'0'0'137'15,"0"0"-112"-15,0 0 53 16,0 0-3-16,0 0-29 16,0 0-17-16,48 5-19 15,-2-4-1-15,15-1 12 16,6 0-17-16,10 0 9 15,0 0 9-15,-4 0 13 16,-13 0-27-16,-21 0-8 16,-15 0 0-16,-15 0 1 15,-7 0-1-15,-2 0-5 16,0 0-16-16,-11 4-22 16,-11 9-49-16,3 3-112 0,-3 2-140 15</inkml:trace>
  <inkml:trace contextRef="#ctx0" brushRef="#br0" timeOffset="23398.04">6411 10082 1035 0,'0'0'80'0,"0"0"-74"16,-79 5 21-16,51 13 12 16,4 7 4-16,10 7-2 15,4-1-21-15,6 2 5 16,4-3-4-16,0-4-11 16,4-3 4-16,12-4 1 15,7-9-8-15,2-2 0 16,5-6-5-16,6-2-2 15,1 0-46-15,-1-7-98 16,-3-11-101-16,-8-4-245 16</inkml:trace>
  <inkml:trace contextRef="#ctx0" brushRef="#br0" timeOffset="23796.26">6708 9938 954 0,'0'0'141'16,"0"0"-58"-16,0 0 14 15,0 0-37-15,0 0-46 16,0 0-14-16,31-6-1 0,-11 18 0 15,-4 11-5-15,-5 4-1 16,-7 5 1-16,-4-1 4 16,0-3-1-16,0-10 5 15,0-6-2-15,0-8 2 16,0-3 0-16,0-1 5 16,20 0 7-16,13-1-5 15,8-12-6-15,1 0-3 16,0 2-4-16,-5 0-13 15,-10 2-12-15,-6 4-3 16,-11 1-5-16,-7 2-14 16,-3 0-9-16,0 0-99 15,0-2-251-15</inkml:trace>
  <inkml:trace contextRef="#ctx0" brushRef="#br0" timeOffset="26948.43">620 8437 496 0,'0'0'115'0,"0"0"-47"16,0 0-13-16,0 0-20 15,0 0-15-15,0 0-1 0,-8-72 7 16,2 62 19-16,3 0 7 16,-4-2-6-16,5 1-1 15,-1 2-5-15,2 4-17 16,1 4-21-16,0 1-2 15,0 11-5-15,0 34-43 16,4 30 41-16,5 36 7 16,3 28 35-16,1 23 6 15,1 17 10-15,1 2-25 16,1-6-19-16,-2-14-3 16,-1-26 0-16,1-20-3 15,-4-27 1-15,-3-21-1 16,-2-15-1-16,-2-18 0 0,0-12 0 15,-3-10 0-15,0-7 0 16,0-2 1-16,0-3-1 16,0 2-31-16,0-2-2 15,0 0-16-15,-17 0-43 16,-11-10-102-16,0-17-167 16</inkml:trace>
  <inkml:trace contextRef="#ctx0" brushRef="#br0" timeOffset="30894.21">563 8097 452 0,'0'0'122'0,"0"0"-114"15,0 0-8-15,0 0-1 0,0 0-3 16,0 0-3-16,-12 47-1 16,12-47 8-16,0 0 12 15,0 0 35-15,0 3-37 16,0-1-10-16,0 5 0 15,0 1-2-15,3 2 2 16,0-2-2-16,0 3-16 16,0-3-25-16,1-2 3 15,-4 3-13-15,0-4 0 16,0-4 12-16,0 1 41 16,0-2 37-16,0 0 55 15,0 0 10-15,0 0-9 16,0 0-47-16,0 0-24 15,0 0-12-15,0 0 4 0,0 0 10 16,0 0 8-16,0 0-13 16,0 0 2-16,3 0-16 15,0 0-5-15,3 5-12 16,5 3 11-16,2 0 1 16,2-2 0-16,4 2 0 15,4-4 0-15,-1-1 3 16,7-1 2-16,-1-2-2 15,8 0 4-15,5 0-5 16,7 0 11-16,7-3-1 16,8-6 0-16,3 0-6 0,4 1-4 15,3 0-2-15,2-4 2 16,-1 3-2-16,2-2 0 16,-7 2 1-16,-2 0-1 15,-7 2-1-15,-2-3-3 16,2 3 4-16,-5 0 0 15,-2 4 0-15,-3 3 1 16,-1-3-1-16,3 3 0 16,2 0 0-16,0 0 0 15,1 0 0-15,4 0 1 16,-2 0 1-16,3-2-2 16,-2-4 0-16,-1-1 0 15,4-3 1-15,4-2 0 0,1 2-1 16,1-2 1-1,-1 2-1-15,-3 1 0 0,-4 1 0 16,1 0 0-16,-2 1-3 16,5 0 2-16,-1-1 2 15,1 1-1-15,1-3 1 16,-3 5 4-16,2 0 3 16,-2 3-2-16,1-2-6 15,0 2 7-15,4-5-7 16,-2 2 1-16,0-2-1 15,6 0-3-15,4 0 3 16,0-1-1-16,0-1 4 16,-5 2-6-16,-3 1 0 15,-2 2 3-15,-1 2 0 0,-1 0 2 16,-2 0-2-16,6 1 0 16,2 1 1-16,4 0 0 15,6-3-1-15,2 0 0 16,5-1-1-16,6-2 1 15,1-4 4-15,2 2-4 16,0-2 0-16,-1 3-8 16,-2-1 8-16,-3 2-1 15,1 1 1-15,4 0 0 16,-1 2-1-16,4 0 1 16,-1-1 0-16,-1 0 3 15,-4-2-2-15,-1 1-1 16,1-1 0-16,1-1-2 15,-4 0 2-15,-2 1 2 16,-5 2 1-16,-2 0-3 0,2 2-6 16,-2 1 6-16,2 1 1 15,1 0-1-15,-2 0 1 16,5-1-3-16,-1-1 2 16,-4-2 0-16,5 1 2 15,-2-1-1-15,-3 1-1 16,3 1-2-16,-9 0 2 15,-4 2 0-15,-2 0 0 16,-3 0 0-16,0 0-1 16,2 0 2-16,1 0 1 0,2 0 6 15,5 4-8-15,4-2 5 16,4-1-3-16,1 0-2 16,-4 1 5-16,-1-1-3 15,-5 2-1-15,-1-1 0 16,-5 0-1-16,-10 0 0 15,-7-2 0-15,-4 1 5 16,-5-1-4-16,-1 1 2 16,5 1-3-16,0-1 0 15,5 1 2-15,-2-2-4 16,0 1 4-16,-6 1 0 16,-6-1-2-16,-10 1-1 15,-8 3 0-15,-9-1-3 0,-4 3-6 16,-2 3-5-1,-2 6 4-15,-1 5 11 0,0 4 0 16,0 2 0-16,-4 4 1 16,-7 3 1-16,-2 1-2 15,1 2 1-15,3-1-1 16,3 1 0-16,-1 0 0 16,2 0 0-16,2 5 1 15,-1 3-1-15,4 8 1 16,0 8-1-16,0 10 0 15,0 8 2-15,0 1-2 16,0 2 0-16,0-3 0 0,4 0 0 16,-4-5-2-1,2-5 2-15,-1-6-1 0,1-2 1 16,1 1-1-16,0-1 1 16,2-1 0-16,1 1 2 15,0-4-2-15,2 6 6 16,0 0-5-16,-1 3 0 15,0 0 0-15,2 1-1 16,0 1-1-16,0 1-2 16,2 4 3-16,2-2 0 15,-1 0 4-15,0-6-4 16,1-5 0-16,-2-9 0 16,-1-7 0-16,-4-7 0 0,-2-7 0 15,-2-7 0 1,-1-5 0-16,-1-4-1 0,1-3 1 15,-1-3 0-15,4-2 0 16,-1 0 0-16,-3-1 0 16,0-4 0-16,0 3 0 15,0-3 0-15,0 2 0 16,0 1 0-16,-7 2 0 16,-6 0 2-16,-6 3 1 15,-8 1-3-15,-1 0 5 16,1-2-5-16,0 2 0 15,5-1 1-15,-1-1 1 16,3 0-2-16,0 1-1 16,-1-2 1-16,1-1-2 0,-3 0 5 15,-5 0-6-15,2-3 2 16,-4 0 1-16,-2-2 1 16,-3-1 0-16,1 0 0 15,0 0 9-15,3 0-10 16,-1 0-5-16,2 0 5 15,-1 0 3-15,-3 0-3 16,-1 0 0-16,-4 0-3 16,-4 3 3-16,0 1 0 15,-2 2-1-15,-4 5 0 16,4-1 1-16,-7 5-3 16,-2 1 3-16,-1 0 0 15,-2 2-1-15,1-2 1 16,-4-3 0-16,0-1 0 15,-1-1 0-15,-3 0 1 0,-2-2-1 16,-2-1 0-16,-2 2 4 16,-5 0-4-16,-7-2 0 15,-6 2 1-15,-6-2 3 16,-3 0-8-16,3-1 8 16,0 0-8-16,0 0 4 15,2-1-2-15,5 2 2 16,-1-2-3-16,5-4 3 15,0 4 0-15,3 2 8 16,2-3-8-16,-1 3-5 0,1-2 5 16,-2 2 0-1,-2 1 1-15,3-1-1 0,3 1 0 16,3 1 0-16,1-1 0 16,-1 1-1-16,1 0 1 15,-1 0 0-15,2-2 0 16,2-1-1-16,-1-2-1 15,1 1 4-15,4-2-2 16,-1-1 2-16,5 1 2 16,0-1-8-16,-5-2 8 15,3 1-8-15,-7-2 4 16,6 0 0-16,-3 0 1 16,3 0 2-16,-2 2-3 0,-4 0 17 15,-2 2-2 1,-2 2-6-16,-4 0-9 15,1 1 0-15,-4-1 1 0,-3 1 0 16,1-4 0-16,0 1 0 16,0-2 1-16,0 0 0 15,-2-2 9-15,4 0 4 16,1 0-3-16,5 0-6 16,-1 0 1-16,3 0-5 15,-4 0 0-15,5 0 0 16,0 0 0-16,-1 0-2 15,1 0 2-15,-1 0-1 16,0 0 4-16,1 0-5 16,-2 3-2-16,-1 0 1 0,-5-2 1 15,-1-1 1-15,5 0 1 16,1 0-1-16,5 0-2 16,-3 0 0-16,0 0-1 15,1 0 3-15,-2 0-1 16,2 0 6-16,1 3 6 15,4-1-8-15,4 0 7 16,2-2-2-16,1 0 4 16,3 1-12-16,-1 1 0 15,-3 1-1-15,-5-1 2 16,-1 2-3-16,1-1 2 16,4 1-1-16,5 1 1 15,6 0-1-15,4 0 1 0,5-2-3 16,2-1 2-1,10 0-1-15,6-2 0 0,0 0 2 16,3 0 3-16,2 0 1 16,1 0-4-16,4 0 0 15,3-2 2-15,6 2 0 16,4-2 19-16,-1 2 3 16,2 0-6-16,0 0 0 15,0 0-3-15,0-2-3 16,0 2-1-16,0-1-1 15,0 1-5-15,0 0-4 16,0 0-1-16,0 0 3 16,0-2-1-16,0-2 9 0,0-5-7 15,-3-3-2-15,0-3-3 16,-3-7 2-16,2-2-2 16,-1-4 1-16,1-3 1 15,-2-3 0-15,-2 0 2 16,1-3-2-16,1 1-2 15,0-1 1-15,1 0 0 16,1 7-1-16,-2 1 0 16,2 4 0-16,-1 0 0 15,4 4 0-15,-1-5 1 16,2-1-1-16,0-1 1 16,0-2-1-16,0 2 0 15,-1 1 0-15,-1 0 0 16,-1 2 0-16,0 0 0 0,-3 4-3 15,3-1 3-15,0 3-1 16,-1-1 1-16,2 0-3 16,1 3 0-16,1-1-1 15,0 2 1-15,0-1 0 16,0 3 1-16,0 0 2 16,0 1-2-16,0 3 1 15,0 2 1-15,0 2-1 16,0-1-3-16,0 0 4 15,0-3 0-15,0-4 2 16,0-1-2-16,0-1-1 16,0-3 1-16,0 5 0 0,0-1 0 15,0 2-1-15,0 5 1 16,0 0 0-16,-4 1 0 16,3 2 0-16,-3 0-1 15,2 5 1-15,2-2-1 16,0 2 0-16,0 0-12 15,0-4-52-15,2-12-130 16,14-16-360-16</inkml:trace>
  <inkml:trace contextRef="#ctx0" brushRef="#br0" timeOffset="95460.57">951 11819 565 0,'0'0'107'0,"0"0"-69"15,80-55 35-15,-54 37 8 16,-5 4 8-16,-7 3-20 16,-5 4-10-16,-4 2-6 15,-5 4-16-15,0-1-21 16,0 1 1-16,0 1-2 16,0 0-7-16,0 0-7 15,-9-4-1-15,-12 4 0 16,-4 0-3-16,-5 0-5 15,0 2 2-15,3 13 2 16,5 0 2-16,4 2 2 16,7-3-9-16,8 3 9 0,3 2 0 15,2 4 2 1,22 8 5-16,7 5-5 0,8 5 0 16,-2 3-2-16,-4 0-13 15,-9 2-5-15,-12-5 9 16,-9-3 4-16,-3-7-5 15,-17-9 0-15,-14-3 10 16,-3-7 33-16,-6-4 26 16,1-4-7-16,1-4-4 15,7 0-16-15,12 0-24 16,7-13-8-16,12-8-78 16,12-10-168-16,24-7-669 0</inkml:trace>
  <inkml:trace contextRef="#ctx0" brushRef="#br0" timeOffset="95866.88">1240 11801 994 0,'0'0'85'15,"0"0"-48"-15,0 0-37 16,0 0-19-16,30 99 15 15,-14-37 4-15,1 1 11 16,2-6-10-16,-1-9 3 0,2-12 0 16,-6-13-3-1,-6-9 0-15,-2-9 0 0,-3-5 9 16,6 0-7-16,-2-19 10 16,4-13-13-16,2-17-5 15,1-12 2 1,-1 0-12-16,2 8-20 0,-6 14 15 15,3 19 20-15,-6 18 27 16,0 2-27-16,0 28-18 16,1 12 18-16,-1 11 16 15,0 3 6-15,-3-2-16 16,0-5 5-16,1-7-6 16,3-4-5-16,-2-9-1 15,3-9-20-15,-2-11-99 0,8-7-138 16,3-22-425-16</inkml:trace>
  <inkml:trace contextRef="#ctx0" brushRef="#br0" timeOffset="96225.52">1795 11709 940 0,'0'0'52'15,"0"75"-51"-15,0-12 9 16,0 5 15-16,-1-1 28 15,-5-8-14-15,3-4-23 16,3-14-12-16,0-13 1 16,0-12 0-16,0-13-1 0,0-3 2 15,0 0 4-15,12-13-3 16,22-14-7-16,12-5-2 16,11 6-28-16,-5 12-10 15,-4 14 1-15,-15 11-18 16,-14 20 26-16,-11 6 14 15,-8 1 14-15,-11-1 3 16,-17-4 26-16,-8-5 23 16,-1-9 41-16,1-5-14 15,3-7 5-15,5-4-19 16,7-3-31-16,0 0-10 16,12-8-21-16,7-18-18 0,4-20-162 15,34-17-360-15</inkml:trace>
  <inkml:trace contextRef="#ctx0" brushRef="#br0" timeOffset="96400.46">2252 11978 1001 0,'0'0'44'0,"0"0"-44"15,0 0 6-15,-25 94 4 16,25-69-5-16,0-4-5 15,0 0-4-15,0-7-75 16,0-6-116-16,0-8-331 16</inkml:trace>
  <inkml:trace contextRef="#ctx0" brushRef="#br0" timeOffset="96540.11">2262 11736 1114 0,'0'0'116'0,"0"0"-116"16,0 0-27-16,0 0-33 16,0 0-63-16,0 0-270 15</inkml:trace>
  <inkml:trace contextRef="#ctx0" brushRef="#br0" timeOffset="97139.53">2552 11776 963 0,'0'0'212'0,"0"0"-193"16,0 0-19-16,0 0-4 15,0 0 4-15,0 0 3 16,-57 58-1-16,48-20 2 15,6 4-3-15,3-3 2 0,6 1 7 16,18-2-9 0,4 0 0-16,-2 1-1 0,-7 0-17 15,-8-4 5-15,-11-3-2 16,0-7 8-16,-14-8 6 16,-8-5 1-16,-1-8 59 15,7-3 9-15,4-1-17 16,3-2-22-16,9-23-8 15,16-15-22-15,28-15-71 16,20-9-25-16,10-5 23 16,-2 1-19-16,-8 1-36 15,-9 0 38-15,-11 4 49 16,-16 3 38-16,-10 1 3 16,-14 4 28-16,-4 7 47 0,0 9 5 15,-10 6 21-15,-2 13-56 16,3 6-13-16,4 9 20 15,2 5-29-15,3 0-17 16,-1 17-6-16,-1 29-17 16,1 19 17-16,-1 17 28 15,2 6-6-15,0-5-2 16,0-3 7-16,0-11-15 16,0-11-11-16,0-11-2 15,0-11 1-15,3-11 0 16,-1-6-17-16,-2-9-62 15,0-8-51-15,0-2-109 16,0-13-69-16</inkml:trace>
  <inkml:trace contextRef="#ctx0" brushRef="#br0" timeOffset="97590.27">2832 11921 1064 0,'0'0'142'0,"0"0"-91"15,0 0-20-15,0 0 3 16,0 0-19-16,0 0-15 16,0 0-5-16,121-9 4 15,-70-2-25-15,-5 0-33 16,-12 1-15-16,-13 1 18 16,-10 2 8-16,-7 2 24 15,-1 2 24-15,-3 3 20 0,0 0 23 16,0 2-11-16,0 18-32 15,0 9 3-15,0 5 29 16,0 0-18-16,0-3-14 16,10-8 9-16,4-6-1 15,5-5-4-15,-4-6 1 16,2-6-5-16,-4 0-3 16,5-8-23-16,0-17 5 15,0-13 17-15,1-6 1 16,2 1-1-16,-4 8 4 15,0 13 14-15,-8 12 8 16,-3 10 1-16,2 0-23 16,2 1 7-16,4 13-10 0,0 3 3 15,0 5-2-15,-2-3 1 16,3 2 1-16,-6-5-28 16,0-5-77-16,-2-7-219 15</inkml:trace>
  <inkml:trace contextRef="#ctx0" brushRef="#br0" timeOffset="97808.53">3651 11356 1038 0,'0'0'96'0,"0"0"-96"15,0 91 0-15,0-18 2 16,0 6 25-16,-3 1-4 15,-3-3-10-15,2-8-9 16,-2-4-4-16,-3-8-17 16,-6-14-105-16,3-18-142 15,-1-19-382-15</inkml:trace>
  <inkml:trace contextRef="#ctx0" brushRef="#br0" timeOffset="98176.02">3711 11599 919 0,'0'0'111'16,"0"0"-111"-16,0 0 0 15,0 0 25-15,65 86 24 0,-38-65-26 16,3-1-10-16,3-6-3 16,-5-6-4-16,-5-6-6 15,-4-2-5-15,-5-8-17 16,-7-20-18-16,-6-12-89 15,-1-6 13-15,-8 1 4 16,-12 8 79-16,2 10 33 16,5 12 93-16,1 11 15 15,1 4-50-15,2 20-12 16,-5 17-3-16,5 9 54 16,4 5-54-16,5-4 25 15,5-1-30-15,17-8 0 0,2-7-16 16,4-7-6-16,2-6-7 15,0-7-1-15,2-6-7 16,-1-3-2-16,-3-2-7 16,-5 0-58-16,-10-7-100 15,-13-15-246-15</inkml:trace>
  <inkml:trace contextRef="#ctx0" brushRef="#br0" timeOffset="99052.21">4806 11662 149 0,'0'0'80'16,"0"0"-45"-16,0 0-10 16,0 0 61-16,0 0-18 15,0 0 20-15,-30-73 37 16,30 53-40-16,0 1 21 15,0-1-23-15,0 0-21 16,0 0 34-16,0 6-35 16,0 6-5-16,0 5 6 15,0 3-22-15,0 4-40 16,0 28-1-16,3 23-3 0,2 21 4 16,0 13 16-16,0-1-5 15,-1-3-7-15,-2-13-3 16,1-14-1-16,-3-14 0 15,0-14 1-15,0-10-1 16,0-8-6-16,0-7-46 16,3-5-58-16,12-13-36 15,3-23-230-15</inkml:trace>
  <inkml:trace contextRef="#ctx0" brushRef="#br0" timeOffset="99305.2">5100 11706 893 0,'0'0'113'0,"0"0"-100"16,-101 75 21-16,48-35 20 0,1-2-15 15,10-7-18-15,14-12-3 16,14-7-10-16,13-8 6 16,1-4 8-16,18 0-1 15,22 0-8-15,14 0-9 16,7 0 8-16,-1 0-1 15,-8 12-10-15,-9 4 1 16,-7 3-2-16,-6 7 0 16,-11 4-6-16,-2 3-66 15,-7-7-170-15,-4-9-450 0</inkml:trace>
  <inkml:trace contextRef="#ctx0" brushRef="#br0" timeOffset="99974.87">5916 11728 575 0,'0'0'352'0,"0"0"-254"15,0 0-91-15,0 0-5 0,15 73 53 16,-8-30 21-16,1 3-49 16,-2-3-14-16,-2-7-6 15,-1-8-6-15,0-6-2 16,-3-4-6-16,0-10-61 16,0-4-82-16,0-4-101 15,-13-15-204-15</inkml:trace>
  <inkml:trace contextRef="#ctx0" brushRef="#br0" timeOffset="100116.47">5899 11583 1088 0,'0'0'97'0,"0"0"-84"16,0 0-13-16,0 0-2 0,0 0-7 15,0 0-10-15,75 59-88 16,-42-39-253-16</inkml:trace>
  <inkml:trace contextRef="#ctx0" brushRef="#br0" timeOffset="100512.57">6174 11694 741 0,'0'0'202'0,"0"0"-184"16,0 0-18-16,0 0-10 0,79 42 6 16,-60 2-7-16,-8 7 11 15,-2 1 0-15,-6-6-1 16,-3-9-1-16,0-10 1 16,0-12 1-16,0-8 0 15,0-7 5-15,0 0 48 16,-3-14 62-16,2-22-80 15,1-17-26-15,1-12-8 16,23 1 2-16,7 7-3 16,4 20 0-16,-3 16 2 15,0 15-2-15,-5 6 0 16,-1 13 0-16,-2 13 0 0,-5 10 0 16,-5 5 10-16,-5 4-3 15,-6 1-7-15,1-1 1 16,-4 1-1-16,0 3-16 15,0-3-135-15,-13-12-368 16</inkml:trace>
  <inkml:trace contextRef="#ctx0" brushRef="#br0" timeOffset="102025.55">6817 12145 1103 0,'0'0'80'0,"0"0"-38"16,0 0-22-16,0 0 1 15,40-80-13-15,-13 49-8 16,10-6-1-16,1-5 1 15,1-6 0-15,-6-8-2 16,-5-3-6-16,-6-5-11 16,-9-5-18-16,-2 3 11 15,-11 1 10-15,0 12 8 16,0 11 1-16,-11 13 7 16,1 12 23-16,3 8 7 15,2 6-14-15,2 3-16 16,0 6 0-16,0 27-24 15,-1 20 24-15,2 17 9 0,2 8-7 16,0 0 2-16,3-6 0 16,9-6 3-16,2-7-2 15,2-12-5-15,-1-12 0 16,0-11 0-16,-5-14-16 16,2-9 16-16,2-1 6 15,1-16 8-15,5-16-9 16,1-15 4-16,-1-12-9 15,-1-13 0-15,-4-10-11 16,3-2-8-16,-6 5 2 16,-3 16 8-16,-5 24 9 15,-2 19 4-15,-2 14-2 0,0 6-2 16,0 6-1 0,0 27-9-16,0 16 10 0,-2 14 9 15,-4 6 8-15,1 0-7 16,-1 1-2-16,-2-3-6 15,0-3-1-15,-3-13 0 16,3-18-1-16,4-19 0 16,2-9 1-16,2-5 4 15,0 0 13-15,0-19 9 16,0-18-15-16,14-18-12 16,14-6-4-16,9 6 1 15,2 13 2-15,-3 18-2 16,-5 19 3-16,-3 5-4 15,-4 19-9-15,-1 13 12 0,-1 5-7 16,2 3 8-16,1-1 1 16,0-6-1-16,-3-7 2 15,-3-9 0-15,-4-8 0 16,-3-9 2-16,-3 0-1 16,0-9-3-16,4-18-3 15,-5-12-32-15,-4-7-3 16,-4 4 14-16,0 8 1 15,0 13 23-15,-6 12 2 16,2 7 44-16,-4 2-7 16,-1 10-39-16,-1 21 0 15,-2 14 22-15,3 9 16 16,9 1-19-16,0-4-5 0,12-2-4 16,9-6-2-16,4-7-8 15,2-5 5-15,3-9-1 16,0-10-4-16,-1-12 0 15,0-4-39-15,-4-27-20 16,-4-15-93-16,-14-14-267 16</inkml:trace>
  <inkml:trace contextRef="#ctx0" brushRef="#br0" timeOffset="102239.4">6880 11718 949 0,'0'0'168'0,"0"0"-93"15,0 0 1-15,0 0-11 16,0 0-33-16,0 0-21 16,112-64-11-16,-29 50-8 15,13 7 6-15,1 4-96 16,-11 1-248-16</inkml:trace>
  <inkml:trace contextRef="#ctx0" brushRef="#br0" timeOffset="103143.96">8000 11668 1088 0,'0'0'136'16,"0"0"-136"-16,0 0-35 15,0 0 35-15,0 0 0 16,115 16 5-16,-48-15-5 0,2-1-36 16,-10 0-8-16,-14 0 11 15,-15-7-42-15,-17-4 21 16,-11-9 42-16,-2-5 11 16,-13-4-8-16,-13 0 8 15,-7 4 1-15,-4 5 76 16,3 9-5-16,-2 7-32 15,8 4-7-15,2 8-29 16,8 13 4-16,5 5 7 16,7 5-7-16,6 5 4 15,9 0 6-15,19 1-6 16,14-5 8-16,7-5-10 0,13-7-9 16,12-4 9-16,7-7-4 15,1-7-4-15,-14-2-1 16,-13-5-3-16,-16-21-46 15,-9-6 22-15,-8-4 22 16,-11 4 5-16,-9 4 4 16,-2 10 23-16,0 5 10 15,-8 7-17-15,3 5 11 16,1 1-10-16,-2 6-21 16,-1 13-10-16,2 12 10 15,1 2 0-15,4-2 1 16,0 1 1-16,0-8 0 15,0-5-3-15,7-3 1 0,3-6-11 16,-2-6-15-16,3-4 4 16,6-11 22-16,7-21 7 15,13-14-4-15,5-2-2 16,1 6-1-16,-5 10-1 16,-4 18 1-16,-6 14-2 15,1 1 9-15,-7 29-9 16,1 10 4-16,-6 7 7 15,-3 3 1-15,-1 0 2 16,1-5 4-16,-4-7-15 16,2-10-1-16,-4-14 1 15,-2-6 1-15,-2-7 4 16,2-1 12-16,4-9 41 16,10-20 29-16,5-21-57 0,11-14-23 15,4-16-6-15,2-12-2 16,3 0-35-16,-6 13-57 15,-8 24-21-15,-16 26-143 16,-15 17-777-16</inkml:trace>
  <inkml:trace contextRef="#ctx0" brushRef="#br0" timeOffset="112977.3">1319 13271 844 0,'0'0'80'0,"0"0"-72"16,0 0-8-16,0 0 25 15,0 0 23-15,0 0-6 16,0 0-9-16,-7 0-10 0,7 0 5 16,0 0 1-1,0 1-7-15,0-1 1 0,0 0-6 16,18 0-9-16,18-2-8 16,14-4-4-16,13 2 4 15,1 4 0-15,-12 14-4 16,-14 20-4-16,-19 14 3 15,-19 8 5-15,-3 4-1 16,-30 1-1-16,-7-10 2 16,-2-11 5-16,6-12-4 15,11-12 4-15,14-11 15 16,10-5-1-16,1-2 16 0,6-29-16 16,27-19-19-1,16-18-63-15,21-1 8 16,8 6 13-16,-4 16-17 0,-11 23 30 15,-20 20 29-15,-14 8-6 16,-17 30 6-16,-7 16 8 16,-5 9 42-16,0-3-10 15,0-6-17-15,0-13-13 16,3-8 0-16,8-11-5 16,8-8 1-16,7-10-6 15,11-17-56-15,8-26-296 16</inkml:trace>
  <inkml:trace contextRef="#ctx0" brushRef="#br0" timeOffset="113251.35">2083 12574 780 0,'0'0'171'15,"0"0"-71"-15,0 0-33 16,0 0-58-16,0 0-6 16,30 116 57-16,-18-42 15 15,1 1-48-15,1-6-19 0,5-2-8 16,1-10-15-16,-4-21-226 15</inkml:trace>
  <inkml:trace contextRef="#ctx0" brushRef="#br0" timeOffset="114181.29">2777 13312 890 0,'0'0'94'0,"0"0"-50"16,0 0-31-16,0 0 15 16,0 0-14-16,0 0-14 15,0 0 3-15,82-9 6 16,-27 3-1-16,8-2 4 15,-2-3-7-15,-6 1 0 16,-11 3-5-16,-6 1 0 0,-14 4-25 16,-13 2-74-16,-11 0-96 15,-8 0-139-15</inkml:trace>
  <inkml:trace contextRef="#ctx0" brushRef="#br0" timeOffset="114404.75">2817 13529 107 0,'0'0'806'15,"0"0"-694"-15,0 0-82 16,0 0 29-16,0 0 4 0,0 0-14 16,39 0-32-1,16-7-3-15,20-7-2 0,5 0 1 16,-5 3-13-16,-9 5-1 15,-11 4-32-15,-3 2-97 16,-4-3-80-16,-10 3-160 16</inkml:trace>
  <inkml:trace contextRef="#ctx0" brushRef="#br0" timeOffset="115099.69">3718 13062 488 0,'0'0'257'0,"0"0"-166"16,0 0-21-16,0 0-31 16,0 0-17-16,0 0-22 15,-14-1-1-15,22 33 1 16,9 12 23-16,-1 8 36 15,1 5 13-15,-3-1-41 16,-3-2-11-16,-2-5-14 16,-3-7-2-16,-3-5-3 15,-2-9-1-15,-1-7 0 16,0-9 0-16,2-6 0 0,-1-6-19 16,5 0-72-1,8-17-49-15,5-19-251 0</inkml:trace>
  <inkml:trace contextRef="#ctx0" brushRef="#br0" timeOffset="115422.05">4160 13146 622 0,'0'0'230'0,"0"0"-200"15,0 0-26-15,-112 75 26 16,64-42-5-16,7-4-25 15,9-9 10-15,12-5-10 16,9-8 2-16,8-5 3 16,3-2 35-16,0 0 18 0,6 0 1 15,13-4-30 1,8-3-29-16,3 3 1 0,0 4 12 16,-5 0 0-16,-1 15-9 15,-3 7 5-15,0 1 2 16,-2 3-2-16,-2-2-1 15,-1 0-7-15,2-2 0 16,1-3-1-16,2-4-3 16,9-5-71-16,1-10-209 15,-4 0-372-15</inkml:trace>
  <inkml:trace contextRef="#ctx0" brushRef="#br0" timeOffset="115761.1">4843 12728 960 0,'0'0'23'0,"-94"111"-17"16,48-14 56-1,7 8 17-15,20 1-17 0,16-9-14 16,3-8-19-16,22-14-10 16,17-8-7-16,7-11-7 15,8-10 2-15,7-7-7 16,3-5 0-16,5-10-60 15,4-14-122-15,-4-10-352 16</inkml:trace>
  <inkml:trace contextRef="#ctx0" brushRef="#br0" timeOffset="116599.27">5142 13044 674 0,'0'0'111'0,"0"0"-37"16,0 0-16-16,0 0 27 15,0 0-17-15,0 0-15 16,-39-38-14-16,39 36-18 16,0 2-11-16,13 0-10 15,17 0 4-15,12 12-6 16,6 15 4-16,-5 9-4 16,-12 10 0-16,-11 1 1 15,-13 2-1-15,-7-6-2 16,0-5 2-16,-16-7-4 15,-4-11 4-15,4-9 2 16,1-9 0-16,6-2 1 0,1 0 6 16,7-23-3-16,1-13-1 15,15-13 1-15,24-12-4 16,13 3-10-16,9 5 1 16,2 14 8-16,-7 16-1 15,-9 19 0-15,-13 4 0 16,-16 24-2-16,-6 13 8 15,-12 10-1-15,0 0 18 16,0-1-7-16,-6-9 3 16,6-8-3-16,0-9 1 15,0-8-7-15,18-4-2 16,9-5-3-16,7-3 0 16,6 0-3-16,5-7-76 15,-3-16-193-15,-6-11-567 0</inkml:trace>
  <inkml:trace contextRef="#ctx0" brushRef="#br0" timeOffset="116850.75">6053 13100 589 0,'0'0'431'16,"0"0"-336"-16,0 0-95 16,0 0 11-16,0 0 27 0,112 34 8 15,-57-27-24 1,2-4-12-16,0-1-7 0,-1-2-3 16,-3 0-15-16,-1-6-99 15,-7-12-197-15</inkml:trace>
  <inkml:trace contextRef="#ctx0" brushRef="#br0" timeOffset="117350.15">6835 12802 161 0,'0'0'834'15,"0"0"-804"-15,0 0-22 16,49 96-8-16,-21-47 40 15,5 7 7-15,6-4-20 16,0-2-8-16,4-8-10 0,-4-8-1 16,-8-8-3-1,-7-11 0-15,-9-7-2 0,-7-4 4 16,-5-4 3-16,-1 0 9 16,0-1 42-16,1-18-10 15,1-10-38-15,1-8-12 16,1-6 1-16,3-7-2 15,3-6-1-15,-2 0 1 16,2 3 0-16,-3 8 1 16,-1 8 4-16,1 7-2 15,-1 8-3-15,-2 5-2 16,-1 6-1-16,-2 5 0 0,-3 6-32 16,6 0-85-1,1 0-208-15,-2 6-152 0</inkml:trace>
  <inkml:trace contextRef="#ctx0" brushRef="#br0" timeOffset="117750.12">7693 12509 724 0,'0'0'93'0,"0"0"-28"16,0 0-40-16,0 0-22 15,0 0 7-15,0 92 47 16,-9-29 30-16,-1 8-19 15,-1-2-31-15,0 2-6 16,3-3 2-16,3-1-14 16,4-6-8-16,1-10 0 15,0-8-2-15,0-13-1 16,10-10-7-16,2-8 0 16,0-9 1-16,3-3 1 0,-2 0-3 15,8-9-31 1,1-15-72-16,-2-14-167 15,-7-5-316-15</inkml:trace>
  <inkml:trace contextRef="#ctx0" brushRef="#br0" timeOffset="117940.24">7509 12975 752 0,'0'0'308'16,"0"0"-235"-16,0 0-36 15,0 0 7-15,115-16 11 16,-46 0-23-16,-2-1-31 0,0-1-1 16,-10 3 0-16,-8 0-15 15,-10 2-95-15,-13-7-263 16</inkml:trace>
  <inkml:trace contextRef="#ctx0" brushRef="#br0" timeOffset="118273.26">8188 12346 932 0,'0'0'158'0,"0"0"-102"16,0 0-40-16,0 0-15 15,82 56 1-15,-37 13 23 16,1 18-5-16,-1 13 13 16,-9 3-23-16,-11-3 0 15,-17-6-6-15,-8-9-4 16,-15-7 0-16,-33-12-2 15,-15-9 1-15,-8-5-31 16,0-18-65-16,15-21-315 16</inkml:trace>
  <inkml:trace contextRef="#ctx0" brushRef="#br0" timeOffset="122156.38">1206 14933 756 0,'0'0'82'15,"0"0"-56"-15,0 0-26 16,0 0 8-16,0 0 37 16,0 0-6-16,0 0-9 15,0 0-6-15,-6-49-22 16,12 44-1-16,10-2 3 0,4 1-4 15,17 3 0-15,6 3 2 16,6 0-2-16,-5 16-4 16,-11 17-3-16,-14 13-9 15,-16 5 14-15,-3 3 2 16,-19-6 3-16,-10-8 14 16,-2-11-3-16,10-10 13 15,3-10 6-15,9-8-13 16,9-1 20-16,0-15 6 15,9-22-46-15,24-22-14 16,16-12-57-16,12 5 30 16,0 13 7-16,-10 22 25 15,-9 26 3-15,-9 5 3 0,-12 36-20 16,-5 17 23-16,-5 4 37 16,-4 2 6-16,-3-12-17 15,4-9-8-15,1-10-3 16,9-6 2-16,3-11-9 15,16-10-3-15,8-1-5 16,5-20-92-16,-2-21-475 16</inkml:trace>
  <inkml:trace contextRef="#ctx0" brushRef="#br0" timeOffset="122528.3">1946 14194 1008 0,'0'0'67'0,"0"0"-20"0,0 0-32 16,0 0-7-16,0 0-8 15,0 0 0-15,0 118 18 16,10-62 1-16,5 0-15 15,3-1-4-15,10 2-10 16,0-4-118-16,0-9-139 16</inkml:trace>
  <inkml:trace contextRef="#ctx0" brushRef="#br0" timeOffset="123001.61">2558 14887 1204 0,'0'0'109'0,"0"0"-87"16,0 0-2-16,0 0 32 15,0 0-1-15,0 0-43 16,98-50-8-16,-31 35 0 16,8 1-6-16,-8 3-5 15,-3 3-44-15,-10 5-29 16,-5 3-30-16,-13 0-126 15,-21 0-162-15</inkml:trace>
  <inkml:trace contextRef="#ctx0" brushRef="#br0" timeOffset="123266.9">2695 15206 902 0,'0'0'300'0,"0"0"-288"16,0 0-10-16,0 0 17 16,0 0 13-16,122-2-2 0,-46-13-9 15,5 0-14 1,-8 6-2-16,-9 1-5 0,-16 2 1 16,-18 2-1-16,-8 4 0 15,-10-2-19-15,-9 2-20 16,-3 0-59-16,0 0-16 15,0-2-122-15,1-4-227 16</inkml:trace>
  <inkml:trace contextRef="#ctx0" brushRef="#br0" timeOffset="127987.99">3572 15741 432 0,'0'0'223'0,"0"0"-223"16,0 0 0-16,61 99 4 15,-43-71-1-15,-1-2 5 16,-3-3-3-16,-4-6 5 16,-3-3-1-16,-1-6 1 15,-3-3 7-15,-2-4 8 0,1-1 25 16,-2 0 28-16,0 0 6 15,0 0 15-15,1-4-30 16,2-13-7-16,2-7-41 16,-2-6-21-16,-2-3 4 15,-1-1 11-15,0-6-6 16,0-4-8-16,0-4 1 16,0-4-2-16,-4-3 3 15,-2-3-6-15,0-7 5 16,-3-2-2-16,6-1 0 15,-2-3-1-15,2 2-3 16,2 0 4-16,-2 4 0 0,1 4 1 16,-1 2 5-16,-2 2-4 15,2 6 11-15,-2 6-6 16,2 5-1-16,0 6-5 16,2 0-1-16,1 2 0 15,0 1 0-15,0-3 5 16,0 0-4-16,1 0 0 15,5-1 0-15,-1 3-1 16,-1 2-1-16,2 3 1 16,-5 3-1-16,-1 4 2 15,0 3-3-15,0 3 2 16,0 0-1-16,0-2 1 16,0-2 1-16,0 1-1 15,0-3 1-15,0 3-3 0,0-2 4 16,0 1-6-16,0 0 6 15,0 4-2 1,0 4 1-16,0 3 7 0,0 5-3 16,0 2-1-16,0 0-4 15,0 0-2-15,0 0-2 16,0 0-2-16,0 0 0 16,5 2 0-16,13 5 6 15,9 0 0-15,9-1 6 16,10 1-5-16,9-3 0 15,6 1-1-15,5-4 4 16,-2-1-4-16,-1 0-4 0,-5 0 4 16,0 0 0-16,0 0 2 15,-2 0-2-15,-1 0 2 16,1 0-5-16,1 0 7 16,1 6-10-16,2 1 8 15,2-1-4-15,4 4-1 16,1-3-8-16,2-2 5 15,2-2 4-15,4-2-2 16,7-1 4-16,0 0 0 16,5 0-1-16,-4 0 0 15,1-4-5-15,-2-1-2 16,1-2 1-16,1-1 4 0,-2-1 3 16,0-3-6-1,0 0 3-15,-1 4 3 0,-7-3 3 16,-7 4-3-16,-8 4 1 15,-3 2 0-15,0 1 3 16,-4 0-4-16,0 0-1 16,-7 0-2-16,-5 0 3 15,-7-2 6-15,-9 0-3 16,-8 0-2-16,-8 0 1 16,-5 1 3-16,-3 1-10 15,-5-1-35-15,-28-3-196 16,-26 0-697-16</inkml:trace>
  <inkml:trace contextRef="#ctx0" brushRef="#br0" timeOffset="128944.17">3318 15616 539 0,'0'0'121'16,"0"0"-62"-16,0 0 43 16,0 0-20-16,0 0-22 15,0 0 14-15,8-12-40 16,-5 10-3-16,0 1-17 15,4 1-3-15,-2 0-10 16,4 0-1-16,7 7-9 16,2 12 9-16,7 6-1 15,5 4 1-15,0 4 0 0,3 2 9 16,0-3-8-16,0 1 0 16,-2-2 0-16,-1-3-1 15,-5-5 2-15,-7-7-1 16,-5-4-1-16,-5-6 0 15,-5-3 2-15,-3-3-1 16,0 0 5-16,0 0-3 16,0 0 9-16,0-2-1 15,0-6-11-15,-3-4-57 16,-3 3-157-16,-2-1-426 16</inkml:trace>
  <inkml:trace contextRef="#ctx0" brushRef="#br0" timeOffset="129627.84">4949 14477 833 0,'0'0'108'0,"0"0"3"16,0 0-37-16,0 0-14 0,0 0-29 16,0 0-16-16,0-13-15 15,0 26-6-15,2 15 6 16,7 10 6-16,-2 8 21 16,2-1-20-16,-3 1-2 15,-3-2-5-15,0 2-2 16,-3 0-45-16,0-6-120 15,-3-10-253-15</inkml:trace>
  <inkml:trace contextRef="#ctx0" brushRef="#br0" timeOffset="130160.01">3878 15037 891 0,'0'0'161'0,"0"0"-118"16,0 0-21-16,0 0 54 16,0 0 5-16,0 0-58 15,-45-8-23-15,75 6 0 16,16 2 0-16,28-3 2 16,15-3 2-16,21 0-4 15,17-4 0-15,16 4-3 16,18-2 3-16,12 6 0 15,18 2 1-15,8 0 5 16,5 0-6-16,-7 0-15 16,-18 2 1-16,-22 1 9 15,-23-1 4-15,-25-2-3 16,-18 0 6-16,-21 0-2 0,-13-3 7 16,-13-3-6-1,-16 1 6-15,-11 0 7 0,-7 2 6 16,0-2 0-16,-3 0-13 15,2-1-7-15,-4 3-2 16,-4 0-12-16,-1 3-68 16,-9-2-246-16</inkml:trace>
  <inkml:trace contextRef="#ctx0" brushRef="#br0" timeOffset="130943.18">4303 15238 818 0,'0'0'76'15,"0"0"-62"-15,0 0-6 16,0 0-6-16,0 0-2 0,0 0 19 16,-3 106 21-1,3-49 17-15,6-4-37 0,5-8 2 16,0-5-4-16,-2-11-6 15,-4-7-2-15,-2-8-9 16,2-6 0-16,-5-5-1 16,0-3 0-16,0 0 0 15,0 0-13-15,3-16-98 16,5-2-469-16</inkml:trace>
  <inkml:trace contextRef="#ctx0" brushRef="#br0" timeOffset="131256.04">4746 15498 1114 0,'0'0'62'16,"0"0"-62"-16,0 0 0 16,0 0-1-16,0 0 2 15,0 0 1-15,120 9 5 16,-74-7-3-16,-7 0-1 16,-10-2 1-16,-5 0-5 0,-7 0 1 15,-6 0-12-15,-6 0-43 16,1 0-87-16,-2 0-80 15,6-3-253-15</inkml:trace>
  <inkml:trace contextRef="#ctx0" brushRef="#br0" timeOffset="131682.26">5485 15330 938 0,'0'0'147'16,"0"0"-147"-16,0 0-11 15,0 0 11-15,80 107 39 16,-56-64-26-16,6-4-8 16,-3-4 0-16,-2-9 2 15,-4-9-3-15,-9-8-3 16,-3-4 6-16,-6-5-6 0,-2 0 16 16,1-3 58-1,4-17 9-15,0-9-59 0,2-11-21 16,2-2-2-16,-3-5 3 15,2 2-3-15,3 6-4 16,2 5 1-16,2 12 1 16,-4 9-47-16,3 5-68 15,-3 4-149-15,-2 1-141 16</inkml:trace>
  <inkml:trace contextRef="#ctx0" brushRef="#br0" timeOffset="132153.78">6086 15165 891 0,'0'0'131'0,"0"0"-87"0,0 0-30 16,0 0 1-16,0 0-15 15,0 0-1-15,66 41-7 16,-51-7 2-16,-10 3-8 16,-5 2-4-16,-5-6-1 15,-12-5-14-15,1-12 27 16,4-7 6-16,6-6 13 16,4-3 51-16,2 0 4 15,3 0 5-15,21-6-25 16,13-8-48-16,8-2 0 15,6 5-8-15,-2-1-43 0,-3 4-44 16,-10 4-150 0,-18 4-411-16</inkml:trace>
  <inkml:trace contextRef="#ctx0" brushRef="#br0" timeOffset="132576.22">5310 15848 822 0,'0'0'321'16,"0"0"-280"-16,0 0-21 16,0 0-4-16,82-11-9 15,-17 1-6-15,12-1 0 16,9 3-1-16,1 0 0 16,0-1 0-16,-10 1-1 15,-8-1 1-15,-11 3 0 16,-15-1-1-16,-10 1 2 15,-12 2 0-15,-6-1-1 16,-5 0 7-16,-4 3 8 0,0-1 4 16,-3 1-18-16,3-1-2 15,-3 3-2-15,-3 0-86 16,0 12-148-16,-3 8-170 16</inkml:trace>
  <inkml:trace contextRef="#ctx0" brushRef="#br0" timeOffset="132890.18">5862 16038 1013 0,'0'0'51'0,"0"0"-51"16,0 0 18-16,-80 35 17 16,56-3 0-16,5 3-21 15,8 0 6-15,8-1-10 16,3-3 8-16,6-5 18 16,15-6-12-16,4-8-8 15,8-8-1-15,1-4 1 16,4 0-6-16,1-9-10 15,-1-7-38-15,-4-5-123 16,-8-2-275-16</inkml:trace>
  <inkml:trace contextRef="#ctx0" brushRef="#br0" timeOffset="133251.79">6107 15837 847 0,'0'0'257'16,"0"0"-212"-16,0 0-42 16,0 0-3-16,0 0 0 0,0 0-3 15,76 35-2-15,-75-1-7 16,-1-2 3-16,0-5 8 15,0-12-1-15,0-6 4 16,0-8 11-16,0-1 28 16,11 0 41-16,11-7-41 15,13-7-11-15,8-4-9 16,8-2-18-16,4 1-2 16,-2 1 2-16,-9 4-6 15,-11 5-1-15,-16 3-23 16,-9 2-50-16,-3-1-102 15,-5-2-230-15</inkml:trace>
  <inkml:trace contextRef="#ctx0" brushRef="#br0" timeOffset="134606.18">7862 14015 535 0,'0'0'114'16,"0"0"-82"-16,0 0 2 16,0 0 30-16,0 0 16 15,0 0-15-15,0 0-22 16,-13-60-7-16,12 57 17 16,1 1-8-16,0 0-18 15,-2 2-10-15,1 0-11 16,-7 12-6-16,-11 35 2 15,-18 30-1-15,-17 29 80 16,-7 14 4-16,10-3-29 16,17-8-29-16,17-16-6 15,17-10 9-15,0-12-8 0,33-10-17 16,22-8 2-16,20-15-5 16,15-14-2-16,13-15-68 15,1-9-79-15,-6-3-199 16</inkml:trace>
  <inkml:trace contextRef="#ctx0" brushRef="#br0" timeOffset="135421.41">8455 14222 846 0,'0'0'141'0,"0"0"-57"16,0 0-28-16,0 0 9 15,0 0 7-15,0 0-30 16,-3-29-42-16,26 44-3 16,7 16-2-16,-4 13 3 15,-5 8 0-15,-15 3 2 16,-6-4-7-16,-1-6 5 16,-20-9-1-16,3-11 3 15,3-10 0-15,6-9 0 16,6-5 0-16,3-1 6 15,0-4 4-15,0-21 10 16,17-16-20-16,18-9-1 16,13-1-26-16,10 12-10 0,-1 13 9 15,-12 15 12-15,-8 11 14 16,-10 12-9-16,-8 18 9 16,-5 9 2-16,-6 5 13 15,-2-4 9-15,-1-3 4 16,4-9-16-16,0-8 4 15,1-6-1-15,2-4-9 16,8-7 4-16,9-3-8 16,7 0-3-16,6-16-110 15,1-14-250-15</inkml:trace>
  <inkml:trace contextRef="#ctx0" brushRef="#br0" timeOffset="135659.29">9235 14441 1118 0,'0'0'145'16,"0"0"-129"-16,0 0 30 15,0 0 35-15,0 0-29 16,98-17-49-16,-45 7-3 15,1-1-3-15,-5 2-65 16,0 1-24-16,-5-1-81 0,-8 1-264 16</inkml:trace>
  <inkml:trace contextRef="#ctx0" brushRef="#br0" timeOffset="136075.81">9910 14194 986 0,'0'0'58'0,"0"0"-44"16,4 96 24-16,4-46 39 15,4 1-33-15,6-2-14 16,4-6-9-16,3-10-8 16,-1-6-9-16,-1-9 3 15,-6-8 1-15,-6-6 1 16,-5-4 1-16,0 0 7 16,0 0 17-16,3-17 8 15,4-9-19-15,2-13-3 16,1-7-8-16,-1-8-6 15,3-6-6-15,-1-1 1 16,-1 11 0-16,-4 12-1 16,-3 14 1-16,-2 10-3 15,-4 7-1-15,0 5-47 0,0 2-37 16,-3 0-201-16,2 0-497 16</inkml:trace>
  <inkml:trace contextRef="#ctx0" brushRef="#br0" timeOffset="136911.26">10645 14003 925 0,'0'0'116'0,"0"0"-68"15,0 0 32-15,0 0 3 16,0 0-51-16,0 0-32 16,2 21-12-16,-5 38 12 0,-9 10 46 15,1 3-4-15,2-7-24 16,2-7 4-16,6-7-7 16,1-6-4-16,0-11 0 15,0-6-10-15,7-9 3 16,0-6 2-16,3-7-6 15,1 0-24-15,1-6-28 16,0 0-33-16,-1-6-87 16,-5-17-185-16</inkml:trace>
  <inkml:trace contextRef="#ctx0" brushRef="#br0" timeOffset="137075.4">10508 14371 1212 0,'0'0'127'0,"0"0"-74"16,0 0 47-16,0 0-25 16,92-30-69-16,-26 11-6 15,7-1-16-15,-1 1-65 16,-9-2-93-16,-16-2-267 16</inkml:trace>
  <inkml:trace contextRef="#ctx0" brushRef="#br0" timeOffset="137311.21">11159 13928 959 0,'0'0'47'15,"40"86"-39"-15,-13-19-8 16,-5 12 64-16,-3 6 0 15,-9 3-26-15,-10-5-14 16,0-3-3-16,-19-11-21 16,-10-10 1-16,-7-11-5 15,-6-9 4-15,2-11-48 16,1-19-151-16</inkml:trace>
  <inkml:trace contextRef="#ctx0" brushRef="#br0" timeOffset="139288.72">12245 14094 590 0,'0'0'214'16,"0"0"-94"-16,0 0-2 15,0 0-16-15,0 0 0 16,0 0-14-16,0 0-22 16,-11-11-8-16,23 2-28 0,12-5-19 15,12 0-11-15,7-2-2 16,6 5 2-16,-2 4-8 15,-4 4-50-15,-6 3-43 16,-7 0-67-16,-15 12-114 16,-15 3-157-16</inkml:trace>
  <inkml:trace contextRef="#ctx0" brushRef="#br0" timeOffset="139476.01">12315 14294 888 0,'0'0'196'0,"0"0"-167"16,0 0 13-16,0 0 68 16,0 0-34-16,0 0-39 0,95-4-35 15,-46-3-2-15,-2 2 0 16,-4 5-1-16,0 0-38 16,-1 0-126-16,-3 0-174 15</inkml:trace>
  <inkml:trace contextRef="#ctx0" brushRef="#br0" timeOffset="140372.2">13859 13727 1103 0,'0'0'34'15,"0"0"-15"-15,0 0 18 16,0 0 10-16,0 0-47 16,0 0-1-16,109-7-4 15,-60 28 5-15,-6 7-14 16,-11 3 7-16,-13 1-7 15,-12-3-2-15,-7-1 2 16,0-6 6-16,-14-6 0 16,-3-2 7-16,2-7 1 15,5-3 4-15,4-4 17 0,3-2 10 16,3-24 5-16,9-12-21 16,25-9-15-16,14-3-3 15,12 8-3-15,6 9 6 16,-7 15-4-16,-8 18 4 15,-15 3 0-15,-14 31-2 16,-12 11 2-16,-8 5 13 16,-2 3 16-16,0-4-9 15,0-7 0-15,0-7-5 16,0-10 1-16,3-7-14 0,13-7 8 16,8-3 3-16,10-8-3 15,14 0-10-15,7-25-57 16,5-10-142-16,-3-8-305 15</inkml:trace>
  <inkml:trace contextRef="#ctx0" brushRef="#br0" timeOffset="140655.07">15126 13769 653 0,'0'0'541'0,"0"0"-482"0,0 0-43 16,0 0 20-16,105 0 18 15,-46-1-22-15,2-1-32 16,-3-2 2-16,-3 1-2 15,1-1-20-15,-3-2-72 16,-3-4-177-16,-3-5-265 16</inkml:trace>
  <inkml:trace contextRef="#ctx0" brushRef="#br0" timeOffset="141116.21">16282 13439 137 0,'0'0'1012'0,"0"0"-947"15,0 0-65-15,0 0 0 16,55 105 34-16,-31-51 12 0,4 3-24 16,1-3-3-1,1-8-11-15,-4-11 2 0,-3-6-2 16,-8-11 6-16,-5-8-9 16,-6-8 1-16,-1-2 5 15,1 0 9-15,0 0 30 16,5-12 6-16,7-15-11 15,1-10-43-15,4-12 2 16,-1-9-4-16,-1-5-1 16,-2-1 0-16,-1 3 2 15,-5 13-1-15,0 14 0 16,-5 12-1-16,-3 14-1 0,-1 6-16 16,-2 2-35-1,0 0-57-15,0 13-87 0,2 0-136 16,2-2-35-16</inkml:trace>
  <inkml:trace contextRef="#ctx0" brushRef="#br0" timeOffset="141469.2">17114 13240 898 0,'0'0'100'15,"0"0"-36"-15,0 0-22 16,0 0-35-16,0 0-5 16,0 100 21-16,-9-31 41 15,-2 8-22-15,2 1-1 16,1-2 3-16,6-5-1 15,2-7-14-15,0-11-13 16,2-13 7-16,9-12-14 16,-1-8-1-16,1-9-1 15,2-5 3-15,3-6-8 16,1 0-2-16,3-6-30 16,0-20-64-16,-3-14-80 0,-7-12-214 15</inkml:trace>
  <inkml:trace contextRef="#ctx0" brushRef="#br0" timeOffset="141650.37">17068 13598 1120 0,'0'0'174'0,"0"0"-103"15,0 0-31-15,0 0-27 16,121-27-8-16,-58 18-5 15,8 2-1-15,-4 1-26 16,-12-2-84-16,-23 1-347 0</inkml:trace>
  <inkml:trace contextRef="#ctx0" brushRef="#br0" timeOffset="143387.29">14001 14469 685 0,'0'0'75'0,"0"0"-48"16,0 0 60-16,0 0 18 15,0 0-13-15,0 0-58 16,1 0-17-16,5 0-12 15,3 0 13-15,7 0-8 16,8-4 9-16,2-2 3 16,2 0-11-16,4 2-2 0,0 1-8 15,8-2 7-15,2 3-6 16,9 0-2-16,0 1-1 16,4 1 0-16,2 0 1 15,-1 0 3-15,4-2-3 16,1-1 0-16,2 2 7 15,2-2-6-15,3 0 0 16,-1 0 0-16,0 0 1 16,-2 1 0-16,1 0 2 15,3 2-3-15,1-3-1 16,4 2 0-16,-3-1-2 16,0 0 8-16,4-2-12 0,0-1 6 15,5-1 0-15,-1 1 2 16,5 1-2-16,87 1 3 15,-89 3-3 1,-1 0 0-16,-5 0 3 16,-2 0-3-16,0 0 0 15,-4 0 0-15,-2 0 0 16,-1 0 1-16,-2 0-7 16,3-2 9-16,1-4-6 15,1 0 6-15,-1 0-3 16,-4 0 1-16,0 0 2 15,-3 0-2-15,-3 4-1 16,0-3-1-16,-4 4 1 16,-5-1 0-16,-3 2 2 15,-3 0-2-15,-3 0 0 0,-3 0 1 16,-3-1 1-16,1-1-2 16,0-1 0-16,3 0 0 15,-2 1 12-15,0-2 1 16,-1 2 3-16,-1-1-1 15,-4 2 2-15,-9-1-7 16,-4 2 17-16,-7-3-15 16,-5 2 6-16,-2-1 3 15,-3 2-1-15,1 0 1 16,0 0-12-16,-2 0 3 16,0 0-6-16,0 0-5 0,0 0-1 15,0 0-5-15,0 0 0 16,0 0-46-16,0 0-60 15,-6 0-90-15,-14-4-282 16</inkml:trace>
  <inkml:trace contextRef="#ctx0" brushRef="#br0" timeOffset="146045.59">14438 15466 938 0,'0'0'82'16,"0"0"-82"-16,0 0-13 15,0 0 13-15,89 90 27 16,-54-45 1-16,1 4-3 15,-1-1-9-15,-3-5 0 16,-4-4-9-16,-4-11-7 16,-9-6 2-16,-4-9 2 15,-4-8-7-15,-4-2 6 16,-2-3 1-16,1 0 3 16,-2 0-1-16,3 0 9 15,2-8 20-15,0-11-4 16,2-5-26-16,-2-3-4 0,-2-5 11 15,-3-7-9-15,0-9-3 16,0-5-1-16,0-5-1 16,0-4-1-16,-6-1 3 15,-3 0-10-15,2 3 8 16,-1 3 2-16,1 5-1 16,-2 6 1-16,-2 3 0 15,4 7 0-15,2 0 7 16,5 5 16-16,0-1-4 15,0 5-7-15,0 0 0 16,0 1-5-16,0 2-6 16,5 3 8-16,-1 3-9 0,-1 6 10 15,-1 2-6 1,1 6-4-16,-3 1 2 0,3 2-1 16,-3 1 1-16,0 0-2 15,0-2 1-15,0-1 4 16,0-2-3-16,0-3-2 15,1-2 1-15,-1 3 0 16,0-3 2-16,0 3-1 16,0 3 3-16,0 3 6 15,0 1 6-15,0 0-4 16,0 0-13-16,0 0-1 16,0 0-3-16,3 0 4 15,-3 0-2-15,3 0 2 0,-2 0 0 16,3 0 3-1,5-3-2-15,4 1 0 0,8-2 1 16,4 2-2-16,5-1 0 16,8 3 0-16,3 0 0 15,1 0 0-15,4 0 5 16,-2 0-5-16,1 0-4 16,1 0 3-16,-3 9 2 15,0-2-1-15,-4 3 0 16,-2-2-4-16,5-2 1 15,-2 0 4-15,4-4-2 16,6-2-4-16,4 4 1 0,0-4 3 16,2 0 1-1,-2 0-1-15,0 0 1 0,-3 0-1 16,-2-2 1-16,0 0 0 16,2 0-2-16,-1-4 2 15,2 2 0-15,-1-2 1 16,-2 2-1-16,-4 0 2 15,0 1-1-15,-2 0-1 16,5 2 0-16,1 1 3 16,7 0-3-16,-1 0-3 15,1 0 2-15,-3 0 1 16,-1 0-2-16,1 0 1 16,0-3 0-16,-1-4 1 15,6 2 2-15,0-5-1 0,5-1 0 16,-2 3 5-16,2 0-6 15,-5 2 3-15,-7 2 2 16,-6 3-5-16,-6 1-2 16,-7 0 2-16,-3 0 0 15,-6 0 0-15,-2 0 0 16,-3 0 1-16,2 0 0 16,-1 0 5-16,-1 0 3 15,-2 0 2-15,-4 0-2 16,-3 0-4-16,-5 0 1 15,-2-2-1-15,-2 2-4 16,0 0-1-16,0 0 0 16,0 0-39-16,-21 0-76 0,-21-2-351 15</inkml:trace>
  <inkml:trace contextRef="#ctx0" brushRef="#br0" timeOffset="146693.18">15224 15224 763 0,'0'0'125'0,"0"0"-68"16,0 0 28-16,0 0-16 15,0 0-50-15,0 0-19 16,10-8-2-16,-5 32-5 16,0 9 7-16,1 9 12 15,-2 1 22-15,2-2-24 16,-2-6-2-16,2-7 2 0,-1-7-1 15,-2-11-5-15,-2-4-2 16,-1-3-3-16,0-3 2 16,0 0 1-16,2 0-2 15,5-3-36-15,5-11-124 16,3-3-442-16</inkml:trace>
  <inkml:trace contextRef="#ctx0" brushRef="#br0" timeOffset="146988.5">15734 15291 1035 0,'0'0'180'0,"0"0"-157"16,0 0-16-16,0 0 7 16,0 0-7-16,123-6-4 15,-62 1 6-15,-5 4-9 16,-7 1 1-16,-10 0-1 16,-12 0-23-16,-10 0-57 0,-6 0-42 15,-6 0-116-15,-3-6-206 16</inkml:trace>
  <inkml:trace contextRef="#ctx0" brushRef="#br0" timeOffset="147426.23">16588 15124 857 0,'0'0'227'15,"0"0"-173"-15,0 0-45 16,0 0-9-16,0 0 0 15,49 88 16-15,-27-42 11 16,1-4-17-16,-2-8 0 16,-2-9 1-16,-1-5 0 15,-6-12-8-15,-5-4 8 16,1-4 3-16,-4 0 12 16,5-2 17-16,3-12 3 15,5-7-10-15,2-7-22 0,-1-7-4 16,1-4-5-16,-1-7-5 15,0 3-8-15,-4 9-26 16,-3 9 4-16,-5 8-18 16,-1 7-55-16,-2 1-89 15,-3 4-210-15</inkml:trace>
  <inkml:trace contextRef="#ctx0" brushRef="#br0" timeOffset="147966.23">17158 14891 785 0,'0'0'142'16,"0"0"-71"-16,0 0 36 16,0 0-38-16,0 0-19 0,0 0-23 15,10-21-17-15,-9 21-10 16,-1 0 0-16,2 0-3 15,2 2-1-15,6 9-10 16,3 4 14-16,0 3 0 16,0 5-1-16,-2 0-5 15,-6-2 1-15,-4-2 2 16,-1-5-6-16,0-1 5 16,0-7 4-16,0-4 12 15,0-2 0-15,0 0 8 16,0 0 11-16,0 0 7 15,0 0-2-15,8 0-7 16,9 0-16-16,7-3-6 0,4-4 1 16,-3 1-3-1,-3 1-2-15,-7 3-3 0,-5 0-1 16,-7 2-20-16,-3 0-77 16,0 0-69-16,0-1-197 15</inkml:trace>
  <inkml:trace contextRef="#ctx0" brushRef="#br0" timeOffset="148507.41">16506 15646 1078 0,'0'0'206'16,"0"0"-164"-16,0 0-20 0,0 0 11 16,0 0 3-16,0 0-26 15,53-3-8-15,1-1-2 16,15-4 0-16,12 0 0 15,6-6-3-15,4 1 3 16,-7-2 1-16,-14 2 1 16,-15 3 1-16,-16 1-3 15,-17 4 4-15,-11 2-3 0,-9 3 6 16,-2 0-4 0,0 0 1-16,0 0-4 0,0 0-7 15,0 0-17-15,-12 11-39 16,-6 10-33-16,-4 2-119 15,-1 4-201-15</inkml:trace>
  <inkml:trace contextRef="#ctx0" brushRef="#br0" timeOffset="148857.23">17133 15800 880 0,'0'0'235'16,"0"0"-229"-16,0 0-5 15,-104 11 4-15,79 11 12 16,7 6 8-16,3 9-2 15,9 3 2-15,3 1-1 16,3-8 2-16,0-1-3 16,12-8-4-16,8-3-7 15,2-6 5-15,1-8-11 16,0-3 6-16,4-4-5 0,-2 0-7 16,-1-7-20-1,-2-9-106-15,-5-5-171 0,-5-1-303 16</inkml:trace>
  <inkml:trace contextRef="#ctx0" brushRef="#br0" timeOffset="149321.29">17323 15711 852 0,'0'0'149'0,"0"0"-18"16,0 0-13-16,0 0-28 16,0 0-37-16,0 0-24 15,12-25-26-15,-7 25-3 16,0 0-6-16,6 10 0 15,-2 9-6-15,-6 3 2 16,-3 3-2-16,0-3 1 16,0-2 9-16,0-9-1 15,0-2 3-15,0-6 0 16,0-1 6-16,22-2 1 16,11 0 11-16,8-8-15 0,2-7 1 15,-4 2-1-15,-5 0-3 16,-6 1 0-16,-10 7 6 15,-6 1 1-15,-10 4 13 16,-2 0-20-16,0 0-4 16,0 0-14-16,0 0 5 15,-2 0-47-15,-1 4-53 16,-2 4-32-16,0-6-252 16</inkml:trace>
  <inkml:trace contextRef="#ctx0" brushRef="#br0" timeOffset="151759.49">18624 14074 818 0,'0'0'156'0,"0"0"-100"15,0 0-5-15,0 0 7 16,0 0-2-16,0 0-25 15,-3 3-17-15,3-3-9 16,0 0 5-16,0 1-8 0,0-1-1 16,3 5-1-16,11-1 0 15,13 2 3-15,8 0 1 16,12-3 11-16,-2-2-7 16,2-1-8-16,-7 0 0 15,-7 0-1-15,-6 0 0 16,-6 0-48-16,-9-1-72 15,-11 0-166-15,-1 1-367 16</inkml:trace>
  <inkml:trace contextRef="#ctx0" brushRef="#br0" timeOffset="151965.62">18699 14312 655 0,'0'0'316'15,"0"0"-234"-15,0 0-64 16,0 0 45-16,0 0 22 16,0 0-17-16,24 4-41 15,18-4-12-15,14 0-13 16,4-4-2-16,-2-3-43 16,-4-2-124-16,-2-5-166 15</inkml:trace>
  <inkml:trace contextRef="#ctx0" brushRef="#br0" timeOffset="152566.41">19597 13952 1028 0,'0'0'88'0,"0"0"-72"15,0 0 8-15,0 0 36 16,0 0-45-16,0 0-15 16,78-5-3-16,-46 24 2 15,-5 10-10-15,-15 6 3 16,-12 4-4-16,0 0 9 16,-13-4 0-16,-11-6 3 15,3-10 1-15,6-8 3 16,7-6 26-16,5-5-10 15,3 0 7-15,0-13 12 16,22-17-13-16,14-16-26 0,11-6-27 16,8 7 7-1,-2 8 8-15,-9 13-5 0,-12 12 8 16,-12 12 9-16,-9 0-12 16,-5 23-6-16,-1 7 18 15,-4 5 31-15,2-2-5 16,3-5-5-16,0-7-1 15,4-6-8-15,3-2-2 16,4-6 1-16,8-5-4 16,10-2-7-16,5-3-19 15,6-20-103-15,-2-7-187 16,-10-9-469-16</inkml:trace>
  <inkml:trace contextRef="#ctx0" brushRef="#br0" timeOffset="152790.25">20359 13364 1129 0,'0'0'144'15,"0"0"-136"-15,0 0-8 16,0 0 0-16,72 94 28 15,-49-44 1-15,-1 1-29 16,-7-2 0-16,-5-5-65 16,-10-10-180-16,0-9-783 0</inkml:trace>
  <inkml:trace contextRef="#ctx0" brushRef="#br0" timeOffset="156695.79">13222 13086 927 0,'0'0'80'0,"0"0"-2"16,0 0-54-16,0 0-1 15,0 0-9-15,0 0 4 16,10-46-16-16,-4 47-2 16,2 22-6-16,5 18-4 0,2 19 4 15,0 18 6-15,-3 15 2 16,0 10 7-16,1 7-1 16,1 3-7-16,5-6-1 15,-1-4 1-15,3-10-1 16,3-4 1-16,0-3 0 15,-2 1 0-15,2 2 3 16,-2 5-4-16,-1 5 1 16,-4 1-2-16,-1 0 1 15,-2-2 0-15,-5-8 1 16,-2-8-1-16,-6-9-1 16,-1-9 0-16,0-1 0 0,0-1 0 15,-7 1 1-15,-2-1 2 16,3-1-2-16,0-1 2 15,3-6-5-15,3-2 4 16,0 0-2-16,0-3 1 16,-3 0-2-16,-3-4 2 15,0-2-2-15,0-3 2 16,0-1 0-16,2-1 0 16,1 0-1-16,0-1 3 15,3-5-4-15,0-2 4 16,0-6-1-16,6-6-1 15,4-2 0-15,-1-4 0 16,3 3 4-16,-1 0-4 0,1 4 0 16,1 1 1-1,-1 4 2-15,1-2-3 0,1 1 0 16,0-1 0-16,-1-4-3 16,0-1-13-16,5-5 12 15,3 0-9-15,5-2 7 16,9-2-14-16,7-4-9 15,10-2 5-15,6-1-9 16,5-1-37-16,-4 0 28 16,-2 0 19-16,-3 0 12 15,-5 3 3-15,-1-1 6 16,1 2-23-16,3 0-13 0,2 1 4 16,2-1 4-16,6-2 4 15,4-2 18-15,3 0 6 16,3 0 4-16,1 0 28 15,0 0-2-15,-2 0 4 16,0 0-11-16,-1 0-6 16,2 0-15-16,-3 0 0 15,-2-4 5-15,-1-4-5 16,2-2-2-16,2-3-13 16,3 1-14-16,6-2 10 15,1 0 10-15,0 2 4 16,0 2-4-16,-2 3 8 15,-4 1-6-15,-3 2 7 16,-6 1 0-16,-3 2-1 16,3 0 1-16,1 1-3 0,5 0-3 15,-2 0-42-15,0 0 9 16,-1-2-15-16,4 1-9 16,1-2 52-16,3 1 11 15,2-3 89-15,-5 1-27 16,-1 0-17-16,-1-2-18 15,1-1-23-15,1-1 1 16,0 2 27-16,4-1-8 16,1 1 9-16,2-1 19 15,4 0 7-15,0 1 18 16,-4 0-10-16,-5 0-21 16,1-1-28-16,-6 0-6 0,-1 0-10 15,-7 1-2-15,0-1 0 16,-3 3 1-16,1-4 0 15,0 3 3-15,2-3-2 16,2 0 8-16,4 0 1 16,1-2 14-16,5 0 4 15,8 0-15-15,3 2-3 16,6 1-10-16,-2 0-2 16,-1 4 2-16,-1 1-1 15,-1-2 0-15,-2 4 0 16,-2-1-4-16,-5 0 4 15,-3-4 3-15,-1 1-1 16,0-2-1-16,-1 0 8 0,-1 2 2 16,4-1 3-16,1-1 6 15,0 0-11-15,0 4-7 16,-2-1 6-16,-5 1-8 16,-2 2 8-16,1 0-6 15,-1 0-2-15,4 0 0 16,-2 0 0-16,-2 0 7 15,2 9 8-15,-2-4 0 16,-3 1-12-16,-2 2 9 16,-2-4 1-16,-3 1-6 15,-2 1-7-15,2-4 3 16,1 2-5-16,3 0 4 16,-1 0-2-16,1 1 2 0,-3 1-2 15,2 3 0-15,-2-1-4 16,-7 1 8-16,-5-3-2 15,-10 0-1-15,-9-2-1 16,-8-1 2-16,-4 0-1 16,-3 0 2-16,1-2 2 15,-2 3-5-15,-2-4 1 16,0 2-1-16,-5-2 2 16,-1 0 1-16,-1 0 3 15,4 0 4-15,3-10 11 16,5-12-12-16,3-10-9 15,-1-7-1-15,1-8 1 16,1-5 1-16,-2-7 0 16,1-5-1-16,0-2 1 0,-3-5-5 15,-1 1 9-15,-2 1-5 16,-2 0 2-16,1 0 17 16,-4-1-12-16,-1 0 18 15,-2-1-18-15,-3-4-6 16,0-3 1-16,0-8 2 15,0-3-5-15,0-3 1 16,0-3-2-16,1-1 1 16,2-4-7-16,-3-5 5 15,0-1 1-15,0 4 2 16,0 4-3-16,0 7 10 16,-1 6-14-16,-8 5 5 0,-2 2 2 15,1 5 0-15,-1 2-10 16,0 2 4-16,0-3-6 15,0-1 5-15,0-1 7 16,0-1-8-16,0-3-2 16,1 2 6-16,3 1-2 15,1 10-14-15,0 11 17 16,0 16-1-16,2 6 4 16,-1 6-3-16,-1 4-8 15,0-2 10-15,0 5-1 16,-1-2-1-16,1 3 2 15,-2 1 2-15,2-2-2 16,0 2 0-16,-1 2 0 16,4 1-1-16,-3 0 2 15,1-1 0-15,2 1 1 0,-1 2-1 16,-2 1 0-16,3 6 0 16,0 1 0-16,1 3-1 15,1-2-3-15,-1 3-1 16,1 0-1-16,-2 0-3 15,-6 0-2-15,-9 0 3 16,-7 0 6-16,-5 0 1 16,-6 0 1-16,0 0 3 15,0 5-2-15,0-2-1 16,0 0 0-16,-2-1-1 0,-4-2-2 16,-7 3 6-16,-7 1-2 15,-9 0-1-15,-1-2-2 16,1-2 2-16,4 0-4 15,1 0-3-15,2 0-11 16,3 0 15-16,-1 0-3 16,3 0 1-16,-1 0 5 15,1 0 0-15,-3-1 1 16,-4-5-2-16,-4-1 2 16,-6-2 0-16,-4-1-1 15,-4 0-1-15,0 1 1 16,1 2 0-16,-1 3-2 15,-1 2 2-15,2-2-1 16,-1 2-5-16,2-6 12 16,-1-1-13-16,-3-1 11 0,-2-2-4 15,0 0 0-15,0 1 1 16,0-2-6-16,2 1 7 16,3 3-4-16,6-1 1 15,2 1-7-15,1-1 5 16,0 2-7-16,3 1 6 15,-3 0 2-15,3 1-3 16,4 1 4-16,-12-1 1 16,1 2-2-16,-7-2 2 15,1 0-6-15,2-2 6 16,5 0 0-16,2 2 5 16,3 0 0-16,0 0-10 0,0 2 10 15,0 1-11-15,-1 0 8 16,-8 1-2-16,-8 2 4 15,-7-1-4-15,-7 1-5 16,-5-3 4-16,-6 0 0 16,-8-1-29-16,-4-1-4 15,10 3 20-15,9-1 12 16,14 3 0-16,8 0 2 16,4 0 0-16,-2 1 0 15,-1 8 0-15,-3-4 7 16,3 2-7-16,4-1-1 15,4-1 1-15,3 1-1 16,-2 0 3-16,4 0-6 0,-1-3 8 16,2 4-11-1,1 1 11-15,1 1-5 0,-1-1 2 16,2 3-2-16,-4 0 1 16,0 1-1-16,-1-2 1 15,-4 5 2-15,-3 0 2 16,-6 4-4-16,-5 2 1 15,-2 1 0-15,-5 0-1 16,-2-1-1-16,1-3-3 16,4-1 3-16,9-3 1 15,10 2 0-15,7 1 2 16,-1 3 1-16,5 2-3 0,-2 2-1 16,2-1 0-1,5 1 1-15,0-1-1 0,1-1 5 16,-5 2-8-16,0-6 4 15,-3-1-10-15,10-3-29 16,8-4 30-16,14-3 1 16,11-1 4-16,8-4 4 15,5-2 0-15,1 2-1 16,-4-2 1-16,2 3 0 16,1-3 1-16,-1 1-1 15,-1 1 0-15,-4 0-2 16,-5 1 3-16,-8 2-2 15,-5-1 1-15,-3 1-9 16,-4 0-1-16,7-1 6 16,10-2 3-16,5-1 0 0,8-1 1 15,5 0 3-15,0 0 9 16,0 0 3-16,0 0 13 16,0 0-11-16,0 0-13 15,0 0-4-15,0 0-2 16,0 4-15-16,-3-2-4 15,-6 5-6-15,-6 0 26 16,0 1-2-16,-4-3-21 16,-1 0-75-16,3 0-7 15,-1-2 28-15,6 0-5 16,1-2-6-16,6-1-65 16</inkml:trace>
</inkml:ink>
</file>

<file path=ppt/ink/ink1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11-06T07:02:03.659"/>
    </inkml:context>
    <inkml:brush xml:id="br0">
      <inkml:brushProperty name="width" value="0.05292" units="cm"/>
      <inkml:brushProperty name="height" value="0.05292" units="cm"/>
      <inkml:brushProperty name="color" value="#FF0000"/>
    </inkml:brush>
  </inkml:definitions>
  <inkml:trace contextRef="#ctx0" brushRef="#br0">1330 3316 866 0,'0'0'51'16,"0"0"-48"-16,0 0 2 0,0 0 10 16,0 0-13-16,0 0 37 15,-78-61 12-15,68 61 20 16,-7 0-44-16,-5 10-27 16,-5 14-4-16,-1 7 4 15,4 1 0-15,6 0 0 16,10-6-1-16,8-2-4 15,0-6 2-15,20 0 3 16,14-1 3-16,3-1-3 16,2 1 0-16,-3 1-2 15,-12-2 1-15,-12-2 0 16,-9 0-14-16,-3-1 12 0,-18 3 3 16,-18 0 71-1,-10 5 23-15,-5-5-27 0,3-3-24 16,8-8-24-16,16-3-17 15,15-2-2-15,9-4-93 16,18-16-150-16,21-6-792 16</inkml:trace>
  <inkml:trace contextRef="#ctx0" brushRef="#br0" timeOffset="391.87">1562 3391 266 0,'0'0'911'0,"0"0"-835"16,0 0-39-16,0 0-37 0,0 0-16 15,0 0 6-15,-22 94 10 16,22-52 7-16,0-3-7 16,13-7 2-16,7-7-1 15,1-9 3-15,-3-7 1 16,3-9 2-16,-2 0-7 15,-1-13-7-15,7-18 6 16,-1-9-4-16,-3-11-7 16,-6-2-7-16,-9 12 3 15,-1 16 16-15,-5 15 24 16,2 10-11-16,1 10-13 16,3 22-25-16,-1 13 14 15,5 9 11-15,-1-1 3 0,0 0 2 16,5-7-3-16,-4-8 3 15,2-11-4-15,-3-12-2 16,4-9-4-16,1-6-137 16,2-14-144-16,4-26-269 15</inkml:trace>
  <inkml:trace contextRef="#ctx0" brushRef="#br0" timeOffset="752.99">2012 3228 1080 0,'0'0'5'16,"2"84"1"-16,0-23 10 0,-2 6 9 16,0 2 1-1,0 6-1-15,0-7 7 0,0-7-19 16,0-17-8-16,0-21 0 16,0-15 3-16,0-6-7 15,0-2 9-15,12-17 3 16,15-24 31-16,13-18-44 15,15-1-11-15,5 11-6 16,-5 23-17-16,-10 26 20 16,-11 7-14-16,-13 30 13 15,-12 13 9-15,-9 6 6 16,-12 1 1-16,-19-8 31 16,-12-9-2-16,-4-9 37 15,0-6-8-15,2-8 16 16,10-7-19-16,13-9-30 0,10-1-20 15,12-22-6-15,6-21-46 16,30-22-178-16,19-13-158 16</inkml:trace>
  <inkml:trace contextRef="#ctx0" brushRef="#br0" timeOffset="918.91">2586 3545 896 0,'0'0'227'0,"0"0"-206"15,0 0 2-15,-34 101 31 0,23-71-17 16,5-6-30 0,6-7-1-16,0 0-6 0,0-6-9 15,0-5-77-15,0-6-69 16,6 0-141-16</inkml:trace>
  <inkml:trace contextRef="#ctx0" brushRef="#br0" timeOffset="1048.14">2623 3377 1225 0,'0'0'78'0,"0"0"-74"15,0 0-8-15,0 0 1 16,0 0-47-16,0 0-134 16,-67 67-371-16</inkml:trace>
  <inkml:trace contextRef="#ctx0" brushRef="#br0" timeOffset="1634.12">2911 3402 1220 0,'0'0'76'0,"0"0"-76"15,0 0 0-15,0 0-3 16,0 0 1-16,-88 49 2 0,85-13 0 16,3 0-3-1,15 4 3-15,20-5 0 0,15-2 1 16,8-2-1-16,-1-5 0 16,-11 3-31-16,-16-3 16 15,-15-3 3-15,-15-1 3 16,0-3 9-16,-24-3 28 15,-4-2 12-15,-2-9 10 16,6-2-16-16,12-3-1 16,12-6-2-16,0-22-29 15,36-14-2-15,16-14-64 16,17-9 38-16,1-1-2 16,-1-3-3-16,-7 2 15 15,-14 5 7-15,-9-1 9 16,-15 6 0-16,-14 7 2 0,-10 5 17 15,0 11 6-15,-3 6-2 16,-12 7 6-16,3 5 10 16,2 8-24-16,4 5-6 15,4 3-5-15,2 4-4 16,0 27-14-16,0 20 0 16,0 20 13-16,3 11 1 15,6 2 0-15,6-2 3 16,0-7-2-16,0-7 0 15,-4-11 1-15,5-8-2 16,-7-13-15-16,-2-12-74 16,-4-11-66-16,-3-13-176 0</inkml:trace>
  <inkml:trace contextRef="#ctx0" brushRef="#br0" timeOffset="2429">3398 3552 906 0,'0'0'389'16,"0"0"-350"-16,0 0-31 16,0 0 1-16,0 0 12 15,0 0-17-15,108-37-2 16,-60 29-2-16,-3 6 0 16,-9 2-7-16,-9 0-17 0,-8 0 6 15,-10 8 0-15,-7 5 8 16,-2 3 2-16,0 2 4 15,0-1 4-15,0-5 0 16,0-2-2-16,0-5 2 16,0-2 3-16,10-3 0 15,5 0-2-15,4-12 9 16,10-13 11-16,-1-7-16 16,2-1-4-16,-3 4 0 15,-5 7 2-15,-4 11-2 16,3 11-1-16,-2 0-3 15,8 14-11-15,-1 16 14 16,1 4 10-16,1 5 8 0,-5-4-11 16,1-7-2-16,-6-9 0 15,2-10-1-15,-4-9 0 16,-1-5 3-16,7-24-7 16,-1-12-26-16,3-12-43 15,0-9-13-15,0-8 23 16,1-7 20-16,2 0-32 15,-3 9 53-15,-8 20 18 16,-10 23 74-16,-6 19 35 16,0 6-24-16,0 24-85 15,-8 22 10-15,-9 22-4 16,0 11 47-16,4 2-6 16,12-6-14-16,1-8-28 15,23-8 3-15,13-9-6 0,8-12 0 16,4-14 0-16,8-16 3 15,2-8-5-15,6-21-10 16,-6-15-24-16,-11-11 1 16,-13-8 7-16,-16 1-27 15,-15 8-14-15,-3 13 67 16,-16 15 25-16,-13 15 19 16,-3 3-31-16,-3 20 14 15,5 15 18-15,8 7 3 16,7 4-14-16,15-1 0 15,0 0-17-15,16-7-8 16,8-7-1-16,9-8-2 16,1-7-5-16,4-11-1 15,-1-5-27-15,5 0-46 0,-5-22-57 16,-13-18-89-16,-14-13-433 16</inkml:trace>
  <inkml:trace contextRef="#ctx0" brushRef="#br0" timeOffset="2605.21">4406 3244 1395 0,'0'0'104'16,"0"0"-104"-16,0 0 0 16,0 0 19-16,0 0 0 0,0 0-6 15,124-10 1-15,-36-5-14 16,9-6-36-16,-6-8-150 15,-21-7-423-15</inkml:trace>
  <inkml:trace contextRef="#ctx0" brushRef="#br0" timeOffset="3264.16">5789 3175 933 0,'0'0'213'16,"0"0"-132"-16,0 0-11 16,0 0-38-16,0 0-32 0,0 0-16 15,-15 84 16-15,11-17 47 16,2-1-22-16,2-1-7 16,0-6-11-16,0-8-5 15,0-5 6-15,-1-11-6 16,-1-6 0-16,1-6-1 15,-1-9-1-15,2-7-2 16,0-3-66-16,0-4-89 16,15-14-90-16,6-24-130 15</inkml:trace>
  <inkml:trace contextRef="#ctx0" brushRef="#br0" timeOffset="3538.15">6040 3249 966 0,'0'0'101'16,"-84"64"-98"-16,35-25 6 16,0-2 21-16,10-6-8 15,11-8-9-15,11-9 1 16,10-7-6-16,7-7-3 16,0 0 1-16,10 2-2 15,17-1 2-15,13 0 19 16,7 4 3-16,0 1-13 15,-5 6-9-15,-6 4-6 16,-6 7-5-16,-3 1 4 0,-2 4 1 16,5 4 0-1,0-1-2-15,3-3-85 0,7-11-187 16,0-13-618-16</inkml:trace>
  <inkml:trace contextRef="#ctx0" brushRef="#br0" timeOffset="4126">6830 3207 937 0,'0'0'191'0,"0"0"-144"0,0 0-47 16,0 0-1-16,21 89 1 15,3-22 43-15,6 0-5 16,2-5-28-16,-1-9-3 15,-1-13-6-15,-8-12 0 16,-4-12 7-16,-8-9-8 16,-5-7 21-16,-4 0 20 15,-1 0 23-15,6-20 19 16,3-14 1-16,5-16-71 16,3-16-13-16,0-9 2 0,-2 0-6 15,-2 7 4-15,2 20-8 16,-3 17-8-16,4 17-26 15,4 14-64-15,4 0-77 16,1 11-117-16,-3 8-102 16</inkml:trace>
  <inkml:trace contextRef="#ctx0" brushRef="#br0" timeOffset="4484.57">7614 3220 984 0,'0'0'177'0,"0"0"-148"0,-79 21-17 16,37 14 19-1,3 8-3-15,9-2-15 0,14-3-2 16,6-6 2-16,10-6-2 16,0-5-8-16,4-9-3 15,14-5 1-15,1-5 6 16,2-2-7-16,3 0-3 15,1-11 1-15,-1-12-1 16,-6-5 3-16,-2-1 0 16,-8 7 2-16,0 10-2 15,-7 10 22-15,-1 2-12 16,7 6-10-16,4 19-19 16,4 7 19-16,9 7 2 15,1-5 0-15,3-1-2 0,1-5 0 16,-3-5-24-16,1-9-71 15,-4-12-151-15,1-4-270 16</inkml:trace>
  <inkml:trace contextRef="#ctx0" brushRef="#br0" timeOffset="4705.16">7930 3073 1078 0,'0'0'103'15,"0"0"-103"-15,0 0 0 0,0 102 32 16,0-45 43 0,0-1-25-16,3 0-12 0,6-4-9 15,5-5-19-15,0-8-7 16,-2-8-1-16,2-6-2 16,-4-7-43-16,-2-7-65 15,2-10-121-15,-3-1-219 16</inkml:trace>
  <inkml:trace contextRef="#ctx0" brushRef="#br0" timeOffset="5259.59">8202 3361 1103 0,'0'0'62'0,"0"0"-52"0,0 0-10 15,0 95 23-15,7-67-16 16,5-3-3-16,7-2 15 16,1-5-8-16,-2-5 2 15,-3-6-3-15,-2-4-5 16,-7-3-3-16,-3 0-2 16,5-13 0-16,0-17 0 15,1-12 0-15,2-10-4 16,-1 4-4-16,2 10-7 15,-3 15 15-15,6 17 5 16,3 6-5-16,10 9-22 0,11 18 12 16,4 5 10-16,1 2 13 15,-4-3 6-15,-1-4-1 16,-5-7-12-16,0-8-2 16,-5-5 1-16,-6-7 2 15,-3 0-1-15,-4-7-6 16,-7-15-12-16,-7-10-30 15,-2-6-40-15,-12 4 13 16,-10 7 62-16,0 11 7 16,2 10 63-16,3 6-30 15,4 3-17-15,2 19-5 16,3 7 9-16,6 8 21 0,2 2 1 16,2 0 1-1,20-4-18-15,6-3-1 0,6-7-11 16,10-5 8-16,8-7-12 15,8-9-9-15,4-4-28 16,0 0-38-16,-3-20-129 16,-6-11-257-16</inkml:trace>
  <inkml:trace contextRef="#ctx0" brushRef="#br0" timeOffset="5457.15">9494 3284 1014 0,'0'0'244'0,"0"0"-244"16,0 0-10 0,0 0 10-16,-3 111 51 0,3-72-29 15,0 0-10-15,0-5-10 16,0-3 0-16,0-6 0 16,0-4-2-16,0-7-27 15,0-11-116-15,0-3-193 16</inkml:trace>
  <inkml:trace contextRef="#ctx0" brushRef="#br0" timeOffset="5605.37">9543 3086 1329 0,'0'0'73'0,"0"0"-71"0,0 0-2 15,0 0-2 1,0 0-14-16,0 0-72 0,-5 69-46 15,5-35-320-15</inkml:trace>
  <inkml:trace contextRef="#ctx0" brushRef="#br0" timeOffset="5962.63">9625 3332 1148 0,'0'0'193'15,"0"0"-155"-15,0 0-23 16,0 0-15-16,79-22-12 0,-54 46-5 16,-5 9 8-16,-5 4-1 15,-8 2-16-15,-5-6-12 16,-2-10 2-16,0-9 9 16,0-8 13-16,0-6 12 15,0 0 2-15,0-6 14 16,0-18 43-16,11-15-45 15,12-13-11-15,8-2-1 16,5 6 7-16,-2 15 0 16,-4 15 17-16,-3 17-15 15,-3 1-9-15,-2 17-14 16,-4 14 10-16,-9 11 4 16,-9 3 7-16,0 5-1 15,-15 0-6-15,-12 0-1 0,-6-8-83 16,-1-14-274-16</inkml:trace>
  <inkml:trace contextRef="#ctx0" brushRef="#br0" timeOffset="6629.63">10635 3110 757 0,'0'0'150'16,"0"0"-90"-16,0 0 29 15,0 0 11-15,0 0-29 16,0 0-5-16,0-61-44 0,0 79-22 16,-3 25-20-16,-8 18 20 15,-2 14 40-15,1 6-7 16,3-5-21-16,6-6-3 16,3-5-4-16,0-11-3 15,0-4 3-15,6-8-3 16,6-11-1-16,6-8 4 15,3-9-5-15,7-7-31 16,6-7-81-16,2-2-56 16,-4-32-211-16</inkml:trace>
  <inkml:trace contextRef="#ctx0" brushRef="#br0" timeOffset="6806.07">10383 3441 1195 0,'0'0'82'16,"0"0"-82"-16,0 0 0 16,94 0 37-16,-21-2-7 15,12-11-21-15,6-4-9 16,-6-1-20-16,-12-2-144 16,-22-10-312-16</inkml:trace>
  <inkml:trace contextRef="#ctx0" brushRef="#br0" timeOffset="7025.71">11039 2770 1283 0,'0'0'119'15,"0"0"-86"-15,0 0-33 16,0 0-8-16,0 0-11 15,13 104 19-15,-3-30 40 16,0 3-29-16,0-4-11 16,3-2-2-16,-2-13-136 15,-5-16-285-15</inkml:trace>
  <inkml:trace contextRef="#ctx0" brushRef="#br0" timeOffset="9518.79">849 4680 835 0,'0'0'94'0,"0"0"-80"15,0 0 24-15,0 0 12 16,0 0 2-16,0 0-15 0,0 0-24 16,0 18-13-16,-1 32 0 15,-8 19 32-15,0 12 34 16,1 0-43-16,4-1-9 16,-1-5-2-16,3-9-6 15,2-12 0-15,0-8-6 16,0-14 7-16,0-9-2 15,4-8-2-15,8-5-3 16,10-6-5-16,5-4-58 16,1 0-25-16,5-21-82 15,-12-6-151-15</inkml:trace>
  <inkml:trace contextRef="#ctx0" brushRef="#br0" timeOffset="9702.2">612 5184 100 0,'0'0'1088'0,"0"0"-1004"16,0 0-62-16,0 0 19 15,0 0 30-15,0 0-16 16,26-17-26-16,21 2-21 16,20-5-8-16,6-1-49 15,-5-2-100-15,-16 1-231 16</inkml:trace>
  <inkml:trace contextRef="#ctx0" brushRef="#br0" timeOffset="9953.16">1030 4331 1129 0,'0'0'117'16,"0"0"-90"-16,0 0-17 16,0 0-10-16,0 0-38 15,0 0 38-15,40 129 36 0,-22-61 1 16,0 2-29-16,-3-1-8 16,-8-4-22-16,-7-9-154 15,0-16-227-15</inkml:trace>
  <inkml:trace contextRef="#ctx0" brushRef="#br0" timeOffset="11620.8">1661 5011 1104 0,'0'0'170'15,"0"0"-142"-15,0 0-19 16,0 0 15-16,0 0 0 16,0 0-12-16,19-5-4 15,11-2-2-15,15 0 1 16,7-3-6-16,-1 1-1 15,-5 3-30-15,-13 5-103 16,-14 1-63-16,-17 0-207 0</inkml:trace>
  <inkml:trace contextRef="#ctx0" brushRef="#br0" timeOffset="11802.49">1686 5214 845 0,'0'0'359'0,"0"0"-359"15,0 0 10-15,0 0-7 16,0 0 90-16,111 24-31 16,-53-24-12-16,9 0-26 15,-7 0-20-15,-2-4-4 16,-4-1-35-16,-7-1-93 0,-8-6-261 16</inkml:trace>
  <inkml:trace contextRef="#ctx0" brushRef="#br0" timeOffset="14057.38">2713 4792 822 0,'0'0'44'0,"0"0"28"15,0 0-2-15,0 0-7 16,0 0 16-16,0 0-23 16,0 0-16-16,-17-54-40 15,17 93-18-15,0 18 18 16,2 19 16-16,2 6 23 15,1-4-24-15,-1-9-11 16,1-13-1-16,-2-13-1 16,1-11 0-16,-1-11-2 15,-3-6 0-15,3-7-2 16,3-6-33-16,2-2-98 16,6-16-163-16,3-20-155 0</inkml:trace>
  <inkml:trace contextRef="#ctx0" brushRef="#br0" timeOffset="14350.81">3016 4820 804 0,'0'0'311'16,"0"0"-311"-16,0 0 0 16,-114 108 2-16,62-68 1 15,1-3 0-15,12-10 13 16,14-11 7-16,13-7-17 15,9-7 4-15,3-2-4 16,6 0-2-16,24-2 7 0,12-7 2 16,13 3-8-16,3 4 8 15,-2 2-12-15,-6 10-1 16,-5 13-11-16,-11 5 11 16,-1 2 0-16,-8-2 2 15,-5-2-7-15,-1-4 5 16,1-6-48-16,-1-7-167 15,6-9-293-15</inkml:trace>
  <inkml:trace contextRef="#ctx0" brushRef="#br0" timeOffset="15844.02">3580 4661 802 0,'0'0'60'16,"0"0"6"-16,0 0 4 16,0 0 3-16,0 0-39 15,0 0-13-15,0 0-21 16,-26 11-13-16,20 43 13 15,-3 21 55-15,3 9 4 16,2 2-12-16,2-5-24 0,2-11-13 16,0-8 9-1,3-11-11-15,8-14-5 16,-1-11-2-16,5-8 2 0,-1-8 2 16,0-8-5-16,5-2-6 15,3-1-32-15,0-22-30 16,0-12-44-16,-10-11-204 15</inkml:trace>
  <inkml:trace contextRef="#ctx0" brushRef="#br0" timeOffset="16036.66">3429 4964 1119 0,'0'0'135'16,"0"0"-123"-16,0 0 25 0,0 0 15 15,0 0-21-15,101-28-20 16,-35 11-7-16,6 2-4 16,-7 4-7-16,-5 3-145 15,-11 0-194-15,-13-2-507 16</inkml:trace>
  <inkml:trace contextRef="#ctx0" brushRef="#br0" timeOffset="16295.14">4148 4859 1183 0,'0'0'193'15,"0"0"-174"-15,0 0-10 16,0 0 9-16,0 0-9 15,100-19-4-15,-40 7 6 16,1 1-11-16,-3 3-2 16,-6 1-10-16,-9 2-46 15,-8 1-44-15,-7 2-42 16,-4-4-124-16,-3-1-227 16</inkml:trace>
  <inkml:trace contextRef="#ctx0" brushRef="#br0" timeOffset="16836.75">5392 4309 856 0,'0'0'95'0,"0"0"-55"0,0 0 49 15,0 0 4-15,0 0-18 16,0 0-34-16,0-24-40 15,0 54-1-15,0 16 0 16,2 18 12-16,1 8 40 16,0-5-35-16,4-8-13 15,-2-4-3-15,-1-11 2 16,-1-12-3-16,2-9 0 16,-2-12-1-16,0-6-21 15,5-5-103-15,6 0-92 16,4-26-209-16</inkml:trace>
  <inkml:trace contextRef="#ctx0" brushRef="#br0" timeOffset="17215.02">5731 4371 819 0,'0'0'75'16,"0"0"-57"-16,0 0 105 15,0 0-14-15,0 0-60 16,0 0-27-16,-73 5-21 16,31 33 4-16,-4 9 1 15,5 2 3-15,10-6-6 0,9-10-2 16,10-6 2-16,5-11-2 15,7-7-1-15,0-6 0 16,0-3 0-16,8 0 11 16,16 0 2-16,16 0 10 15,2 0-7-15,0 1-9 16,-5 2-6-16,-10 3-1 16,-1 3-2-16,-4 3-5 15,-4 4-41-15,-3 0-54 16,-3-2-143-16,3-3-100 15</inkml:trace>
  <inkml:trace contextRef="#ctx0" brushRef="#br0" timeOffset="17636.3">6029 4476 1030 0,'0'0'244'16,"0"0"-244"-16,0 0-60 16,0 0 35-16,0 0 0 15,39 100 22-15,-39-59 6 16,-6-1 5-16,-6-8-7 16,3-11-1-16,3-8 0 0,3-8 0 15,3-5 0 1,0 0 7-16,0-2 11 0,5-22 9 15,16-11-27-15,11-5-17 16,3-1 9-16,-2 9-9 16,-7 14-14-16,-9 14 13 15,-4 4 14-15,-7 17-25 16,0 18 29-16,-1 13 32 16,-1 8 39-16,4 0-6 15,4-3-14-15,4-9-2 16,4-12-22-16,6-7-10 15,9-10-11-15,9-11 4 16,13-4-10-16,4-4-49 16,-8-18-106-16,-15-10-258 0</inkml:trace>
  <inkml:trace contextRef="#ctx0" brushRef="#br0" timeOffset="17964.18">5383 5194 1183 0,'0'0'140'0,"0"0"-138"15,0 0-1-15,0 0 13 0,0 0-1 16,115 6-1-16,-24-6-3 15,30-10 1-15,16-6-9 16,8-1 8-16,-3-2-5 16,-11 3 22-16,-22 0 11 15,-27 4-25-15,-29 4-12 16,-22 4 1-16,-20 1 0 16,-11 3-2-16,0 0-17 15,0 0-45-15,-23 0-20 16,-18 0-74-16,-14 6-475 15</inkml:trace>
  <inkml:trace contextRef="#ctx0" brushRef="#br0" timeOffset="18423.14">5734 5445 1076 0,'0'0'280'0,"0"0"-265"15,0 0-15-15,0 0-10 0,0 0-2 16,0 0 12-16,79 110 6 15,-51-62-1-15,-1-4 4 16,-4-7-9-16,-4-10 7 16,-5-8-7-16,-3-9 2 15,-5-5-1-15,-3-5 2 16,-1 0 10-16,2 0 39 16,5-9 5-16,8-14-11 15,8-9-25-15,6-10-2 16,1-5-13-16,-1-5 3 15,-3-2-8-15,-4 6 1 16,-4 10-3-16,-4 10 1 16,-8 9-1-16,1 7-27 0,-5 3-4 15,-4 4-40-15,0-1-61 16,0-1-168-16,-18-1-739 16</inkml:trace>
  <inkml:trace contextRef="#ctx0" brushRef="#br0" timeOffset="19886.28">7586 4259 828 0,'0'0'157'15,"0"0"-122"-15,0 0 11 16,0 0 14-16,0 0-60 16,0 0 3-16,-102 148-3 15,41-28 76-15,3 14-18 16,11 3-29-16,8-7-5 16,17-16 3-16,12-21-6 15,10-15-4-15,0-19-6 16,24-14-4-16,9-11 7 15,5-9-7-15,7-6-7 16,10-7-10-16,8-6-56 16,4-6-105-16,-3 0-207 0</inkml:trace>
  <inkml:trace contextRef="#ctx0" brushRef="#br0" timeOffset="20340.32">7972 4378 812 0,'0'0'47'15,"0"0"51"-15,0 0 7 16,0 0-9-16,0 0-54 15,0 0-42-15,-4-10-19 16,4 53 19-16,0 13 1 0,5 5 71 16,1-5-37-1,-1-8-32-15,0-7-1 0,-3-10-1 16,3-6 0-16,-3-6-1 16,2-8 0-16,-1-6-1 15,3-4-31-15,7-1-102 16,7-17-217-16</inkml:trace>
  <inkml:trace contextRef="#ctx0" brushRef="#br0" timeOffset="20637.82">8492 4525 725 0,'0'0'515'0,"0"0"-449"16,0 0-46-16,0 0 23 16,0 0 4-16,0 0-28 15,41-8-10-15,0 6-2 16,9 1-2-16,-1 0-3 15,-3-1-2-15,-1 0-42 16,-2-4-64-16,5-1-73 16,-5-5-163-16,1-2-383 0</inkml:trace>
  <inkml:trace contextRef="#ctx0" brushRef="#br0" timeOffset="20888.14">9449 4137 1065 0,'0'0'127'16,"0"0"-125"-16,0 0-2 15,0 0-8-15,0 0 8 0,37 76 8 16,-18-35 28-16,1 3-30 15,1 0 0-15,-3-2-6 16,0 2-6-16,-7-5-128 16,-9-6-259-16</inkml:trace>
  <inkml:trace contextRef="#ctx0" brushRef="#br0" timeOffset="21179.1">9141 4810 1019 0,'0'0'306'0,"0"0"-277"0,0 0-13 16,0 0 27-16,0 0-5 16,0 0-30-16,88-24-8 15,-14 11-2-15,14-3 0 16,7-2 2-16,-1 7 0 15,-9-3 0-15,-15 6 6 16,-15 0-6-16,-20 5 0 16,-11-2-1-16,-12 4 1 15,-8 0-2-15,-1 1-33 16,-3-2-30-16,0 1-89 16,-3 1-180-16</inkml:trace>
  <inkml:trace contextRef="#ctx0" brushRef="#br0" timeOffset="21503.43">9452 4924 746 0,'0'0'511'16,"0"0"-465"-16,0 0-46 0,0 0-10 15,0 0-23-15,0 86 33 16,0-23 34-16,0-2-9 16,0-4-8-16,0-9-11 15,0-11-4-15,0-9 3 16,0-9-2-16,0-11-3 15,0-4-14-15,0-4-114 16,1 0-154-16,8-18-254 16</inkml:trace>
  <inkml:trace contextRef="#ctx0" brushRef="#br0" timeOffset="21796.43">9716 4970 992 0,'0'0'128'16,"-93"45"-126"-16,34-12 4 16,3-2-1-16,9-1 19 15,16-11 0-15,12-6-15 16,12-8-7-16,7-5-1 16,0 0 8-16,4 0-2 15,15 0 17-15,9 0-10 16,6 0-8-16,2 0-1 15,-1 11-5-15,-5 8 2 16,-2 3-2-16,-2 3 0 0,-3-3-3 16,-3-3 4-1,-4-3-1-15,0-6 0 16,0-6-95-16,1-4-180 0,-2-2-309 16</inkml:trace>
  <inkml:trace contextRef="#ctx0" brushRef="#br0" timeOffset="22174.1">9929 4707 1082 0,'0'0'146'0,"0"0"-120"15,0 0-20-15,0 0-6 16,0 0-4-16,0 0-11 16,73 111 15-16,-73-62 7 15,0-5-4-15,-4-11-2 16,-1-13 1-16,5-11 1 15,0-6 24-15,0-3 0 0,0 0 23 16,18-3-4 0,17-10 4-16,20-7-33 15,14-7-17-15,5-2-48 0,-5-4-69 16,-14-4-133-16,-15-2-441 16</inkml:trace>
  <inkml:trace contextRef="#ctx0" brushRef="#br0" timeOffset="22622.06">10496 3969 1145 0,'0'0'58'16,"0"0"-3"-16,0 0 25 16,0 0-7-16,0 0-7 15,0 0-36-15,-24-42-20 16,24 42-9-16,0 0-1 15,0 0-12-15,0 1 1 16,8 24-1-16,10 14 5 0,8 24 7 16,7 16 0-1,5 17 2-15,5 15 0 16,-1 9 10-16,-3 16-4 0,-8-1-7 16,-13-4 0-16,-18-12 1 15,-2-17 1-15,-28-14-6 16,-11-15 1-16,-10-12 0 15,-6-11 2-15,-1-8 0 16,4-12-45-16,9-20-224 16</inkml:trace>
  <inkml:trace contextRef="#ctx0" brushRef="#br0" timeOffset="31441.05">2920 5593 547 0,'0'0'66'16,"0"0"-38"-16,0 0-28 15,0 0 0-15,0 0 4 16,0 0 24-16,0 0 29 16,91-57 1-16,-83 55-18 15,-4 0 10-15,1 0-7 0,-1 0-10 16,2-1-4-16,-2 1-14 15,-2-1-4-15,-2 1-2 16,0 1 15-16,0-3 6 16,-6 0-18-16,-19-3-12 15,-13 3-1-15,-6 4-8 16,-3 0 3-16,4 0 4 16,9 0 2-16,11 0 1 15,10 0 0-15,7 0 3 16,4 0-3-16,2 0 11 15,0 0-3-15,0 0 2 16,3 0-11-16,18 0 0 16,9 0-1-16,12 0 1 0,7 0 0 15,-4 0 0 1,-5 0 0-16,-11 2-1 0,-15-2-3 16,-11 0 8-16,-3 2-3 15,0-2 0-15,-4 0 8 16,-11 0-6-16,-1 0-1 15,8 0-1-15,5 0-1 16,3 0 15-16,0 0 3 16,0 0-10-16,2 0-3 15,20 0-5-15,11-4 0 16,13 4-1-16,-1 0-17 16,1 0-48-16,-12 2-103 15,-17 4-195-15</inkml:trace>
  <inkml:trace contextRef="#ctx0" brushRef="#br0" timeOffset="32831.83">691 6873 723 0,'0'0'50'0,"0"0"-29"15,0 0 20-15,0 0 26 16,0 0-28-16,0 0 17 16,0 0 17-16,0-42-37 15,0 42-11-15,0 0-14 16,0 0-8-16,0 0-3 16,0 5-9-16,0 26-2 15,0 20 9-15,-4 24 2 0,-2 11 29 16,0 6 0-16,3-3-14 15,3-8-8-15,0-9 5 16,0-13 0-16,4-13-1 16,7-11-2-16,-1-8-3 15,5-8-3-15,1-7 4 16,-2-5-4-16,8-3-3 16,-1-4-12-16,3 0-48 15,0-12-41-15,-5-10-139 16,-11-3-135-16</inkml:trace>
  <inkml:trace contextRef="#ctx0" brushRef="#br0" timeOffset="33023.04">545 7341 1158 0,'0'0'124'15,"0"0"-99"-15,0 0-3 16,0 0 25-16,0 0-19 15,0 0-19-15,67-30 2 16,-10 11-11-16,8 1-4 16,-2 1-23-16,-11 2-112 15,-19-1-197-15</inkml:trace>
  <inkml:trace contextRef="#ctx0" brushRef="#br0" timeOffset="33345.07">1052 6293 975 0,'0'0'87'0,"0"0"-55"0,0 0 23 16,0 0 2-16,0 0-57 15,0 0-4-15,-7 27-6 16,7 24 10-16,0 12 33 16,9 6-15-16,4 0-9 15,-1 2-9-15,-1-3-1 16,-4-5-111-16,-6-9-166 15</inkml:trace>
  <inkml:trace contextRef="#ctx0" brushRef="#br0" timeOffset="33748.75">1470 7195 968 0,'0'0'344'0,"0"0"-295"16,0 0-41-16,0 0 9 16,0 0 20-16,0 0-12 15,27 0-24-15,15-4 0 16,13-3-2-16,4 0-3 15,-5 2-72-15,-6 5-68 16,-18 0-118-16,-21 0-238 16</inkml:trace>
  <inkml:trace contextRef="#ctx0" brushRef="#br0" timeOffset="33921.51">1570 7511 890 0,'0'0'238'16,"0"0"-228"-16,0 0-6 15,0 0 66-15,97 20 28 16,-36-20-61-16,6 0-30 16,6-6-4-16,-4-3-3 15,-3 1-21-15,-8 4-70 16,-6 0-127-16,-10 0-165 16</inkml:trace>
  <inkml:trace contextRef="#ctx0" brushRef="#br0" timeOffset="35815.94">2802 6907 768 0,'0'0'84'0,"0"0"-52"15,0 0 53-15,-13-72 11 16,13 65-47-16,0 6 7 0,0 1-22 16,0 0-34-1,0 15-10-15,0 25-2 0,0 20 8 16,7 14 4-16,-2 4 18 15,-1-1 3-15,-2-8-4 16,1-5-11-16,-2-10-3 16,1-11 4-16,2-9 2 15,-4-12-8-15,3-7 3 16,-3-8-4-16,0-5-24 16,0-2-49-16,3-11-69 15,5-18-266-15</inkml:trace>
  <inkml:trace contextRef="#ctx0" brushRef="#br0" timeOffset="36123.97">3124 7067 941 0,'0'0'111'16,"0"0"-109"-16,0 0-2 15,-122 69 16-15,71-45 20 16,8-6-11-16,8-5-12 15,9-5-5-15,10-4-6 16,8-1 0-16,5-3 0 16,3 0 2-16,0 0 5 15,11 3-5-15,15 5-4 16,15 7 0-16,12 9 1 16,4 8 20-16,-3 5 13 0,-11-1-15 15,-11-2-11-15,-9-4 1 16,-9-3-9-16,-5-5 1 15,-5-4-2-15,-4-3-22 16,0-9-107-16,0-6-287 16</inkml:trace>
  <inkml:trace contextRef="#ctx0" brushRef="#br0" timeOffset="36828.71">4284 6498 1068 0,'0'0'30'16,"0"0"-14"-16,-60-76 3 0,12 60-9 16,-13 10 5-1,-10 6-15-15,-14 4 4 0,-4 20-13 16,6 5 18-16,19-2-19 15,20-2 14-15,19-8-5 16,11-1 2-16,7-5-1 16,4-1 0-16,3-5 6 15,0-1-3-15,0-1 4 16,2 1-3-16,4 2 2 16,1 3-5-16,2 6-2 15,-1 7 1-15,-5 14-1 16,-3 18-2-16,0 21 3 15,-8 19 7-15,-9 9 4 16,4 3-1-16,7 0-1 0,3-6-7 16,3 0 0-16,0 1 1 15,0-8-3-15,3-4 4 16,3-3-3-16,0-4-1 16,-3 0 0-16,-3-2 0 15,2-5 0-15,4-10 1 16,4-4 1-16,7-11 5 15,4-12 2-15,8-8-3 16,10-12 2-16,10-7-7 16,14-8 5-16,7-3 11 15,2 0-10-15,1 0 4 16,-11-4-8-16,-8 1-2 16,-11 3-1-16,-5 0-16 0,-8 0-63 15,-5 0-72-15,-3-5-232 16</inkml:trace>
  <inkml:trace contextRef="#ctx0" brushRef="#br0" timeOffset="37976.86">4633 6638 732 0,'0'0'43'0,"0"0"-15"16,0 0 30-16,0 0 2 15,0 0-31-15,0 0-9 16,0 0-20-16,0 42 0 0,-3 12 51 15,-6 16 32 1,1 11-36-16,-1-1-17 0,4-4-15 16,5-13 2-16,0-10-5 15,0-10 0-15,10-8 1 16,2-9-6-16,7-6 3 16,1-9-5-16,7-8 11 15,1-3-16-15,6-7 0 16,-2-17-74-16,-7-8-100 15,-10-11-191-15</inkml:trace>
  <inkml:trace contextRef="#ctx0" brushRef="#br0" timeOffset="38195.32">4597 6906 909 0,'0'0'196'16,"0"0"-164"-16,0 0 45 16,0 0-8-16,0 0-34 15,0 0-35-15,124-57 0 16,-66 50 0-16,-1 3 0 16,-2 1-40-16,-10-1-151 15,-12-4-255-15</inkml:trace>
  <inkml:trace contextRef="#ctx0" brushRef="#br0" timeOffset="38576.01">5449 6914 1215 0,'0'0'76'0,"0"0"-63"0,0 0 37 16,0 0 0-16,0 0-24 15,0 0-25-15,83-7 0 16,-23 0 4-16,4-1-5 16,-9 1 0-16,-14 1 2 15,-16 3-2-15,-11 0-1 16,-8 2-31-16,-3-1-21 16,2-1-36-16,7 1-60 15,6-4-109-15,6-6-322 16</inkml:trace>
  <inkml:trace contextRef="#ctx0" brushRef="#br0" timeOffset="39170.01">6570 6654 940 0,'0'0'188'0,"0"0"-155"0,0 0 25 15,0 0 42-15,0 0-34 16,0 0-27-16,-14-18-25 16,14 18-14-16,14 0-11 15,9 18-14-15,7 12 22 16,-3 3 3-16,-6 4-1 16,-15 1-10-16,-6-3 3 15,-3-3 4-15,-15-9 1 0,0-7 3 16,3-8 3-1,6-7 6-15,6-1 17 0,3 0-3 16,0-4-11-16,6-19-2 16,20-10-10-16,17-11-60 15,10 1 16-15,7 8-10 16,-3 14-39-16,-15 15 41 16,-16 6 44-16,-13 19-2 15,-12 17 1-15,-1 8 9 16,0 7 43-16,0-2-1 15,0-7 25-15,0-7-22 16,6-13-7-16,10-7-12 16,10-4-7-16,11-9 2 15,14-2-21-15,11-13-1 16,4-19-141-16,-8-15-452 0</inkml:trace>
  <inkml:trace contextRef="#ctx0" brushRef="#br0" timeOffset="41260.11">6625 7257 539 0,'0'0'177'0,"0"0"-125"15,0 0 9-15,0 0 30 16,0 0 28-16,0 0-45 16,0 0-33-16,0 3-17 0,0-2-5 15,0 1-2-15,0-2-3 16,0 0-14-16,0 4 2 15,13 1-2-15,17 4 5 16,24 1 2-16,22-2 2 16,19-6-1-16,13 0 1 15,2-2-6-15,-4 0 7 16,-15 1-4-16,-18 1-3 16,-25 1 0-16,-23-1-3 15,-16-2-1-15,-9 0 0 16,0 0-1-16,0 0 2 15,-1 0 5-15,-13 0-5 0,-4 0-3 16,3 2-60 0,1 2-145-16,3 0-329 0</inkml:trace>
  <inkml:trace contextRef="#ctx0" brushRef="#br0" timeOffset="41799.01">6880 7627 1037 0,'0'0'106'0,"0"0"-63"16,0 0 15-16,0 0-23 15,0 0-34-15,0 0 3 16,60 91-4-16,-29-35 44 15,4 0-29-15,-3-8-14 0,-1-7 2 16,-6-8 0-16,-2-11-2 16,-5-7 7-16,-5-5-8 15,-5-8 7-15,2-2-6 16,-2 0 4-16,2 0 5 16,4-12 24-16,5-9 4 15,2-9-20-15,-2-9-2 16,-1-7 7-16,0-7-13 15,1 0-8-15,-4 6-1 16,0 13-1-16,-7 11-3 16,-4 8-4-16,-1 5-13 15,-3 5-11-15,0-2-42 16,3-2-51-16,0-2-160 0,2-3-210 16</inkml:trace>
  <inkml:trace contextRef="#ctx0" brushRef="#br0" timeOffset="42781.47">8401 6544 865 0,'0'0'91'16,"0"0"-17"-16,0 0-13 15,0 0 1-15,0 0-42 16,0 0-18-16,-107 123 14 0,46-6 66 16,4 18-44-1,14 7-21-15,15 2-7 0,13-8-4 16,10-16 1-16,5-11 2 15,0-20-3-15,21-18-5 16,8-18 3-16,2-14-4 16,10-18-30-16,10-14-73 15,9-7-103-15,4-19-292 16</inkml:trace>
  <inkml:trace contextRef="#ctx0" brushRef="#br0" timeOffset="43203.12">8797 6756 781 0,'0'0'144'0,"0"0"-113"0,0 0-31 15,0 0-9-15,0 0 9 16,18 113 81-16,-11-53-14 16,-1 3-22-16,-3-8-31 15,0-10-6-15,0-11-5 16,0-11-1-16,-1-11-2 16,1-6 0-16,0-5-14 15,4-1-107-15,5-12-169 16</inkml:trace>
  <inkml:trace contextRef="#ctx0" brushRef="#br0" timeOffset="43525.35">9280 6853 254 0,'0'0'869'16,"0"0"-799"-16,0 0-47 0,0 0 41 16,0 0-8-16,0 0-32 15,54 0-24-15,-11 0 1 16,13 0 0-16,-1 0-1 15,-5 0-2-15,-12 0-2 16,-12 0-27-16,-6 0-29 16,-5 0-61-16,4 0-114 15,2-14-252-15</inkml:trace>
  <inkml:trace contextRef="#ctx0" brushRef="#br0" timeOffset="43854.14">10547 6385 985 0,'0'0'140'0,"0"0"-140"15,0 0-8-15,0 0 8 16,-2 126 43-16,-5-65 1 16,1-2-18-16,3-6-13 0,0-6-12 15,3-5-1-15,0-5-5 16,-2-5-65-16,-1-8-96 15,-3-6-250-15</inkml:trace>
  <inkml:trace contextRef="#ctx0" brushRef="#br0" timeOffset="44124.57">10190 7042 580 0,'0'0'527'16,"0"0"-478"-16,0 0-19 0,0 0 17 16,0 0-18-16,0 0-29 15,142-8 0-15,-60 2-3 16,12 2 5-16,6 0-2 16,0-2 0-16,-8 2 0 15,-17 0 2-15,-20 4-2 16,-20 0-3-16,-19 0 1 15,-10 0-11-15,-6 0-55 16,0-3-128-16,-17 2-162 16</inkml:trace>
  <inkml:trace contextRef="#ctx0" brushRef="#br0" timeOffset="44649.27">10638 7172 554 0,'0'0'455'15,"0"0"-436"-15,0 0 7 16,0 0 55-16,0 0 1 16,0 0-25-16,0-15-39 15,0 26-18-15,0 20 1 16,1 17 1-16,-1 11 35 16,0 7-9-16,0-5-18 0,0-4 1 15,0-11-5-15,-4-7-3 16,0-11-1-16,-1-9-2 15,2-7 0-15,0-5-3 16,3-4-25-16,0-3-54 16,0 0-57-16,11-10-133 15,14-20-260-15</inkml:trace>
  <inkml:trace contextRef="#ctx0" brushRef="#br0" timeOffset="44899.1">10842 7342 933 0,'0'0'52'0,"-83"44"-41"16,43-20 51-1,7-6 28-15,10-7-47 0,14-3-26 16,6-5-11-16,3 1-6 16,0 3 0-16,15 6 1 15,11 5 5-15,5 3 2 16,3 1 1-16,-1 0-2 15,-4 0-4-15,-7-5-1 16,-6-3-2-16,-7-5 0 16,-3-1-35-16,-1-6-108 15,-5-2-176-15</inkml:trace>
  <inkml:trace contextRef="#ctx0" brushRef="#br0" timeOffset="45328.98">11078 7103 859 0,'0'0'157'0,"0"0"-100"15,0 0 13-15,0 0-4 16,0 0-29-16,0 0-35 16,17 10-2-16,-8 17-9 15,-1 10 9-15,-8 5-8 16,0 2 1-16,-4-2-2 15,-9-9 9-15,7-8 4 16,1-10 3-16,5-8 2 16,0-6 4-16,0-1 17 15,22 0-3-15,11-4 0 16,13-12-5-16,8-6-22 16,1 3-1-16,-7 0-45 0,-3 4-57 15,-11-2-134-15,-12-3-175 16</inkml:trace>
  <inkml:trace contextRef="#ctx0" brushRef="#br0" timeOffset="45862.18">11514 6456 789 0,'0'0'148'0,"0"0"-55"15,0 0-8-15,0 0 12 16,0 0-6-16,0 0-39 0,0-27-41 16,0 27-10-1,0 0-1-15,0 0-7 0,0 10-4 16,0 19-1-16,0 20 12 15,3 22 0-15,13 15 11 16,6 18-10-16,7 10 3 16,1 7 2-16,-3 2-1 15,-5-5-1-15,-10-15-4 16,-8-11 0-16,-4-19 1 16,0-15-2-16,-10-14 1 15,-12-11 0-15,-8-5 10 16,-6-9-1-16,-3-5-3 15,-1-10-6-15,3-4-78 16,14-16-221-16</inkml:trace>
  <inkml:trace contextRef="#ctx0" brushRef="#br0" timeOffset="46582.38">11766 6218 1137 0,'0'0'137'0,"0"0"-137"16,0 0-28-16,0 0 28 15,0 0 1-15,0 0-1 16,61 6 0-16,-4 11 4 16,7-3 0-16,0-2-4 15,-6-2-1-15,-10-6 1 16,-12-4 8-16,-13 0-5 15,-8 0-1-15,-7 0 14 16,-5 0 17-16,-3 0 1 0,0 0-13 16,0 0-20-1,0 0 3-15,0 0-8 0,0 4 3 16,0 13-4-16,3 15-17 16,6 20 18-16,-2 23 4 15,-1 16 1-15,-3 7 2 16,-3 6 9-16,0 3-11 15,0 1 2-15,0 0 3 16,-7-3 2-16,-5-5-8 16,-1 2-1-16,-1 0 1 15,-2-2 0-15,4-1 2 16,3-7-2-16,-2-8 0 0,2-2 0 16,-1 1 0-1,-3-2 1-15,0-4-1 0,0-4-2 16,1-8 2-16,0-8 2 15,-3-8 0-15,-1-5 2 16,-4-9 5-16,-3-6 8 16,-9-8 25-16,-7-7 2 15,-10-7-9-15,-10-4-9 16,-8-3-13-16,-5 0-1 16,-1-15-2-16,6-10-10 15,9-12-42-15,22-13-95 16,25-16-239-16</inkml:trace>
  <inkml:trace contextRef="#ctx0" brushRef="#br0" timeOffset="53861.28">633 8921 364 0,'0'0'239'0,"0"0"-172"15,0 0-57-15,0 0-8 16,0 0 10-16,0 0 47 15,-16 79 38-15,14-30-10 16,2 12-26-16,0 1-5 16,0 1-15-16,2-5-20 15,4-11-5-15,2-4 2 16,1-4-2-16,2-7-12 16,4-4-4-16,3-6 1 15,4-7 6-15,6-3-1 0,7-11-5 16,4-1-1-16,1-7-54 15,-9-17-144-15,-11-8-155 16</inkml:trace>
  <inkml:trace contextRef="#ctx0" brushRef="#br0" timeOffset="54064.97">460 9361 905 0,'0'0'253'16,"0"0"-215"-16,0 0-19 0,0 0 9 16,0 0 23-16,83-74-36 15,-38 52 2-15,3 4-12 16,-2 3-5-16,-3 4 0 16,-4 0-61-16,-9-6-250 15</inkml:trace>
  <inkml:trace contextRef="#ctx0" brushRef="#br0" timeOffset="54375.04">951 8431 653 0,'0'0'381'16,"0"0"-319"-16,0 0-13 15,0 0-17-15,0 0-12 16,0 0-20-16,-5 23-1 16,11 20 1-16,6 11 11 15,3 1 20-15,4 1-23 16,-2-2-2-16,1-1-5 15,-3 2-1-15,-6-4-73 16,-5-9-188-16,-4-13-469 16</inkml:trace>
  <inkml:trace contextRef="#ctx0" brushRef="#br0" timeOffset="54733.13">1619 9192 1277 0,'0'0'97'16,"0"0"-89"-16,0 0-7 16,0 0 5-16,0 0 2 15,97-48-8-15,-43 29 0 16,1 2-27-16,-1 5-80 15,-10 2-151-15,-21 6-663 16</inkml:trace>
  <inkml:trace contextRef="#ctx0" brushRef="#br0" timeOffset="54914.05">1774 9438 555 0,'0'0'748'0,"0"0"-725"16,0 0-18-16,0 0 21 15,88 0 56-15,-41-8-51 16,3 0-24-16,1-1-5 16,-2 3-2-16,-5 4-30 15,0 2-54-15,0-2-73 16,-4 2-220-16</inkml:trace>
  <inkml:trace contextRef="#ctx0" brushRef="#br0" timeOffset="58711">3042 8740 249 0,'0'0'109'15,"0"0"-107"-15,0 0-2 16,0 0 2-16,0 0 64 16,0 0 9-16,0 0-19 15,0-31 16-15,0 28-7 16,0 2-12-16,0-1-19 15,0 2-5-15,0 0 1 16,0 0-26-16,0 13-4 16,0 13 0-16,-3 8 32 15,-4 9 29-15,-3 2-19 16,1 1-15-16,4-7-14 0,1-2-2 16,4-5-11-16,0-4-1 15,0-2-22-15,12-10-199 16,-8-14-564-16</inkml:trace>
  <inkml:trace contextRef="#ctx0" brushRef="#br0" timeOffset="60892.52">2501 9320 142 0,'0'0'588'0,"0"0"-517"16,0 0-64-16,0 0-1 16,0 0 24-16,0 0 51 15,0 0-28-15,-3 0-29 16,3 0-6-16,0 0-13 16,0 0 10-16,3 0-10 15,19 0 2-15,17 0 0 0,25 1 9 16,24 4-3-16,26-2-6 15,23-2-4-15,17-1 14 16,11 1-2-16,-2 2-7 16,-17 3-2-16,-19 1-1 15,-27 0-4-15,-24-3 0 16,-22-1-1-16,-19-3 0 16,-15 0-1-16,-11 0 3 15,-5 0 3-15,-4 0 5 16,0-1 50-16,0-5-1 15,0 1-44-15,0 0-14 16,0 2-2-16,0 3 0 16,0 0-71-16,0 0-158 15,-13 0-613-15</inkml:trace>
  <inkml:trace contextRef="#ctx0" brushRef="#br0" timeOffset="62168.52">2390 10165 813 0,'0'0'105'0,"0"0"-105"15,0 0 0-15,48 122 0 16,-22-56 41-16,-1 2-6 16,2-2-14-16,-2-8-2 15,1-7 9-15,-7-12-16 16,-3-11-12-16,-7-10 2 16,-4-12 1-16,-4-5 3 15,-1-1 9-15,0 0 43 16,0-10 14-16,0-13-30 0,0-11-39 15,-1-9-3-15,-1-4 0 16,2-8-2-16,0-2 6 16,-3-5-4-16,2-1 0 15,-5-2-10-15,0-2-10 16,-3 1 11-16,3-1 2 16,-3-1-15-16,0 4 12 15,3 10 5-15,-1 5 5 16,2 10 2-16,2 6 1 15,3 4-2-15,0 4 9 16,0 3-6-16,0 2 1 16,0 5 11-16,0 1-14 15,0 2-1-15,3 2 0 0,-3 0-1 16,3 2 1 0,-1 2 3-16,1 2-8 0,-3 1 3 15,1 2 1-15,-1 1 2 16,0 0 1-16,0 0-3 15,0 0-2-15,0 0 2 16,0 0-2-16,0 0 2 16,0 0-1-16,2 0 0 15,5 0-1-15,6 0 2 16,7 0-1-16,7 4-1 16,7 7 1-16,3 2 2 15,2 0 0-15,0-2-1 0,4-5 0 16,-1 0 0-16,0-2-4 15,2-4 5-15,-2 0-2 16,3 0 2-16,-3 0 1 16,0-4-2-16,1 1 0 15,-4 0 0-15,1-1 2 16,3 2-2-16,-2 1-1 16,6 1 1-16,-5 0 0 15,-2 0 0-15,-2 1 3 16,-1 5-3-16,-4 0-1 15,2-1 0-15,0-4 1 16,-2 1 0-16,1-2 0 16,2 0 0-16,6 0 1 15,5-3-1-15,5-2 0 16,2-1 2-16,-6 4-2 0,-5-3-6 16,-13 4 6-16,-12-1-1 15,-5 1 1-15,-7 1 0 16,-3 0-1-16,-3 0 3 15,0 0-2-15,0-2 0 16,0 2 4-16,0-1-3 16,0 1-1-16,0 0 0 15,-7 0-29-15,-8 0-103 16,-9 0-190-16,-6 0-432 16</inkml:trace>
  <inkml:trace contextRef="#ctx0" brushRef="#br0" timeOffset="62777.17">2796 9892 515 0,'0'0'219'16,"0"0"-156"-16,0 0-8 16,0 0 31-16,0 0-41 15,0 0-45-15,0-4-1 16,0 34 1-16,0 9 26 16,2 3 21-16,1 2-12 15,0-8-23-15,0-5 3 16,-3-9-1-16,1-4-5 15,-1-9-2-15,0-4-6 16,2-2 0-16,-2-3-1 16,1 0 0-16,1 0-40 15,8 0-68-15,4-9-207 16</inkml:trace>
  <inkml:trace contextRef="#ctx0" brushRef="#br0" timeOffset="63047.39">3093 10043 985 0,'0'0'90'16,"0"0"-90"-16,0 0-5 0,0 0 5 15,0 0 0-15,81-3 16 16,-47 3-8-16,1 0-7 16,-9 0-1-16,-2 0-5 15,-6 0-6-15,-7 0-95 16,-1 0-115-16,-5-6-326 16</inkml:trace>
  <inkml:trace contextRef="#ctx0" brushRef="#br0" timeOffset="63475.11">3545 9951 511 0,'0'0'340'0,"0"0"-252"16,0 0-88-16,0 0 4 16,0 0 2-16,33 78 61 15,-20-42-36-15,-2-1-11 0,5-5-7 16,-2-6-10-16,-4-6 12 15,-1-8-2-15,-3-4-3 16,-4-3-4-16,-1-3 4 16,1 0 24-16,1-2 16 15,3-15 1-15,4-8-26 16,1-9-15-16,5-5-6 16,-4-3-3-16,-2 6-2 15,2 7 0-15,-3 5-18 16,-1 5-56-16,1 2-107 15,-1 3-148-15</inkml:trace>
  <inkml:trace contextRef="#ctx0" brushRef="#br0" timeOffset="63879.06">3902 9751 586 0,'0'0'226'16,"0"0"-149"-16,0 0-4 0,0 0-31 15,0 0-33-15,0 0-9 16,43-4-9-16,-30 33 1 16,-7 12 7-16,-6 4-2 15,-3 1 2-15,-13-5 2 16,1-14 3-16,3-9-4 16,9-11 11-16,3-5 25 15,0-2 16-15,9 0 19 16,24-9-28-16,13-7-27 15,14-7-16-15,3 2-4 16,-2 5-29-16,-8 2-117 16,-18 7-242-16</inkml:trace>
  <inkml:trace contextRef="#ctx0" brushRef="#br0" timeOffset="64233.97">3524 10390 971 0,'0'0'134'0,"0"0"-126"15,0 0-8-15,0 0 0 16,0 0 0-16,0 0 5 16,114 1 6-16,-41-1 5 15,6-4-10-15,7-9 3 16,-7 2 8-16,-13 2-11 16,-21 2-5-16,-15 4-1 15,-14 2-2-15,-10 1-17 16,-6 0-88-16,0 0-43 15,-9 13-11-15,-13 5-82 16</inkml:trace>
  <inkml:trace contextRef="#ctx0" brushRef="#br0" timeOffset="64538.18">4030 10574 905 0,'0'0'111'0,"0"0"-95"16,-82 29 21-16,61 0 11 15,6 10-31-15,12 3-11 16,3 2 21-16,6 0-2 0,20-6-6 15,5-8-14-15,7-6 1 16,6-10 0-16,-1-6-2 16,3-8-4-16,-1 0-43 15,-3-24-162-15,-9-9-342 16</inkml:trace>
  <inkml:trace contextRef="#ctx0" brushRef="#br0" timeOffset="64856.71">4243 10435 729 0,'0'0'242'0,"0"0"-206"16,0 0-36-16,0 0-2 15,0 0-9-15,0 0 3 16,45 73 8-16,-45-40 1 16,0-6-1-16,0-13 11 15,-1-6 6-15,1-6 25 16,0-2 22-16,13 0 15 16,17-17-32-16,10-7-31 15,11-1-16-15,3-1-3 16,4 0-7-16,-1 1-55 15,-7 0-195-15,-11 2-358 0</inkml:trace>
  <inkml:trace contextRef="#ctx0" brushRef="#br0" timeOffset="65901.08">5295 8217 784 0,'0'0'132'16,"0"0"-126"-16,-122-20-2 15,74 19-1-15,2 1 5 16,1 0 4-16,2 5-11 15,3 11 1-15,-5 5 2 16,3 3-2-16,0 1-1 16,1 0 3-16,8-5-1 15,8-1-2-15,5-4 14 16,7-2-5-16,5-1 1 0,2-4-8 16,3 1-1-16,0 5-2 15,3 2 0-15,-3 7 0 16,3 4 0-16,0 11 0 15,0 11 2-15,0 8 34 16,0 10-1-16,0 8-11 16,0 8-2-16,0 3 7 15,3 2-18-15,2 2-6 16,-1 2-1-16,2-1-2 16,-1 0 14-16,2-8-5 0,-1-1-5 15,0-3-5 1,5 0 11-16,-2-1 2 0,2-3-6 15,0 3 12-15,-1-1-5 16,4 0-6-16,-3-1-4 16,0-4-3-16,-2-6 2 15,4-7-4-15,-2-10 3 16,-1-9 3-16,-1-12 2 16,2-9 2-16,-2-9 4 15,4-4-10-15,-1-6 9 16,12 0-2-16,9-4 11 15,13-17-11-15,17-10-3 16,13-8-1-16,3-3-7 0,3 2-11 16,-6 10-73-1,-12 4-174-15,-16 5-656 0</inkml:trace>
  <inkml:trace contextRef="#ctx0" brushRef="#br0" timeOffset="67050.14">5140 8744 585 0,'0'0'88'0,"0"0"18"0,0 0-30 16,0 0 19-1,0 0-7-15,0 0-27 0,0 0-29 16,-12-55 3-16,12 55-16 16,0 0 6-16,0 0-13 15,0 6-12-15,-3 23-5 16,-3 18 5-16,2 17 4 16,-2 6 8-16,3-1 0 15,3-8-7-15,0-8 3 16,7-13-1-16,5-7-1 15,3-9-2-15,-1-9 1 16,5-7-3-16,2-3 5 16,4-5-6-16,6 0-2 15,-5 0 0-15,1-3-47 16,-6-7-38-16,-5-5-107 0,-7-9-154 16</inkml:trace>
  <inkml:trace contextRef="#ctx0" brushRef="#br0" timeOffset="67277.03">5149 8917 574 0,'0'0'431'0,"0"0"-338"16,0 0-82-16,0 0 8 0,0 0 20 15,0 0-18 1,54-4-3-16,-15 4-4 0,1 0-7 16,2 0-7-16,-2 0-89 15,0 0-286-15</inkml:trace>
  <inkml:trace contextRef="#ctx0" brushRef="#br0" timeOffset="67561.42">5910 9039 827 0,'0'0'356'0,"0"0"-313"16,0 0-27-16,0 0 17 16,0 0-3-16,0 0-19 15,86-6-8-15,-47 4-3 16,-3 0-3-16,-1 2-100 16,-6-4-121-16,-3-3-305 15</inkml:trace>
  <inkml:trace contextRef="#ctx0" brushRef="#br0" timeOffset="68598.88">6983 8709 864 0,'0'0'131'0,"0"0"-60"15,0 0 1 1,0 0-10-16,0 0-18 0,0 0 3 16,0 0-22-16,-41-47-22 15,58 47-2-15,13 0-2 16,7 5 1-16,0 16-1 15,-6 7 1-15,-11 7-3 16,-9 2 3-16,-11 1-3 16,-3-2 3-16,-22-5 1 15,0-9-1-15,4-6 2 16,9-10-2-16,8-6 0 16,1 0 4-16,3-6 4 15,4-20-8-15,20-9-16 16,16-9-21-16,10 2 20 0,3 5-9 15,-5 15 16-15,-11 13 10 16,-10 9-2-16,-9 16-6 16,-3 15 3-16,-3 7 5 15,-3 3 11-15,1-1 5 16,1-3 3-16,8-9-8 16,1-5 3-16,10-11-12 15,7-7 6-15,8-5-6 16,10 0-2-16,1-18-116 15,-8-8-311-15</inkml:trace>
  <inkml:trace contextRef="#ctx0" brushRef="#br0" timeOffset="68924.17">6957 9141 980 0,'0'0'160'0,"0"0"-158"15,0 0 7-15,0 0-4 16,0 0 21-16,0 0-3 16,124 13 23-16,-30-10-11 15,13-3-21-15,6 0-7 0,6 0 4 16,-7-8-3-16,-15 3 18 15,-21-1-16-15,-26 5-9 16,-26-1 1-16,-13 1-2 16,-11 1-1-16,0 0-3 15,-5 0-14-15,-20 0-35 16,-11 7-102-16,-9 6-190 16</inkml:trace>
  <inkml:trace contextRef="#ctx0" brushRef="#br0" timeOffset="69303.1">7296 9542 1080 0,'0'0'115'0,"0"0"-115"16,43 75-3-16,-17-30 3 15,2 4 11-15,2-1 2 16,-2-6-10-16,5-5 5 16,-3-10-1-16,-5-11 6 0,-4-7 12 15,-9-7 0 1,-3-2 8-16,0 0 2 0,-2-18 18 15,4-7-22 1,2-10-9-16,1-7-11 0,1-6-6 16,4-2-3-16,0 1-4 15,1 8-16-15,-1 6-29 16,0 11-36-16,-5 3-84 16,-3 5-293-16</inkml:trace>
  <inkml:trace contextRef="#ctx0" brushRef="#br0" timeOffset="72970.78">8342 9100 688 0,'0'0'52'16,"0"0"5"-16,0 0-36 16,0 0 32-16,0 0 22 15,0 0-12-15,0 0-50 16,-3-12 2-16,3 12-8 15,0 0 13-15,0 0 3 16,0 0-5-16,0 0 4 16,0 0-7-16,0 0-5 0,0 0-2 15,0 0 0-15,0 0 2 16,0 0-4-16,0 0 4 16,0 0-2-16,0 0 6 15,0 0-6-15,0 0-2 16,0 0-2-16,0 0 2 15,0 0 2-15,0 0 4 16,0 0-5-16,0 0-4 16,0 0-1-16,0 0-1 15,0 0 1-15,0-2 0 16,0 2 0-16,0 0-2 16,0 0 3-16,0-1-3 0,0 1 2 15,0 0-2-15,0 0 4 16,0 0-4-16,0-3-1 15,0 3 1-15,0 0-2 16,0 0 6-16,0 0-8 16,0 0 8-16,0 0-5 15,0 0 1-15,0 0-2 16,0 0 2-16,0 0 2 16,0 0-2-16,0 0 0 15,-2 0 0-15,2 0 0 16,0 0 0-16,-1 0 0 15,1 0 0-15,0 0 0 16,0 0 1-16,0 0-1 0,0 0 0 16,0 0 0-16,0 0 0 15,0 0 0-15,0 0 0 16,0 0-1-16,0 0 1 16,0 0 0-16,0 0-1 15,0 0 1-15,0 0 0 16,0 0 0-16,0 0-2 15,0 0 2-15,0 0 1 16,0 0 0-16,0 0-1 16,0 0-3-16,0 0 3 15,0 0 0-15,0 0 0 16,0 0-1-16,0 0 0 0,0 0 1 16,0 0-2-1,0 0 1-15,-2 0-10 0,-2 0-40 16,-8 0-150-16,-2 0-500 15</inkml:trace>
  <inkml:trace contextRef="#ctx0" brushRef="#br0" timeOffset="73396.39">8580 8541 732 0,'0'0'25'16,"0"0"23"-16,0 0 22 15,0 0 27-15,0 0-26 16,0 0-15-16,-74 37-54 16,23 57 33-16,-10 33 55 0,9 17 0 15,16 7-50-15,20-8-19 16,16-15-6-16,17-17-5 15,27-19-9-15,14-20 5 16,11-18-6-16,10-19-10 16,6-19-95-16,1-16-149 15,-5-20-763-15</inkml:trace>
  <inkml:trace contextRef="#ctx0" brushRef="#br0" timeOffset="75729.06">8967 8793 216 0,'0'0'499'15,"0"0"-458"-15,0 0 13 16,0 0 8-16,0 0 5 15,0 0-58-15,0 0-9 16,-11 25 0-16,11 13 35 16,0 6 35-16,0-1-37 15,0-6-14-15,0-7 4 16,0-7-20-16,0-6 1 0,0-2-2 16,0-4-2-16,0-5 0 15,2 4 0-15,1-3-43 16,6-2-112-16,0-5-69 15,4 0-367-15</inkml:trace>
  <inkml:trace contextRef="#ctx0" brushRef="#br0" timeOffset="76082.89">9416 8888 874 0,'0'0'111'0,"0"0"-101"16,0 0-8-16,0 0 15 15,0 0 16-15,0 0-14 16,58 0 9-16,-21 0-4 16,5 0-11-16,-2 0-7 15,-7 0-4-15,-6 0-2 16,-10 0 0-16,-4 0 0 16,-7 0 0-16,-3 0-69 0,0 0-66 15,-2-3-59-15,0-7-469 16</inkml:trace>
  <inkml:trace contextRef="#ctx0" brushRef="#br0" timeOffset="76734.03">10526 8487 796 0,'0'0'75'16,"0"0"20"-16,0 0-10 16,0 0 10-16,0 0-34 0,0 0-54 15,0-12-7-15,0 37 0 16,0 9 1-16,0 4 15 16,0-1-11-16,0 0-3 15,0 0-2-15,3-1-1 16,-3-1-47-16,0-2-114 15,-2-7-102-15,-14-2-315 16</inkml:trace>
  <inkml:trace contextRef="#ctx0" brushRef="#br0" timeOffset="76999.32">10165 8974 512 0,'0'0'503'0,"0"0"-390"15,0 0-83-15,0 0 4 16,0 0 4-16,0 0-14 16,55 0-8-16,15 0 5 15,14 0-11-15,2 0-10 16,4-8 2-16,-6-1 1 16,-6-1-2-16,-13 2 1 15,-16 2-2-15,-18 2 0 16,-17 4-3-16,-10 0-22 15,-4 0-44-15,-1 0-57 16,-25 6-157-16,-12 5-344 0</inkml:trace>
  <inkml:trace contextRef="#ctx0" brushRef="#br0" timeOffset="77291.64">10480 9138 1034 0,'0'0'98'0,"0"0"-94"16,0 0-4-1,0 0-17-15,-3 90 17 16,3-31 35-16,0-5 6 0,0-6-30 15,4-9-5-15,4-11-1 16,-2-10-2-16,-2-4-2 16,-1-7-1-16,-1-3-19 15,2-4-124-15,3 0-140 16,2-18-471-16</inkml:trace>
  <inkml:trace contextRef="#ctx0" brushRef="#br0" timeOffset="77545.17">10738 9165 856 0,'0'0'127'15,"0"0"-107"-15,-94 85 24 16,64-53 10-16,6-5-6 16,12-4-26-16,3-4-21 15,9-5 0-15,0-5 0 16,0-2 1-16,12 0 0 15,12 0 2-15,9 4-1 16,3 2-3-16,-2 3 4 16,-4-2-4-16,-5 0-8 15,-7-2-41-15,-6-2-53 16,-8-4-99-16,-4-4-149 16</inkml:trace>
  <inkml:trace contextRef="#ctx0" brushRef="#br0" timeOffset="77849.06">10836 9113 928 0,'0'0'136'0,"0"0"-99"15,0 0-37-15,0 0 0 0,0 0 6 16,52 113 36-16,-47-63-20 16,-1-6-21-16,1-8 9 15,1-11-9-15,1-10 5 16,2-8 8-16,3-5 2 16,6-2 10-16,12-9 9 15,7-13-24-15,12-6-11 16,-1-8-20-16,-3-5-106 15,-12-2-297-15</inkml:trace>
  <inkml:trace contextRef="#ctx0" brushRef="#br0" timeOffset="78208.92">11045 8649 985 0,'0'0'117'16,"0"0"-49"-16,0 0 9 15,0 0-26-15,0 0-46 16,0 0-5-16,33 52-3 0,22 19 3 15,9 20 5-15,2 12-3 16,-3 10 1-16,-8 0-3 16,-15-1 0-16,-19-4 1 15,-20-15 1-15,-2-16-2 16,-35-15-1-16,-7-12-1 16,-9-12 1-16,-1-10 1 15,4-9 0-15,9-19-124 16,13-7-349-16</inkml:trace>
  <inkml:trace contextRef="#ctx0" brushRef="#br0" timeOffset="78847.27">11106 8537 1019 0,'0'0'90'16,"0"0"-30"-16,0 0-5 15,0 0-4-15,0 0-31 16,0 0-20-16,6-15-3 15,18 30 1-15,7 5 2 0,4-2 2 16,2-2 5-16,4-6-4 16,0-5 8-16,-2-4 2 15,0-1-9-15,-8 0 3 16,-4-3-5-16,-9-4 1 16,-8 3 2-16,-4-2 7 15,-4 2 3-15,1 2-5 16,-3 2 1-16,0 0-11 15,0 0-1-15,0 18-14 16,0 19 5-16,0 20 6 16,0 18 8-16,0 14-6 15,0 10 5-15,7 11-6 16,8 12 6-16,4 4-4 0,-2 7 1 16,-2-4-2-16,-8-5 2 15,1-9 0-15,-4-8 0 16,4-8 0-16,-4-2 0 15,-4 0 3-15,0 0-1 16,-19-3-2-16,-9-10-2 16,-8-13 1-16,-3-14 0 15,-4-16 1-15,-2-7 5 16,-4-9 18-16,-5-5 15 16,-15-8-3-16,-8-9-19 15,-12-3-5-15,-1-16-11 16,0-18-39-16,7-18-116 0,5-12-337 15</inkml:trace>
  <inkml:trace contextRef="#ctx0" brushRef="#br0" timeOffset="83384.25">858 12362 194 0,'0'0'324'15,"0"0"-288"-15,0 0-15 16,0 0 45-16,0 0 32 16,0 0-18-16,0 0-21 15,0 0-2-15,5-28-22 0,-5 26 10 16,0-2-14-16,1 4-2 16,-1-1 8-16,0 1-17 15,0 0-17-15,0 0-3 16,0 14-9-16,0 17-14 15,0 22 23-15,-6 22 26 16,-7 9 6-16,-2 4-10 16,3-7 3-16,2-7-18 15,7-8-6-15,1-8 12 16,2-12-7-16,0-10-4 16,0-10-2-16,12-7 4 15,0-4 0-15,7-3 1 0,2-5 1 16,5-3 0-16,2-2-4 15,3-2-2-15,1 0-12 16,-4-2-37-16,0-12-78 16,-11-5-160-16</inkml:trace>
  <inkml:trace contextRef="#ctx0" brushRef="#br0" timeOffset="83633.25">614 12775 97 0,'0'0'983'0,"0"0"-913"16,0 0-63-16,0 0-7 15,0 0 25-15,113-47 6 16,-64 34-7-16,0 1-15 15,-7 5-7-15,-7 1-2 16,-4-1-29-16,-8-4-156 16,-12-7-370-16</inkml:trace>
  <inkml:trace contextRef="#ctx0" brushRef="#br0" timeOffset="84047.79">1148 11669 862 0,'0'0'140'0,"0"0"-66"15,0 0-24-15,0 0-45 16,0 0-5-16,0 0 0 15,1 106 8-15,5-42 24 16,0-2-15-16,3-4-9 16,0-5 3-16,3-3-7 15,-6 0-4-15,-3 2-1 16,-3-13-131-16,-8-12-425 16</inkml:trace>
  <inkml:trace contextRef="#ctx0" brushRef="#br0" timeOffset="84516.88">1653 12664 1165 0,'0'0'118'0,"0"0"-65"16,0 0-13-16,0 0 25 0,0 0-11 15,0 0-30 1,24-56-24-16,9 44 1 0,12-1-2 15,1 2-2 1,-1 5-40-16,-2 4-48 0,-6 2-60 16,-17 0-52-16,-13 0-300 15</inkml:trace>
  <inkml:trace contextRef="#ctx0" brushRef="#br0" timeOffset="84728.19">1734 12873 707 0,'0'0'263'0,"0"0"-220"16,0 0-6-16,0 0 88 15,0 0-40-15,0 0-33 0,43 0-36 16,-1-1 0-16,10-7-11 16,8-1-4-16,4-1-1 15,2 2 0-15,-5-1-30 16,-6 5-71-16,-13-4-116 15,-17 0-417-15</inkml:trace>
  <inkml:trace contextRef="#ctx0" brushRef="#br0" timeOffset="86588.49">3557 12031 139 0,'0'0'406'0,"0"0"-322"15,0 0-3-15,0 0-14 16,0 0 15-16,0 0-16 16,0 0-22-16,6-78-21 15,-3 72 18-15,-1 0-12 0,-1 4-5 16,1 0 9-16,-2 2-13 16,0 0-20-16,0 2 0 15,0 23-8-15,0 18 8 16,0 16 1-16,-8 10 33 15,2 8-5-15,0-6-2 16,3-6-18-16,3-5 24 16,0-10-17-16,0-7-9 15,6-8 3-15,6-10-5 16,3-9-4-16,3-6 3 16,6-8 3-16,1-2-7 15,5-3-32-15,0-17-52 0,-8-7-108 16,-10-5-266-16</inkml:trace>
  <inkml:trace contextRef="#ctx0" brushRef="#br0" timeOffset="86815.76">3527 12247 990 0,'0'0'136'0,"0"0"-74"16,0 0-43-16,0 0 2 16,0 0-1-16,111-60-11 0,-58 52 5 15,1 6-14 1,-3 0 6-16,-3 2-12 0,-11 0-45 16,-4 0-201-16,-8-3-450 15</inkml:trace>
  <inkml:trace contextRef="#ctx0" brushRef="#br0" timeOffset="87163.35">4237 12236 755 0,'0'0'371'0,"0"0"-321"16,0 0-31-16,0 0 31 16,0 0 22-16,0 0-45 15,108-2-18-15,-47-6-8 16,2 0-1-16,-8 2 3 15,-6 2-2-15,-10-1-1 16,-12 2-5-16,-12 0-13 16,-5 2-12-16,-7-1-14 15,3-1-14-15,0-4-105 0,0-4-326 16</inkml:trace>
  <inkml:trace contextRef="#ctx0" brushRef="#br0" timeOffset="88271.46">5400 11935 805 0,'0'0'127'15,"0"0"-20"-15,0 0 2 16,0 0-40-16,0 0-27 0,0 0-7 15,0 0-27 1,38-65-8-16,10 65 0 0,9 0 2 16,1 17-2-16,-10 8 0 15,-17 4-4-15,-14 6 1 16,-16-2-2-16,-1-1 3 16,-25-4-2-16,-11-7 4 15,0-5-3-15,5-7 3 16,7-6 1-16,15-3 2 15,4 0 6-15,5-12 16 16,8-16-12-16,28-9-13 0,17-3-5 16,12 5 5-16,2 12-2 15,-9 15 2-15,-9 8 0 16,-18 11-6-16,-14 19 4 16,-9 10 1-16,-8 5 1 15,0-2 0-15,0-6 2 16,0-7-1-16,7-10-1 15,5-5 0-15,7-7 4 16,12-8-4-16,11 0 1 16,10-10-2-16,2-15-138 15,-9-9-287-15</inkml:trace>
  <inkml:trace contextRef="#ctx0" brushRef="#br0" timeOffset="88622.82">5297 12422 864 0,'0'0'253'16,"0"0"-197"-16,0 0-37 15,0 0-16-15,100-8 12 16,-26 3 22-16,14-3-10 0,17-2 0 16,13-4-9-16,2-1 0 15,-6-3 7-15,-16 2 2 16,-26 4-22-16,-26 2 1 16,-17 4-4-16,-15 2 1 15,-9 1-5-15,-2 1 2 16,-3 2-16-16,0 0-16 15,0 0-56-15,-3 9-85 16,-11 7-128-16,-9 8-165 16</inkml:trace>
  <inkml:trace contextRef="#ctx0" brushRef="#br0" timeOffset="89111.46">5734 12586 708 0,'0'0'317'16,"0"0"-203"-16,0 0-64 16,0 0-3-16,0 0-29 0,0 0-17 15,40 30-1-15,-9 10 13 16,2 4 16-16,2 2-14 16,-4-5-9-16,-1-3-5 15,-5-5 0-15,-2-8-1 16,-6-5 1-16,-4-7 1 15,-5-5 4-15,-3-4-5 16,-4-2 10-16,4-2 18 16,1-8 23-16,4-17 12 15,7-14-45-15,-1-13 0 16,-1-9-8-16,0-6-8 16,1 7-2-16,-1 8 0 15,-3 17-1-15,-3 13-1 0,-4 10-11 16,-2 6-36-16,-1 6-37 15,-2 0-97-15,0 0-305 16</inkml:trace>
  <inkml:trace contextRef="#ctx0" brushRef="#br0" timeOffset="90657.9">7329 11487 602 0,'0'0'82'16,"0"0"27"-16,0 0-37 15,0 0 14-15,0 0-11 16,0 0-21-16,-82-36-19 16,49 86-30-16,-7 28 36 15,-9 28 37-15,2 18-6 16,5 8-22-16,12-1-18 15,14-6-7-15,16-10-6 16,5-12-12-16,31-17-1 0,17-19-6 16,16-19-3-16,17-19-45 15,8-22-88-15,0-9-261 16</inkml:trace>
  <inkml:trace contextRef="#ctx0" brushRef="#br0" timeOffset="91505.62">7666 11620 567 0,'0'0'179'15,"0"0"-119"-15,0 0-12 16,0 0 37-16,0 0-32 16,0 0-37-16,0-8-16 15,0 24 6-15,3 14-6 16,2 15 56-16,-2 10 25 0,1 8-45 15,-1 3-1-15,-2-6-11 16,2-3-13-16,2-8 0 16,-2-9 2-16,1-9-11 15,-1-8-1-15,-1-6 2 16,-2-8-3-16,0-3 2 16,0-3 0-16,0-2-2 15,0 0 0-15,0-1 0 16,0 0 4-16,0 3-3 15,0-3-1-15,0 0-28 16,0 0-49-16,0-9-181 16,0-10-356-16</inkml:trace>
  <inkml:trace contextRef="#ctx0" brushRef="#br0" timeOffset="106830.93">8533 11705 466 0,'0'0'227'16,"0"0"-227"-16,0 0 7 16,0 0-4-16,0 0 1 15,0 0 3-15,0 0 40 16,-9-18-2-16,9 18-3 15,0 0-15-15,0 0-5 16,0 0-2-16,0 0-10 16,0 0-2-16,0 0 2 15,3 0-10-15,10 0 0 0,13 0 0 16,7-2 3-16,8 0 6 16,1-3-8-16,4 2 8 15,-6-1-9-15,-7 1 0 16,-12 2 3-16,-9 1-3 15,-7 0 1-15,-5 0-2 16,0-2 2-16,0 2 10 16,0 0 10-16,0 0-11 15,0 0-9-15,0 0 10 16,0 0-8-16,0 0-3 16,0 0-1-16,0 0-4 15,0 0-88-15,-8 6-71 0,2 2-292 16</inkml:trace>
  <inkml:trace contextRef="#ctx0" brushRef="#br0" timeOffset="107752.57">9383 11447 620 0,'0'0'67'16,"0"0"8"-16,0 0-18 16,0 0-11-16,0 0 5 15,0 0-8-15,-6-72-6 0,6 69-7 16,0 2-1-1,0 1 5-15,0 0-34 0,0 16-6 16,0 19-8-16,11 21 14 16,-2 13 6-16,1 6 19 15,-4 4-21-15,1-5 5 16,1-9-8-16,1-8-1 16,-2-13 1-16,-1-9-1 15,-3-8 0-15,-1-11-1 16,-2-6-1-16,0-2 2 15,0-6-6-15,0-2-26 16,0 0-30-16,0-10-95 16,0-12-457-16</inkml:trace>
  <inkml:trace contextRef="#ctx0" brushRef="#br0" timeOffset="108176.18">9862 11656 878 0,'0'0'101'16,"0"0"-70"-16,0 0-1 16,0 0 23-16,0 0-21 15,0 0-14-15,15-5-13 16,16 5-5-16,14 5 1 15,7-3-1-15,5-2 1 16,1 0-1-16,-4 0 4 16,-5 0-2-16,-10 0-4 15,-12-2-3-15,-12-1-43 0,-9 1-56 16,-6-2-37 0,0-1-26-16</inkml:trace>
  <inkml:trace contextRef="#ctx0" brushRef="#br0" timeOffset="108439.07">9999 11450 776 0,'0'0'44'0,"0"0"24"15,0 0-13-15,0 0-29 0,0 0-23 16,0 0 16-16,-14 135 60 15,18-63-16-15,8-4-38 16,0-6-12-16,3-6-8 16,-2-8 1-16,2-6-5 15,-6-10 0-15,-1-7-1 16,-4-6-15-16,2-4-58 16,-2-5-67-16,1-9-129 15</inkml:trace>
  <inkml:trace contextRef="#ctx0" brushRef="#br0" timeOffset="109064.18">10927 11343 776 0,'0'0'133'0,"0"0"-100"16,0 0-33-16,0 0 0 16,41 115 30-16,-22-59 11 15,3-2-19-15,1-7-13 0,2-9-6 16,-1-8 8-16,-2-12-8 16,-5-4 7-16,-4-7 6 15,-5-6 3-15,-5-1-7 16,1 0 37-16,2-22 14 15,3-8-34-15,-2-13-21 16,-1-12 15-16,1-6-7 16,-3-1-10-16,5 5-6 15,-3 13 0-15,0 16-3 16,-3 11-6-16,1 10-27 16,-2 7-75-16,-2 0-211 15,0 0-484-15</inkml:trace>
  <inkml:trace contextRef="#ctx0" brushRef="#br0" timeOffset="109544.87">11332 11078 268 0,'0'0'417'0,"0"0"-339"15,0 0-10-15,0 0 27 16,0 0-16-16,0 0-9 15,-12-46-23-15,12 45-18 16,0-2-13-16,0 3 6 16,0 0-8-16,1 0-14 15,11 0-8-15,10 20 4 16,4 13 1-16,-4 8 2 16,-5 7 0-16,-16 1-1 15,-1-6 0-15,-6-8 1 16,-7-11 0-16,7-11 1 0,3-8 0 15,3-5 2-15,0 0 2 16,12 0 20-16,23-8-10 16,15-11-5-16,14-7-9 15,6-3-23-15,-5 4-60 16,-6 7-117-16,-19 7-86 16</inkml:trace>
  <inkml:trace contextRef="#ctx0" brushRef="#br0" timeOffset="109924.21">10772 11951 736 0,'0'0'342'0,"0"0"-298"15,0 0-32-15,0 0-8 16,0 0 4-16,105-2 1 16,-38-4-6-16,13 0-3 15,4 0 2-15,2-2-4 0,1 4 7 16,-8 1-4-16,-15 3-1 15,-15 0 0-15,-20 0-2 16,-16 0 1-16,-7 0 1 16,-6 0-1-16,0 0-2 15,0 0-16-15,-9 0-33 16,-13 5-105-16,-3 7-210 16</inkml:trace>
  <inkml:trace contextRef="#ctx0" brushRef="#br0" timeOffset="110242.07">11271 12139 952 0,'0'0'20'16,"0"0"-20"-16,0 0 0 16,-81 64 9-16,60-20 45 15,3 4-3-15,11-3-12 16,7-4-11-16,0-8-7 16,7-8-8-16,14-6-3 0,7-9-3 15,5-6 1-15,3-4-1 16,3 0-7-16,-3-14-26 15,2-5-53-15,-11-1-118 16,-12-6-196-16</inkml:trace>
  <inkml:trace contextRef="#ctx0" brushRef="#br0" timeOffset="110589.14">11472 12082 830 0,'0'0'116'0,"0"0"-100"15,0 0-16-15,0 0 0 16,0 0 1-16,0 0 8 15,57 97-8-15,-57-62 0 16,0-8-1-16,0-4 0 16,0-9 13-16,-2-9 33 15,2-3-9-15,0-2 11 16,2 0 3-16,22-7 2 16,11-12-41-16,14-6-7 15,10-5-5-15,5-2-42 0,2-5-84 16,-7 0-190-16</inkml:trace>
  <inkml:trace contextRef="#ctx0" brushRef="#br0" timeOffset="111052.01">12274 11119 943 0,'0'0'38'0,"0"0"0"16,0 0-7-16,0 0 2 16,0 0 5-16,0 0-13 15,-10-71-6-15,10 71-7 16,0 0 3-16,0 0-15 16,7 14-6-16,13 18 6 15,8 18 1-15,4 21 19 16,4 17 0-16,-5 17-8 15,2 13 1-15,-8 7-6 0,-9 4 11 16,-11-8 2-16,-5-14-13 16,-9-15-6-16,-18-15 1 15,-12-13 0-15,-9-3-4 16,-19-4 2-16,-18-2-51 16,-16-11-211-16</inkml:trace>
  <inkml:trace contextRef="#ctx0" brushRef="#br0" timeOffset="112784.68">3568 13189 128 0,'0'0'157'16,"0"0"-157"-16,-88 39 0 0,63-31 1 15,11-4 41 1,5-3 102-16,6-1 25 0,3 0-14 15,0 0-49-15,0 0-29 16,0 0-22-16,0 0-27 16,0 0-16-16,3 0-5 15,6 2-7-15,9 1 0 16,9-1-1-16,11 3 2 16,4-4 4-16,6 0-5 15,3-1 7-15,1 0-6 16,3 0-1-16,2 0 5 15,11 0 3-15,2 0 5 16,5 0-4-16,4 0-2 16,9-3-3-16,11-6-2 0,7-1-2 15,10 0 2-15,3-2 1 16,5-2-3-16,3 0 0 16,5-3 0-16,3 3 3 15,1-2-3-15,1 2-2 16,-6 2 2-16,-5 4 1 15,-4 3-1-15,-3 4 2 16,-7 1-6-16,-6 0 9 16,-3 1-8-16,3 8 3 15,-3-1-1-15,-3-2-7 16,1 0 3-16,-4-4 4 16,-3 2-2-16,2-4-1 15,-4 0 7-15,-1 0-7 0,-3 0 8 16,-3 0-1-16,-7 0-3 15,-6 0 0-15,-7 0-4 16,2 0 9-16,0 0-4 16,2 0-1-16,3 0 0 15,-1-2-3-15,1-3 6 16,4-2-4-16,0-3 1 16,3-1 0-16,-4 0 2 15,-2 0-1-15,1 1 4 16,-2 0-2-16,-3 3 6 15,-1 3 2-15,-2-1-2 16,-2 2 3-16,6-1-9 16,6-1 4-16,7 0-5 0,3-1-4 15,5-2 2-15,1-4-1 16,1-1 0-16,1-1 1 16,2 0 0-16,-4 2 0 15,1 0 2-15,-4 2-4 16,-4 3 2-16,-6 1 0 15,-4 2 1-15,-4 4 1 16,-2 0 0-16,-2 0-2 16,-6 0 0-16,-2 0-5 15,-4 0 3-15,3 2 2 16,0-2 1-16,5 0-1 16,1 0 3-16,-3 0-6 15,2 0 4-15,-1 0-1 16,1 0 2-16,0 0-2 0,-2 2 0 15,-1 0-2-15,-1-2 3 16,-1 0-1-16,-1 0 3 16,4 0-1-16,2 0-2 15,-2 0 2-15,-1 0-2 16,-2 0-2-16,-7-2-1 16,-1-2 1-16,4 2 2 15,0-2 1-15,4 3-1 16,3 1 0-16,3-1-1 15,3 1 4-15,-4-2-1 16,-3 2-2-16,-8 0-1 16,-4 0 0-16,-5 0 2 0,-1 0 0 15,-7 0 1-15,-2 3-1 16,-3 3 8-16,-5-1-9 16,-3-3 1-16,-2 2 8 15,0-2-9-15,-7-2 5 16,-1 2-4-16,-3-2 5 15,-5 0 1-15,-4 0-2 16,0 0-4-16,0 0 4 16,0 0-5-16,0 0-8 15,-7 0-53-15,-15-2-48 16,-16-11-262-16</inkml:trace>
  <inkml:trace contextRef="#ctx0" brushRef="#br0" timeOffset="114338.63">5847 14403 931 0,'0'0'109'16,"0"0"-65"-16,0 0-32 15,0 0-12-15,0 0 1 16,0 0-1-16,69 87 32 16,-35-34 0-16,-1 3-8 15,0-3-9-15,-5-1-12 16,2-6 6-16,-1-6-7 16,-4-5-1-16,-3-10 0 15,-7-5-1-15,-2-6 0 0,-5-5 0 16,1-4 1-16,-4-1-1 15,-1-4 4-15,-3 0-4 16,-1 0 6-16,2 0 3 16,-1-9 5-16,2-16-2 15,0-10-12-15,0-12-3 16,-3-10 3-16,0-11 0 16,0-10-4-16,-1-14-18 15,-7-3-5-15,-2-4 9 16,1 4 6-16,1 8-2 15,-3 12 7-15,2 13 6 16,0 8 1-16,1 7 3 16,1-2 2-16,4 4 14 15,0 3-6-15,3 3 0 16,0 5 9-16,0 6-5 0,0 2-1 16,0 5-11-16,0 5-5 15,3 5 2-15,0 4-2 16,-2 3 1-16,2 2-3 15,-3 2 3-15,0 0-2 16,0 0-1-16,0 0 2 16,0 0 0-16,0 0 1 15,0 0-2-15,0-1 2 16,0 0 7-16,3-3-3 16,0 1-4-16,5-2-2 0,1 5-1 15,2 0-1 1,3 0-1-16,5 2-1 0,5 8 4 15,6 1 2-15,6-1-2 16,6-5-1-16,7 0 2 16,3-5 7-16,6 0-6 15,2 0-1-15,-2-6-2 16,3-4 2-16,5 0 0 16,10-2-1-16,3-1-2 15,3 0 3-15,0 0 0 16,-1 5 0-16,-1 1 5 15,1 4-5-15,-4 3 1 16,-2 0-1-16,-2 0 0 16,-1 0 2-16,-5 0-2 15,3 0 0-15,-7 2-1 0,-3-1-4 16,-1-1 4-16,4 1 1 16,5-1 0-16,2 0 0 15,1 0 1-15,-1 0-1 16,0-1 0-16,-2-6 0 15,1-1 0-15,0-2 1 16,1 1-2-16,-5-1 2 16,-2 3 0-16,-6 1 0 15,-8 0 2-15,-6 2-3 16,-16 3 0-16,-9 1 0 16,-12 0-3-16,-6-1-9 15,-3 1-39-15,-25 0-16 0,-14 0-123 16,-15 0-475-16</inkml:trace>
  <inkml:trace contextRef="#ctx0" brushRef="#br0" timeOffset="115000.9">6599 13878 809 0,'0'0'115'15,"0"0"-71"-15,0 0-23 16,0 0-20-16,0 0-1 16,0 0 0-16,0 0 12 0,20 106 34 15,-11-61-7-15,1-2-4 16,-1-3-25-16,-3-6-5 16,-3-8 4-16,0-9-7 15,-3-7 2-15,0-4-3 16,0-2-1-16,0-2 0 15,0-2-2-15,2 0-29 16,2 0-100-16,5 0-121 16</inkml:trace>
  <inkml:trace contextRef="#ctx0" brushRef="#br0" timeOffset="115309.75">7035 13997 1003 0,'0'0'152'0,"0"0"-138"16,0 0-7-16,0 0-1 15,0 0 2-15,0 0-3 16,116 4 5-16,-64-3-2 0,-1-1-8 16,-6 0 3-1,-6 0-6-15,-9 0-3 0,-8 1-51 16,-6 1-68-16,-4 0-74 16,-3-2-138-16</inkml:trace>
  <inkml:trace contextRef="#ctx0" brushRef="#br0" timeOffset="115718.37">7811 13826 1019 0,'0'0'49'0,"0"0"-49"16,0 0-2-16,77 98 2 16,-54-56 15-16,-3 0-5 15,2-4-5-15,-2-4 0 16,-2-9-5-16,-4-8 0 15,-5-6 0-15,-2-9 4 16,-6-2-3-16,1 0 16 16,1 0 40-16,3-20 26 0,2-8-57 15,3-10-13-15,1-6 5 16,-1-6-11-16,2 1-2 16,0 4-5-16,1 6-5 15,-2 10-24-15,0 7-52 16,0 2-102-16,-8 5-351 15</inkml:trace>
  <inkml:trace contextRef="#ctx0" brushRef="#br0" timeOffset="116108.71">8260 13589 942 0,'0'0'92'0,"0"0"-92"16,0 0-2-16,0 0 2 15,0 0 12-15,58 72 1 16,-53-40-5-16,-5 1-8 0,0-2 5 16,0-9-4-1,0-8 2-15,0-7 19 16,0-7-2-16,0 0 17 0,0 0 2 16,10 0-3-16,6 0-17 15,10-9-14-15,5 1-5 16,2-3-6-16,0 5-75 15,-8 2-131-15,-11 1-192 16</inkml:trace>
  <inkml:trace contextRef="#ctx0" brushRef="#br0" timeOffset="116393.37">8621 13686 737 0,'0'0'13'0,"-15"85"-13"16,-12-16 47-16,-6 15 85 15,-5 13-57-15,-1 0 14 16,3-6-25-16,7-13-29 16,7-18-15-16,8-14 24 15,3-13-30-15,5-12 11 16,1-9-6-16,4-7-17 15,-2-4 2-15,3-1 2 0,0 0-6 16,0 0-10 0,9-6-49-16,10-10-72 0,3-6-212 15</inkml:trace>
  <inkml:trace contextRef="#ctx0" brushRef="#br0" timeOffset="116702.11">8816 13928 894 0,'0'0'46'0,"0"0"-46"0,0 0 0 16,-80 57 9-16,66-23 59 15,4 7-11-15,5 6-6 16,2 1-18-16,3-6 4 16,0-4-7-16,2-9-7 15,11-7-9-15,4-6-13 16,1-6 7-16,7-7-4 16,3-3-4-16,5 0-18 15,0-18-92-15,-5-8-213 16</inkml:trace>
  <inkml:trace contextRef="#ctx0" brushRef="#br0" timeOffset="117255.29">9025 13634 953 0,'0'0'126'16,"0"0"-90"-16,0 0-29 16,0 0-4-16,0 0-1 15,0 0 2-15,67 86-4 16,-67-40-3-16,0 2 3 15,0-8 0-15,0-8 7 16,0-10 3-16,-1-11 8 16,1-7 3-16,0-4 6 0,0 0 2 15,15 0-17-15,11 0-8 16,9-2 7-16,-1-8-8 16,-4 1-6-16,-12 3 3 15,-8 4 0-15,-8 2-2 16,-2 0 2-16,0 0-3 15,0 0-11-15,0 0-30 16,0 0-54-16,0 0-140 16,0 0-62-16</inkml:trace>
  <inkml:trace contextRef="#ctx0" brushRef="#br0" timeOffset="118378.85">7964 11590 715 0,'0'0'54'16,"0"0"-40"-16,0 0-11 15,0 0 28-15,0 0 35 16,0 0-6-16,0 0-34 16,0-37-24-16,0 37-2 15,-11 19-5-15,-11 15 5 16,-12 17 36-16,-12 17 5 15,-6 14 2-15,-8 9-29 0,-2 2 2 16,-1-6-15-16,5-8 4 16,10-14-5-16,7-9 11 15,7-12-6-15,10-8 9 16,5-9-1-16,5-9-12 16,4-6-1-16,6-6 2 15,2-5 0-15,2 2-2 16,0-2 2-16,0 1-2 15,0-2-6-15,0 0-10 16,0 0-37-16,0 0-55 16,0-3-129-16</inkml:trace>
  <inkml:trace contextRef="#ctx0" brushRef="#br0" timeOffset="119308.95">9586 11378 529 0,'0'0'75'0,"0"0"7"16,0 0-7-16,0 0 10 15,0 0-24-15,0 0 0 16,-22-22-14-16,22 22-20 16,-2 3-18-16,-8 25-4 15,-8 20-1-15,-14 20 51 16,-11 18-27-16,-5 4-14 0,-5 6 4 16,2 1-10-1,5-7-6-15,4-13-2 0,11-16 2 16,7-14-2-16,11-16 7 15,5-12 3-15,3-7 0 16,5-7-8-16,0-5 4 16,0 0 6-16,0 0-3 15,11 0-9-15,4-2-9 16,1-6-55-16,-4 7-59 16,-4 1-140-16,-8 0-359 15</inkml:trace>
  <inkml:trace contextRef="#ctx0" brushRef="#br0" timeOffset="123163">1203 15611 432 0,'0'0'145'0,"0"0"-133"16,0 0-6-16,0 0-6 0,0 0 54 15,0 0 5-15,0 0-14 16,0 0 13-16,0-34-39 16,0 28 16-16,0 1 21 15,0-1-10-15,0 2-5 16,0 2-19-16,0-3-10 15,0 4-9-15,-3-1 0 16,0 2 1-16,3 0-1 16,0 0-2-16,-3 4-1 15,-2 23-11-15,-1 19 11 16,-4 19 28-16,1 15 6 16,0 1 4-16,6 1-11 15,-1-8-15-15,4-10-8 0,0-10 1 16,0-12-5-16,0-14 3 15,13-12 4-15,1-4 2 16,6-9-7-16,8-3 6 16,7 0-8-16,4-9-37 15,-3-14-103-15,-8-4-128 16,-12-4-509-16</inkml:trace>
  <inkml:trace contextRef="#ctx0" brushRef="#br0" timeOffset="123389.49">1040 15933 928 0,'0'0'247'16,"0"0"-208"-16,0 0-13 15,0 0-9-15,0 0 10 16,0 0-18-16,103-71-3 15,-52 56-6-15,-5 2 1 16,-1 3-5-16,-5 1-41 16,-5-2-140-16,-13-3-304 15</inkml:trace>
  <inkml:trace contextRef="#ctx0" brushRef="#br0" timeOffset="123785.87">1377 15093 112 0,'0'0'615'16,"0"0"-511"-16,0 0-17 16,0 0 34-16,0 0-12 15,0-74-41-15,0 74-19 16,0 0-49-16,0 3-6 15,0 22-14-15,5 11 20 16,-2 6 6-16,6 5-4 16,0 1-2-16,3-2-2 15,0 0-56-15,1-3-143 16,-5-11-246-16</inkml:trace>
  <inkml:trace contextRef="#ctx0" brushRef="#br0" timeOffset="124253.83">2071 15709 1167 0,'0'0'102'16,"0"0"-100"-16,0 0 0 0,0 0 7 15,0 0 1 1,84-10-9-16,-34 5-1 0,3-1 0 15,-4 5-36-15,-9 1-94 16,-8 0-164-16,-13 0-366 16</inkml:trace>
  <inkml:trace contextRef="#ctx0" brushRef="#br0" timeOffset="124439.14">2268 15998 1022 0,'0'0'130'16,"0"0"-108"-16,0 0-11 16,0 0 29-16,108-33-19 0,-59 15-16 15,0 1-1-15,2 1-4 16,-1 2-3-16,-3 3-51 16,-6-1-125-16,-15 0-237 15</inkml:trace>
  <inkml:trace contextRef="#ctx0" brushRef="#br0" timeOffset="127824.95">3776 15216 417 0,'0'0'55'0,"0"0"-53"16,0 0-2-16,0 0 34 0,0 0 55 16,0 0-70-1,0 0-7-15,-4-48 9 0,5 42 7 16,0 1 9-16,-1 0-3 16,0 2 4-16,0-1 7 15,0 0-6-15,0 0-13 16,0-2-15-16,0 4 10 15,0-3-6-15,0 2-12 16,0-2-1-16,0 3 2 16,0-1 2-16,0 0-2 15,0 3 11-15,0 0 17 16,0 0-21-16,0 8-10 16,-8 23 2-16,-1 21 7 15,-3 15 72-15,2 7-45 16,2 1-16-16,5-10 1 0,3-9-4 15,0-8-2-15,0-11-10 16,3-8 4-16,9-9-8 16,0-6 3-16,3-2-3 15,6-6-1-15,7 0 3 16,4-3-4-16,2-2-5 16,2-1-46-16,-3 0-57 15,-5-4-122-15,-12-10-194 16</inkml:trace>
  <inkml:trace contextRef="#ctx0" brushRef="#br0" timeOffset="128067.29">3748 15402 986 0,'0'0'79'15,"0"0"-79"-15,0 0 0 16,0 0 28-16,0 0 7 16,105-15-11-16,-59 9-11 15,-3-1-5-15,-4-1 1 16,-6 3-8-16,-2-1-2 16,-4 3-24-16,0-3-149 15,-5-3-201-15</inkml:trace>
  <inkml:trace contextRef="#ctx0" brushRef="#br0" timeOffset="128502.21">4613 15446 1062 0,'0'0'104'0,"0"0"-85"16,0 0 25-16,0 0 20 16,0 0-23-16,0 0-35 15,78 0-3-15,-23-8-4 16,5-1 2-16,-2-2 0 16,-9 2 3-16,-13 4-4 15,-9 0-11-15,-15 5 3 16,-9-1-9-16,-3 1-10 0,0 0-20 15,0 0-20-15,0 0-99 16,6 4-46-16,4-1-321 16</inkml:trace>
  <inkml:trace contextRef="#ctx0" brushRef="#br0" timeOffset="129407.17">5664 15088 555 0,'0'0'280'16,"0"0"-212"-16,0 0-13 15,0 0 30-15,0 0 12 16,0 0-26-16,-19-34-20 15,19 32-24-15,0 2-12 16,0 0-5-16,10 0-10 16,8 0-7-16,10 3 7 15,2 15 3-15,0 7-2 16,-8 10-1-16,-14 4 0 16,-8 3-1-16,-2 1 1 0,-22-5 0 15,-2-7 0 1,4-9 7-16,5-9-4 0,9-8 4 15,5-3-6-15,3-2 4 16,0-4 4-16,18-24 18 16,21-15-27-16,12-4-15 15,7 5-6-15,0 11-2 16,-12 16 16-16,-12 11-5 16,-14 4 8-16,-10 17-10 15,-8 12 12-15,-2 4 2 16,0-1 0-16,0-8 3 15,6-5 6-15,3-7 3 16,9-3-6-16,7-6 11 0,11-3-7 16,7 0-7-16,8-14-3 15,-2-8-64-15,-3-5-263 16</inkml:trace>
  <inkml:trace contextRef="#ctx0" brushRef="#br0" timeOffset="129761.22">5404 15674 739 0,'0'0'201'16,"0"0"-150"-1,0 0 28-15,0 0 16 0,0 0-48 16,0 0-33-16,69 0-10 16,4-6 0-16,15-6 5 15,15-1-4-15,3-1 9 16,0-4 15-16,-12 4 9 16,-15 3-16-16,-24 2-5 15,-22 5-12-15,-17 1-5 16,-10 1 0-16,-6 0 0 15,0 2-3-15,0 0-28 16,0 0-35-16,-9 0-12 0,-6 2-114 16,-4 7-306-1</inkml:trace>
  <inkml:trace contextRef="#ctx0" brushRef="#br0" timeOffset="130226.43">5819 15804 1128 0,'0'0'27'16,"0"0"-27"-16,0 0 0 15,67 89 3-15,-40-58 9 16,3 0 7-16,-3-5-10 16,-4-2-7-16,-3-7 8 15,-5-6-10-15,-6-6 7 16,-2-1 4-16,-1-4 6 15,-3 0 18-15,2 0 13 0,1-6-4 16,3-14-3 0,5-6-24-16,0-3-6 0,2-5-1 15,-1-1-4-15,-3-1 5 16,3 4-10-16,-2 2 1 16,-4 9-2-16,-1 3-8 15,-2 0-3-15,0 5-45 16,3-3-31-16,-2-2-101 15,-1 0-224-15</inkml:trace>
  <inkml:trace contextRef="#ctx0" brushRef="#br0" timeOffset="130776.82">6625 15487 881 0,'0'0'234'0,"0"0"-229"16,0 0-5-16,0 0 0 0,0 0 3 16,0 0-3-16,-20 0 0 15,20 0-6-15,0 0-7 16,8 0 7-16,-1 0 4 16,-2 0-19-16,-4 0 13 15,-1 0 8-15,0 0 5 16,-1 0-5-16,-13 0 0 15,-4-2-2-15,-1 2 2 16,1 0 2-16,2 0 2 16,5 8-2-16,5 1-1 15,3 1 0-15,3 1-1 16,0-4 0-16,12 0 5 16,7-1-5-16,4-6 4 15,-4 0 3-15,1 0-4 0,-10 0 1 16,-5-7 7-16,-5-2 1 15,-3 0 0-15,-17 2-12 16,-7 3-7-16,0 4-2 16,4 0-14-16,4 0-124 15,12 0-613-15</inkml:trace>
  <inkml:trace contextRef="#ctx0" brushRef="#br0" timeOffset="132152.47">6841 15120 460 0,'0'0'240'0,"0"0"-154"16,0 0 44-16,0 0-13 15,0 0-3-15,0 0-35 16,-3-46-45-16,9 52-34 16,15 20-6-16,7 11 6 15,8 6 9-15,0 5-3 16,-2-3 3-16,-2-4-7 15,-3-7-3-15,0-7 6 16,-7-9-4-16,-1-5-1 0,-11-7 1 16,-2-3 0-16,-7-3 7 15,1 0 0-15,-1-3 36 16,-1-17-4-16,2-9-30 16,-2-10 7-16,0-8 9 15,0-3-16-15,0-6-8 16,0 6-4-16,0 2 4 15,0 6-6-15,0 7 3 16,4 7-20-16,-1 10-8 16,-3 5-29-16,0 6-53 15,0 4-133-15,-7 1-389 16</inkml:trace>
  <inkml:trace contextRef="#ctx0" brushRef="#br0" timeOffset="132596.76">7257 14721 519 0,'0'0'118'0,"0"0"-16"15,0 0 21-15,0 0-19 16,0 0 9-16,0 0-31 16,-16-63-10-16,16 57-28 15,0 6-33-15,13 0-11 16,10 6-14-16,2 21 9 15,-4 11 5-15,-9 9-2 16,-11 4 2-16,-1-4-1 16,0-7 1-16,0-12 0 15,0-9 0-15,0-12 0 16,6-4 7-16,15-3 5 16,11-6 14-16,9-14-8 0,10-1-18 15,0 2-1-15,-5 7-61 16,-9 9-67-16,-14 3-181 15</inkml:trace>
  <inkml:trace contextRef="#ctx0" brushRef="#br0" timeOffset="133052.54">6820 15588 1142 0,'0'0'100'0,"0"0"-96"16,0 0-2-16,0 0 14 16,0 0 1-16,0 0-17 15,91-15 0-15,-31 4 1 16,17 1 3-16,10-3 4 16,7-2-1-16,-2 0 15 15,-5 3-6-15,-20 2-6 16,-18 6-9-16,-15 1-1 0,-17 3 0 15,-5 0-1-15,-8 0-1 16,-4 0-1-16,0 0 1 16,0 0-5-16,0 0-34 15,0 0-25-15,0 11-53 16,-8 3-89-16,-6 0-481 16</inkml:trace>
  <inkml:trace contextRef="#ctx0" brushRef="#br0" timeOffset="133374.46">7453 15699 1020 0,'0'0'27'16,"0"0"-27"-16,0 0-2 16,0 0 2-16,-100 55 31 15,82-18 12-15,6 3-10 0,7 1 3 16,5-4-8 0,0-8 7-16,13-5-13 0,10-5-3 15,1-4-13-15,4-6 1 16,2-9 3-16,7 0-10 15,1-12-5-15,-1-8-67 16,-4-2-140-16,-9-5-242 16</inkml:trace>
  <inkml:trace contextRef="#ctx0" brushRef="#br0" timeOffset="133803.07">7766 15521 736 0,'0'0'204'16,"0"0"-128"-16,0 0 5 16,0 0-5-16,0 0-12 15,0 0-31-15,0-48-22 16,0 48-11-16,2 4-7 16,6 17 5-16,1 4-4 0,0 2 6 15,1-3 7-15,0-5-7 16,0-4 6-16,3-5 2 15,1-5 6-15,4-5 1 16,3 0 12-16,16-4-10 16,3-10-12-16,5-1-5 15,1-1-6-15,-5 3-3 16,-10 6-69-16,-9-1-94 16,-17 5-195-16</inkml:trace>
  <inkml:trace contextRef="#ctx0" brushRef="#br0" timeOffset="134986.26">3596 16567 538 0,'0'0'420'15,"0"0"-358"-15,0 0-55 16,0 0-1-16,0 0-5 0,0 0 13 16,52-33 11-16,-26 26-14 15,8 3-1-15,3 1 2 16,8 1-1-16,9 1 0 15,5-2-8-15,7 1 0 16,4-2-1-16,6 1 1 16,3-4 1-16,11 1-3 15,7-5 0-15,7-2 2 16,4 1 3-16,2-2-2 16,5 3 0-16,-3-1 10 15,1 1-6-15,-7 1 2 16,-6 0 4-16,-12 2-14 15,-4 0 1-15,-4 1 2 0,2-2-2 16,3 3 1 0,3-1-2-16,3 0-1 0,2 0 1 15,1 1 5-15,0 1 4 16,-5 0 8-16,1 5-2 16,-4 0-14-16,-5 0-1 15,-1 0 5-15,-6-1-5 16,3 0-6-16,2-1 6 15,8 1 1-15,5-1 1 16,2 2-2-16,2-1 2 16,2 1-2-16,-4 0 0 15,-6 0 2-15,-7 0-2 0,-11 0 0 16,-2 0 1 0,-8 0 0-16,-6 0 0 15,-5-1 9-15,-10-4 1 0,-5-1 0 16,1 3 2-16,3-4-3 15,4 1-1-15,4-1-1 16,6 3 0-16,-2 0-4 16,-4 3 5-16,-4 0-8 15,-9 0 5-15,-8-2-2 16,-7 3 0-16,-7 0-1 16,-4 0-3-16,-3 0 0 15,-2 0-1-15,-1 0 1 16,1 0-14-16,-2 0-32 15,0 0-21-15,0 0-56 16,-14 0-171-16</inkml:trace>
  <inkml:trace contextRef="#ctx0" brushRef="#br0" timeOffset="136494.12">4515 17565 854 0,'0'0'46'0,"0"0"-46"0,40 85 0 15,-22-48 0-15,2-1 16 16,-1-3 31-16,2-6 4 16,-2-5-34-16,-1-4-2 15,2-6-3-15,-7-5-4 16,-1-3-2-16,1-1-4 16,-5-2 2-16,-2 1 5 15,-2-2-9-15,1 0 10 16,-1 0 14-16,-4 0 4 15,3 0-9-15,-3 0 17 16,3-6 15-16,0-11-20 0,-3-7-23 16,0-10 4-1,0-11-12-15,-12-13 0 0,-4-12 0 16,-5-10-17-16,1-5-33 16,1-11-1-16,4 11 30 15,9 10-20-15,3 16 15 16,3 18 26-16,0 8 0 15,0 7 12-15,0 5 6 16,2 1 21-16,-1 5-16 16,2 4-1-16,-1 4-17 15,-1 1 12-15,2 1-17 16,-3-1 3-16,3-1 2 0,3-1-4 16,-2 1-1-1,3-3-6-15,-1 2 6 0,2 0 7 16,0 2-7-16,-2-2-3 15,5 4 3-15,-1-3 2 16,-1 4 1-16,4 0-1 16,2-1-1-16,7 4-1 15,5-1-4-15,3 1 4 16,1 0 0-16,1 0 0 16,2 0 0-16,5 0 0 15,4 0 7-15,8 0-6 16,4-1 0-16,3-4-1 15,2 1 1-15,4-3-2 16,-1-1 2-16,-1-1-4 16,1 2 3-16,-3 0-1 0,-5 1 0 15,-4-2 1-15,-1 3 3 16,0-2-3-16,-1 1 2 16,3 1-4-16,-2 2 3 15,0 0-2-15,4 3 2 16,-3 0-2-16,1 0 3 15,-2 0-3-15,-2 0 2 16,3 0 2-16,1-1-3 16,8-3 0-16,1-3 1 15,-3 0-1-15,2 0 0 0,-2-2 4 16,0 2-4 0,4 3 0-16,3 0 0 0,-1 0 0 15,-5 2 1-15,-6-4 1 16,-4 1-2-16,-2-3 3 15,0-1 1-15,1-3 10 16,4 2-9-16,0-2 7 16,-1 1 0-16,0 2-2 15,-3 1 2-15,-1 3-6 16,-2 2 1-16,-8-1-4 16,-12 4-2-16,-13-1-1 15,-7 1 1-15,-5 0-3 16,0-1 2-16,0 1-3 15,-3 0-1-15,-19 0-42 16,-15 0-91-16,-17 4-211 0</inkml:trace>
  <inkml:trace contextRef="#ctx0" brushRef="#br0" timeOffset="137104.26">5230 17214 463 0,'0'0'349'16,"0"0"-319"-16,0 0-30 15,0 0 0-15,0 0 17 16,28 86 43-16,-22-43-11 16,-3 0-4-16,5-6-6 15,-3-12-19-15,0-6 2 0,-2-7 4 16,0-10-12 0,-2 0-11-16,-1-2-1 0,2 0 5 15,-2 0-7-15,4 0-42 16,4 0-89-16,2 0-134 15,4 0-409-15</inkml:trace>
  <inkml:trace contextRef="#ctx0" brushRef="#br0" timeOffset="137381.21">5737 17341 1017 0,'0'0'139'16,"0"0"-131"-16,0 0-7 16,0 0 8-16,82-18 14 15,-43 5-17-15,2 1-4 16,-3 4-2-16,-7 2 0 15,-4 5-5-15,-3 1-53 16,-5 0-110-16,1 0-98 16,-2 0-361-16</inkml:trace>
  <inkml:trace contextRef="#ctx0" brushRef="#br0" timeOffset="137754.16">6338 17112 1033 0,'0'0'63'0,"0"0"-63"16,0 0 0-16,90 46 2 15,-59-14 0-15,-1 3 0 16,-2-2 0-16,-5-10 3 16,-4-6-5-16,-3-7 2 0,-5-7 2 15,-5-3 6-15,0 0 15 16,1-6 33-16,1-15 13 16,-1-8-29-16,1-11-15 15,0-3-7-15,-3-6-2 16,-1 2-4-16,1 4-13 15,3 9-1-15,-1 12-17 16,0 7-45-16,1 7-77 16,-2-3-253-16</inkml:trace>
  <inkml:trace contextRef="#ctx0" brushRef="#br0" timeOffset="138122.26">6835 16855 775 0,'0'0'242'15,"0"0"-232"-15,0 0-10 16,0 0-2-16,0 0-2 0,49 76 4 16,-40-43 1-16,-4-6-1 15,-1-9 2-15,1-7-2 16,0-8 15-16,1-3 28 16,5 0 32-16,10-4 1 15,7-9-19-15,6-3-40 16,4 3-15-16,-1 0-2 15,-2 7-4-15,-9 6-54 16,-6 0-93-16,-10 0-176 16</inkml:trace>
  <inkml:trace contextRef="#ctx0" brushRef="#br0" timeOffset="138401.01">7339 16950 899 0,'0'0'82'0,"0"0"-80"15,-57 106 9-15,29-39 67 16,6 9 12-16,-2 6-18 16,7-2-11-16,1-14-20 15,6-10-1-15,-1-13-16 16,5-15-9-16,3-11 3 15,3-9-3-15,0-8-9 0,0 0-2 16,0 0-4 0,0-14 0-16,1-9-85 0,13-3-151 15,-2-3-236-15</inkml:trace>
  <inkml:trace contextRef="#ctx0" brushRef="#br0" timeOffset="138740.1">7681 16984 721 0,'0'0'156'0,"0"0"-156"16,0 0 1-16,-98 89 57 16,79-44 52-16,6 3-28 15,10 0-27-15,3-7 10 16,2-9-4-16,15-7-20 16,7-12-5-16,4-4-4 15,7-9-4-15,4 0-20 16,1-7-8-16,-2-15-20 15,-10-4-75-15,-9-5-94 16,-13-5-301-16</inkml:trace>
  <inkml:trace contextRef="#ctx0" brushRef="#br0" timeOffset="139576.97">7900 16812 800 0,'0'0'315'16,"0"0"-279"-16,0 0-10 15,0 0 26-15,0 0-1 16,0 0-41-16,5-36-10 16,-5 36-3-16,0 0 2 15,0 0 0-15,0 0 0 16,0 0-3-16,0 0-1 16,0 0 5-16,0 0 0 15,0 0 0-15,0 0 3 16,0 0 0-16,0 0 0 15,6 0-3-15,1 0-6 16,3 0 6-16,1 0 0 16,-5 3 0-16,-6-1 1 0,0 0-1 15,0 1 0 1,0-2-2-16,0-1-1 0,0 2 3 16,0-2 0-16,0 0 1 15,0 0-1-15,0 0 4 16,0 0-2-16,3 0-2 15,-1 0-2-15,-2 0 2 16,0 0 0-16,0 0 0 16,0 0-2-16,0 0-9 15,0 0-12-15,0 0-13 0,0 0 4 16,0 0 14-16,0 0 8 16,0 0 10-16,0 0 0 15,0 0 0-15,0 0 26 16,0 0 21-16,0 0 3 15,0-3-15-15,0-2-11 16,3-1-20-16,7 0-4 16,5 4-11-16,7 2-5 15,0 0 5-15,0 6 6 16,-6 17 4-16,-9 5-2 16,-7 4 1-16,0-1 1 15,-3-7 1-15,-4-11 0 16,-1-6 9-16,7-5 10 15,1-2 7-15,0 0 15 16,0 0-10-16,16 0 0 0,17-13-20 16,13-3-5-16,8-7-6 15,3 4 0-15,-2-1-5 16,-7 1-9-16,-7 5-11 16,-17 4-14-16,-19 2-16 15,-5 0-57-15,-26 0-229 16</inkml:trace>
  <inkml:trace contextRef="#ctx0" brushRef="#br0" timeOffset="140553.49">6477 15816 716 0,'0'0'88'0,"0"0"-78"15,0 0 62-15,0 0 33 16,0 0-59-16,0 0-43 15,-3-18-3-15,3 14 1 16,0 0 11-16,0 1-12 0,-1 0 1 16,-4 0-2-1,2 3 2-15,3-1-2 0,0 1 1 16,0 0 0-16,0 0 1 16,0 0-1-16,-8 0-2 15,-6 4 2-15,-9 12 0 16,-8 4-1-16,-8 5-3 15,-7 4 4-15,-3 7-1 16,-5 1 1-16,0 3 0 16,-3 4 7-16,1 0 7 15,2-1 10-15,8-5 8 16,4-4-18-16,6-9 5 0,8-6-2 16,7-5-1-1,8-8-7-15,8-4-1 0,4-2-7 16,1 0 0-16,0 0 3 15,0 0 0-15,0 0-1 16,0 0 3-16,3 0-4 16,6 0-1-16,2-5-1 15,0 4-8-15,4 1-37 16,-3 0-62-16,-5 0-121 16,-7 9-468-16</inkml:trace>
  <inkml:trace contextRef="#ctx0" brushRef="#br0" timeOffset="141504.91">7205 14764 552 0,'0'0'163'0,"0"0"-93"16,0 0-19-16,0 0 9 15,0 0-18-15,0 0-6 16,30-60 9-16,-21 53-7 15,-2 1 8-15,-4 6-19 16,-3 0-14-16,0 0-8 16,3 16-6-16,6 6 2 0,4 7 20 15,10 9 0-15,10 0-12 16,11 4 7-16,7-3-3 16,3-3-13-16,0-8 7 15,-9-9-4-15,-9-3-3 16,-11-8 3-16,-9-1-1 15,-12-1-2-15,-4-4-12 16,0-2-59-16,-14 0-148 16,-17 0-392-16</inkml:trace>
  <inkml:trace contextRef="#ctx0" brushRef="#br0" timeOffset="142598.56">5865 16005 214 0,'0'0'113'16,"0"0"-77"-16,0 0-29 16,0 0-6-16,0 0-1 15,0 0 0-15,-27 57 0 16,20-55 3-16,1 1-2 15,-2-3 79-15,2 0 17 0,0 0-21 16,3 0 25 0,1 1-1-16,2-1-10 0,0 0-20 15,0 0-21 1,0 0-12-16,0 0 3 0,13 0-5 16,9 0-24-16,8-7 2 15,10-6 0-15,7-1-1 16,2-4-11-16,8-3 9 15,1-1 1-15,0-4-3 16,-3-1-4-16,-1 0-2 16,-2 5-2-16,-13 2 0 15,-5 6 1-15,-14 7-2 0,-10 4 1 16,-7 1-1 0,-3 2-9-16,0 0 0 0,0 0 4 15,0 0 3-15,0 0 3 16,0 0 2-16,0 0-2 15,-1 0 2-15,-4 0-2 16,-2 0 0-16,-3 0-1 16,-6 4-4-16,-4 4-11 15,-7 2-41-15,-6 2 15 16,-6 3 7-16,-1 5 16 16,-12 3 5-16,5 1 1 15,-4-2 13-15,5-4 0 16,6 0 0-16,12-8 0 15,8-3 8-15,10-3 8 16,7-4-1-16,3 0 4 0,0 0 11 16,10-3 11-16,14-9-35 15,9-7-6-15,7-2 0 16,5-1 0-16,-2 0 2 16,-3 5 2-16,-8 3 9 15,-7 4-13-15,-8 4-3 16,-3 3-35-16,-3-1-108 15,-2-1-175-15</inkml:trace>
  <inkml:trace contextRef="#ctx0" brushRef="#br0" timeOffset="145109.03">13076 7985 711 0,'0'0'22'0,"0"0"25"16,0 0 9-16,0 0-15 16,0 0-5-16,0 0-10 15,0 0 4-15,-14-49 6 16,14 49-3-16,0 0-21 16,-1 0-12-16,1 4-6 15,0 20 2-15,0 13 4 16,0 12 1-16,0 11 1 15,8 4-1-15,6-1 6 16,-3 3-6-16,0 2 2 16,-3 2 2-16,-3 3-1 0,-2 2-1 15,-3 2 12-15,0 1-3 16,0 4-6-16,0 3-4 16,-5 3-2-16,2 1 1 15,3-1 1-15,0-4-1 16,0-6-1-16,8-3 7 15,5 0-7-15,-4 1 5 16,-2 2-3-16,-2-2 3 16,-4 0-4-16,1 5 2 15,-2 3 4-15,0 10 1 0,0 7-4 16,0 9-1 0,0 4-2-16,0 4 0 0,0-2-1 15,0-2 0-15,0-1-2 16,0-3 4-16,-3-1-4 15,-6 1 3-15,1-3-1 16,0 0 0-16,3-2 0 16,1-3-1-16,4-2 1 15,0-2 0-15,0-1 1 16,14 1 1-16,0 2-2 16,1 1 0-16,-5 3 1 15,-1-2 6-15,-3 4-5 16,-3 0 0-16,0-4 3 15,-3-1-5-15,0-9 4 16,0-7 5-16,0-7-1 0,0-1 4 16,0-4 9-16,0-2 7 15,3-4-18-15,1-2-4 16,-1 0-3-16,1-1 3 16,-4 0-5-16,0 2 1 15,0 0 3-15,-6 2 0 16,-5-4-1-16,4-1-1 15,-4-4 8-15,4-3 5 16,-2 2-4-16,0 2-2 16,3-1-5-16,0 6 2 15,-3 1 5-15,2 1-4 16,-3 1 5-16,0 1 1 0,0-2-10 16,1 0-1-1,0-2 2-15,-2-1-1 0,4 2-2 16,-1 0 5-16,1-2-3 15,0-2 9-15,4-1-8 16,1-4 2-16,2-3-1 16,0 3 0-16,0-2-4 15,0-1 0-15,0-2-1 16,0-1-1-16,0-4 0 16,0 0 0-16,0-2-1 15,0 0 0-15,0-1-1 16,-3 3 0-16,-4-2-2 15,0 0 2-15,0 2 2 16,1-3 0-16,2-4-1 16,-1 2 2-16,2-2-1 0,3 3 0 15,0-1 0-15,0-3 0 16,0-1-1-16,0-3 0 16,0-4 0-16,5-2-8 15,-1 1-8-15,-2-1 3 16,-1 2 4-16,-1 3 6 15,0-2 2-15,0 3-1 16,0-3 1-16,0 0 1 16,-1 0-1-16,-2-2 1 15,1-3-9-15,1 0-2 16,1-2 12-16,0-1-5 16,0 1 10-16,0-8-4 0,0-4-1 15,1-2 0-15,2-11-11 16,-1 0-44-16,-2 0-27 15,0-19-27-15,0-15-165 16</inkml:trace>
  <inkml:trace contextRef="#ctx0" brushRef="#br0" timeOffset="146474.03">13741 8483 336 0,'0'0'317'16,"0"0"-278"-16,0 0 9 16,0 0 32-16,0 0 9 15,0 0-31-15,0 0-8 16,0-12-24-16,0 12 12 16,0 0-19-16,0 1-18 15,0 21-1-15,0 16 0 0,-7 19 24 16,-5 14 6-16,0 5-3 15,0 1 2-15,3-3 2 16,3-10-20-16,5-9-5 16,1-12 2-16,0-12-2 15,7-11-1-15,3-6 5 16,4-6-8-16,7-4 0 16,4-4 8-16,8 0-8 15,1 0-2-15,1-10-41 16,-6-6-53-16,-6-4-113 15,-13-3-88-15</inkml:trace>
  <inkml:trace contextRef="#ctx0" brushRef="#br0" timeOffset="146695.12">13464 8858 947 0,'0'0'164'16,"0"0"-84"-16,0 0-50 16,0 0-18-16,111-43 0 15,-48 32 3-15,3-2-1 16,-5 4-10-16,-9 3-4 16,-10 5-8-16,-14-2-142 0,-13-3-280 15</inkml:trace>
  <inkml:trace contextRef="#ctx0" brushRef="#br0" timeOffset="147044.93">14049 7891 529 0,'0'0'414'0,"0"0"-354"15,0 0 27-15,0 0-40 16,0 0-27-16,0 0-19 15,-8 38 2-15,11 12 6 16,9 9 23-16,-3 4-21 16,0-1-9-16,0-6-1 15,0-1-1-15,-5-4-49 16,-4-5-208-16,0-9-372 16</inkml:trace>
  <inkml:trace contextRef="#ctx0" brushRef="#br0" timeOffset="147397.84">14663 8701 270 0,'0'0'992'0,"0"0"-917"16,0 0-64-16,0 0-7 15,0 0-2-15,132-5 2 16,-74-2-4-16,-2 3-9 16,-8 2-114-16,-17 2-122 15,-16 0-381-15</inkml:trace>
  <inkml:trace contextRef="#ctx0" brushRef="#br0" timeOffset="147571.07">14790 8943 521 0,'0'0'594'0,"0"0"-533"16,0 0-24-16,0 0 33 15,0 0-24-15,110-11-27 16,-65 0-18-16,0 0-2 16,-8 1-19-16,1-2-113 15,-4-5-183-15</inkml:trace>
  <inkml:trace contextRef="#ctx0" brushRef="#br0" timeOffset="149879.84">16128 7976 697 0,'0'0'123'0,"0"0"-30"16,0 0-1-16,0 0-3 15,0 0-27-15,0 0-25 16,0 0-10-16,-9-69-5 15,9 69-5-15,0 0-17 0,-2 11 0 16,-2 25-6-16,-2 21 6 16,-1 14 2-16,1 8 20 15,1 1-11-15,5-5-4 16,0-5-2-16,3-7 0 16,14-9 0-16,2-8 1 15,5-10-4-15,-1-8 2 16,3-9 0-16,1-7 4 15,2-6-8-15,-3-6-20 16,0 0-64-16,-7-13-77 16,-9-15-230-16</inkml:trace>
  <inkml:trace contextRef="#ctx0" brushRef="#br0" timeOffset="150084.99">16024 8337 1009 0,'0'0'136'15,"0"0"-108"-15,0 0-26 16,112-47 8-16,-60 39 20 16,-4 5-7-16,-4 3-23 15,-2 0-3-15,-4 0-86 16,-4 1-268-16</inkml:trace>
  <inkml:trace contextRef="#ctx0" brushRef="#br0" timeOffset="150466.94">16949 8263 1169 0,'0'0'101'15,"0"0"-75"-15,0 0 5 16,0 0 4-16,0 0-35 15,91-7 0-15,-24 7 1 16,3 0 3-16,-3 0-5 16,-10 0 2-16,-14 0 1 15,-16 0-2-15,-14 0-15 16,-10 0 0-16,-3 0 5 16,0 0 2-16,-10 0 1 15,-7 0-5-15,-2 0-96 16,4 0-96-16,4-5-172 15</inkml:trace>
  <inkml:trace contextRef="#ctx0" brushRef="#br0" timeOffset="154485.94">18217 7958 845 0,'0'0'51'16,"0"0"-21"-16,0 0 30 15,0 0 36-15,0 0-30 16,0 0-26-16,0 0-29 15,4-38-11-15,10 54-7 16,7 11 7-16,4 9 8 16,2 9 7-16,-1 4 2 15,0-3 7-15,0-4-14 16,-4-5-3-16,0-8-3 16,-4-7-3-16,-2-6-1 15,-3-7 0-15,-7-3 5 0,-2-3-2 16,-2-2-2-16,-2-1 18 15,5 0 49-15,0-14 10 16,1-14-42-16,3-12-33 16,1-6-2-16,-2-11 5 15,-2-4-1-15,0 0-5 16,-2 6-1-16,3 8 1 16,-4 15 1-16,1 12 3 15,-4 8-8-15,0 11-1 16,0 1-9-16,0 6-87 15,0 21-94-15,0 7-13 16,5-1-117-16</inkml:trace>
  <inkml:trace contextRef="#ctx0" brushRef="#br0" timeOffset="155043.44">18882 7936 816 0,'0'0'97'15,"0"0"-32"-15,0 0 60 16,0 0-55-16,0 0-8 16,0 0-19-16,-1-26-27 15,16 26-16-15,7 9-13 16,8 15 11-16,-1 9 0 16,-9 10 0-16,-12 1 1 15,-8-2 0-15,0-8 1 16,-15-9 0-16,-3-8 0 15,4-7 1-15,4-7 9 16,6-3 3-16,1 0 6 16,3-3 4-16,0-18 15 0,13-13-24 15,10-11-14-15,8 0-10 16,0 8-8-16,-6 16 9 16,-5 17 5-16,-10 4-10 15,-1 11 3-15,1 15 11 16,1 6 5-16,0 1 6 15,0-1 7-15,3-7-5 16,2-8-10-16,4-3 9 16,4-8-10-16,7-5 7 15,8-1-9-15,5 0-5 16,0-15-131-16,-10-9-243 16</inkml:trace>
  <inkml:trace contextRef="#ctx0" brushRef="#br0" timeOffset="156212.29">18244 8616 844 0,'0'0'161'0,"0"0"-118"16,0 0 2-16,0 0-11 0,0 0-8 16,0 0-23-16,73 0-1 15,0 4 0-15,18 2 1 16,6 0-3-16,10-2-10 16,10-3 2-16,6-1 6 15,3 0-2-15,-4 0 8 16,-13 0-4-16,-15-1 0 15,-10-1 0-15,-16 0-4 16,-12 0 10-16,-19 1-4 16,-12 1 5-16,-13 0 8 15,-6 0 9-15,-6 0 18 16,0-3 10-16,0 3-28 16,0 0-19-16,0 0-5 0,0 0-31 15,0 0-85-15,-15 0-227 16,-10 8-483-16</inkml:trace>
  <inkml:trace contextRef="#ctx0" brushRef="#br0" timeOffset="156608.84">18920 9025 546 0,'0'0'383'15,"0"0"-345"-15,0 0-1 16,-93-8 40-16,62 20-31 16,0 15-20-16,6 10-6 15,6 8 0-15,12 5-9 16,7-4 5-16,1-1-3 16,24-8-4-16,8-9 0 0,5-7 5 15,4-11-8-15,4-9 1 16,0-1 0-16,0-8-7 15,-4-14-88-15,-14-8-263 16</inkml:trace>
  <inkml:trace contextRef="#ctx0" brushRef="#br0" timeOffset="157082.7">19242 8764 772 0,'0'0'133'0,"0"0"-63"16,0 0 48-16,0 0-17 15,0 0-35-15,0 0-31 16,-12-18-24-16,12 18-11 0,3 0-8 16,6 10-12-16,0 10 20 15,-1 11 0-15,-8 3 0 16,0-1 0-16,0-4 0 15,0-6 0-15,0-8 0 16,0-7 6-16,4-4-4 16,11-3 4-16,13-1 3 15,11 0 16-15,9 0-14 16,3-11-10-16,1 1-2 16,-6 2 1-16,-10 1-24 15,-7 4-81-15,-17 1-110 16,-12 2-283-16</inkml:trace>
  <inkml:trace contextRef="#ctx0" brushRef="#br0" timeOffset="158296.91">15957 9474 816 0,'0'0'130'0,"0"0"-106"15,0 0-13-15,0 0 4 16,0 0 23-16,0 0-5 16,-41 0-24-16,46 0-9 15,13 4 0-15,13 2 6 16,9-1 15-16,5 0-18 15,7 0 7-15,5-3-9 16,7-2 1-16,12 4 1 16,8-3 1-16,7-1-2 0,3 0 3 15,0 0-5 1,-1 0 0-16,-1-5-6 0,-4 0 6 16,-6 2 0-16,-3 3 0 15,0-2 1-15,-4 2-1 16,2 0 0-16,-2-2 0 15,-1 2 4-15,3-1-4 16,5 0 3-16,7-2-3 16,2 0 5-16,3-2 9 15,0 3-7-15,2 0 2 16,1 2-7-16,0 0 9 16,0 0-11-16,-3 0 2 0,4 0 1 15,-6 0 3-15,5 0-5 16,3-3-1-16,4-1 0 15,3-1 1-15,-3-2 1 16,-5 1-2-16,-1-1-3 16,-6-1 3-16,-6 4 0 15,-6-2 0-15,-8 2 0 16,-4 1 0-16,-5 0 0 16,-7 1 9-16,-4 1 11 15,-5-1 1-15,-6 2 19 16,-6-1-18-16,0-2 8 15,1 0-4-15,5 2-8 16,0 1-3-16,-2 0-9 0,-8-3-1 16,-10 3-5-16,-14 0-2 15,-7 0 2-15,-10 0-70 16,-42 0-87-16,-32 0-160 16</inkml:trace>
  <inkml:trace contextRef="#ctx0" brushRef="#br0" timeOffset="159798.2">16348 10743 873 0,'0'0'95'0,"0"0"-95"15,0 0 0-15,34 97 28 16,-19-55 9-16,1 4 0 15,3 1-25-15,1-1-3 16,1-2-3-16,0 2-5 16,-5-4 3-16,-2 1 3 15,-1-6 5-15,-4-1 4 16,0-7-11-16,0-6 9 16,-2-5-6-16,1-10-6 15,-2-4 9-15,-3 0-11 16,-2-4 14-16,1 0 4 15,-1 0 17-15,1 0 10 16,1-14 9-16,1-9-32 0,-1-15-22 16,-1-10-1-16,-1-12-2 15,1-9 1-15,-1-8-17 16,5-5 1-16,0 0-15 16,2-2 12-16,1 5-5 15,1 4-2-15,-2 4 17 16,0 4 11-16,1 0 2 15,-4 4-1-15,-1 1 3 16,-1 8-3-16,0 7 10 16,0 7-1-16,-3 7-7 15,2 6 19-15,1 3-4 16,0 4-13-16,2 1 1 0,-1 2-4 16,1 1 1-16,0 2-2 15,0 5 2-15,-2 2-1 16,-3 1 2-16,1 0 2 15,-1 0 1-15,2-2-4 16,-1-2-3-16,-1-3 0 16,0-1-1-16,2-2 1 15,-1 2 1-15,3-3-1 16,-4 5 1-16,0 4-1 16,0 3 0-16,0 2 9 15,0 2 2-15,0 1-9 16,0 0 2-16,0 0-2 15,2 0-2-15,1 0-6 16,0 0-3-16,7 0 6 16,7 0 3-16,8 0-1 0,6 0 2 15,5 0-1-15,6 0 0 16,3 0-3-16,1 0 3 16,2 0 0-16,-2 0 0 15,2 4 0-15,0-1 0 16,2 1 3-16,5 0-3 15,1-4-1-15,2 0 1 16,3 0 4-16,1 0 0 16,3 0-7-16,2 1 6 15,-3 4-3-15,-3 1 0 16,-7 0 0-16,-2-1-6 16,0 0 5-16,6-2 2 0,8-3-2 15,9 0-2-15,8 0 3 16,8 0 0-16,5-6-4 15,2-1 4-15,1 0 0 16,-2-1 2-16,-5 0 1 16,-1 2-2-16,-5-1 1 15,-5 1-2-15,-7 2 1 16,-6-1-2-16,-5 1 2 16,-1-1-3-16,1 1 0 15,-3 0 2-15,-5-1 4 16,-1 2-1-16,-7 0-2 15,-8 3 1-15,-10 0 8 16,-11 0-9-16,-7 0-1 16,-8 0 1-16,-3 0 0 15,0 0-1-15,0 0-15 0,-26 0-49 16,-25 0-67-16,-28 4-253 16</inkml:trace>
  <inkml:trace contextRef="#ctx0" brushRef="#br0" timeOffset="160450.91">17273 10400 809 0,'0'0'139'0,"0"0"-80"16,0 0 17 0,0 0-27-16,0 0-30 0,0 0-19 15,1 66 0-15,-1-24 4 16,0 1-1-16,0-6 1 15,0-1-3-15,0-9 0 16,0-6-1-16,0-6 6 16,0-3-11-16,-1-5 6 15,-1-3-1-15,2-1 1 16,0-2-1-16,0-1 0 16,0 0 0-16,0 0-40 15,9-4-125-15,7-13-235 16</inkml:trace>
  <inkml:trace contextRef="#ctx0" brushRef="#br0" timeOffset="160781.76">17674 10531 126 0,'0'0'945'0,"0"0"-874"16,0 0-61-16,0 0-1 0,0 0-5 15,133 0 6-15,-67 0-9 16,2-2 3-16,-4-1-8 15,-9 2 6-15,-11 0-5 16,-13 1 6-16,-7 0-6 16,-9-2-1-16,-4-1-96 15,-3 1-108-15,-4-3-251 16</inkml:trace>
  <inkml:trace contextRef="#ctx0" brushRef="#br0" timeOffset="161184.26">18633 10304 1046 0,'0'0'97'0,"0"0"-97"16,0 0 0-16,52 103 0 15,-35-59 0-15,5-3 2 16,2-7 2-16,-2-5-2 16,1-9-1-16,-4-8 1 0,-4-6 1 15,-3-5 6-15,-4-1 2 16,-2 0 23-16,1-6 19 15,5-11-3-15,-2-9-21 16,4-6-3-16,-4-5-2 16,4-10-11-16,2-4-6 15,-1 2-5-15,1 4-4 16,2 8-49-16,-3 9-65 16,-3 8-124-16,-5 0-579 15</inkml:trace>
  <inkml:trace contextRef="#ctx0" brushRef="#br0" timeOffset="161613.16">19185 10024 269 0,'0'0'540'16,"0"0"-442"-16,0 0-18 0,0 0 37 16,0 0-40-1,0 0-10-15,11-30-43 0,-1 30-24 16,2 0-7-16,6 9 3 15,-1 12 3-15,-4 6-5 16,-10 7 5-16,-3 0-7 16,0-2 8-16,-12-5 0 15,4-9 0-15,4-5 3 16,4-9-1-16,0-2 19 16,0-2-3-16,22 0-1 15,14 0 4-15,9-8-7 16,3-3-14-16,-5 3-7 15,-10 2-41-15,-12 6-66 16,-14 0-172-16</inkml:trace>
  <inkml:trace contextRef="#ctx0" brushRef="#br0" timeOffset="162046.91">18532 10764 1113 0,'0'0'78'0,"0"0"-77"16,0 0 0-16,0 0 16 16,0 0 7-16,0 0-20 15,59 14-4-15,-2-14 10 16,10 0-6-16,2 0-1 16,3-2-3-16,4-7 5 15,-6-1 8-15,-9 4 6 16,-14 2 3-16,-12 1-21 15,-11 3 1-15,-8 0-2 16,-4 0 0-16,-3 0 4 0,-3 0-4 16,-1 0-4-1,-1 3-10-15,-1 7-45 0,0 4-64 16,-3 2-129-16,0 0-450 16</inkml:trace>
  <inkml:trace contextRef="#ctx0" brushRef="#br0" timeOffset="162416.09">19130 10956 1002 0,'0'0'123'16,"0"0"-119"-16,0 0-3 15,0 0 1-15,-100 23 10 16,81 5 11-16,1 7 4 16,5 1-7-16,5 3 1 15,8-2 7-15,0-4-16 16,0-6 1-16,16-2-3 15,4-11 4-15,4-3-8 16,1-6-5-16,5-5 5 0,3 0-5 16,2 0-2-16,0-14-44 15,-2-2-82 1,-3-8-173-16,-8-1-437 0</inkml:trace>
  <inkml:trace contextRef="#ctx0" brushRef="#br0" timeOffset="162887.34">19416 10836 620 0,'0'0'474'0,"0"0"-403"15,0 0-1-15,0 0 10 16,0 0-18-16,0 0-25 16,9-33-34-16,4 33-3 15,3 0-11-15,-1 1 4 16,0 21 1-16,-9 10 2 15,-6 6 4-15,0 5-5 16,-14-6 11-16,1-6-5 0,4-10 1 16,7-7 1-1,2-10 12-15,0-2-4 0,20-2 0 16,20 0 0-16,14-9-1 16,4-8-6-16,-3 0-3 15,-9 1-1-15,-10 3-6 16,-15 6-6-16,-9 6-17 15,-11-2 13-15,-1 3-21 16,-1 0-32-16,-15 0-44 16,-1 0-176-16,-2 0-551 15</inkml:trace>
  <inkml:trace contextRef="#ctx0" brushRef="#br0" timeOffset="166523.17">13632 12439 330 0,'0'0'372'0,"0"0"-276"16,0 0-57-16,0 0 25 0,0 0 18 16,12-80 7-16,-12 74-19 15,0 3-29-15,2 0 1 16,-2 3-24-16,0 0-17 15,1 0-1-15,1 5-9 16,-1 20-2-16,1 20 8 16,-2 18 3-16,0 16 19 15,-3 2 1-15,-6-3-7 16,0-11-6-16,6-10-3 16,1-13-2-16,2-8 0 15,0-10-1-15,5-8 2 0,5-6-1 16,6-4 9-16,7-3-9 15,7-2 7-15,4-3-9 16,5 0-6-16,-6 0-51 16,-10-10-27-16,-6-6-81 15,-15-4-170-15</inkml:trace>
  <inkml:trace contextRef="#ctx0" brushRef="#br0" timeOffset="166735.94">13388 12752 927 0,'0'0'130'0,"0"0"-23"16,0 0-81-16,81-62 8 0,-24 46 24 16,5 4-24-16,0 2-21 15,-4 3-12-15,-9 3-1 16,-11 4-1-16,-11 0-109 15,-12-4-199-15,-13-10-584 16</inkml:trace>
  <inkml:trace contextRef="#ctx0" brushRef="#br0" timeOffset="167043.63">14027 11900 630 0,'0'0'294'15,"0"0"-188"-15,0 0-8 16,0 0-50-16,0 0-42 15,0 0-5-15,16 75 31 16,-2-24 11-16,3 4-28 16,-1-2-6-16,-2-3-9 15,-4 2-4-15,-8-3-83 16,-2-8-161-16,-6-8-460 0</inkml:trace>
  <inkml:trace contextRef="#ctx0" brushRef="#br0" timeOffset="167470.13">14510 12623 1138 0,'0'0'153'0,"0"0"-98"15,0 0-33-15,0 0 19 0,0 0-9 16,0 0-29-16,100-69-3 16,-50 59-5-16,1 7-1 15,-9 3-66-15,-12 0-75 16,-18 9-128-16,-12 7-417 15</inkml:trace>
  <inkml:trace contextRef="#ctx0" brushRef="#br0" timeOffset="167636.43">14581 12835 94 0,'0'0'944'0,"0"0"-889"15,0 0-14-15,0 0 62 16,0 0-13-16,124-7-56 15,-72-3-34-15,6 0 1 16,-6 5-1-16,-8 2-32 0,-13 1-128 16,-15-2-291-16</inkml:trace>
  <inkml:trace contextRef="#ctx0" brushRef="#br0" timeOffset="168571.24">15706 12206 421 0,'0'0'113'0,"0"0"-18"15,0 0-5 1,0 0 27-16,0 0-28 0,-21-72-16 16,21 65-5-16,-1 2-16 15,1 3-12-15,0 2-5 16,0 0-22-16,0 13-13 16,0 22-4-16,-2 18 4 15,-1 13 28-15,0 5 17 16,3-1-28-16,0-4-4 15,0-6 1-15,12-5-6 16,5-10 11-16,3-10-16 16,2-13 6-16,1-6-8 0,4-7 1 15,6-4 0 1,1-5 0-16,2 0-2 0,0-13-68 16,-9-12-60-16,-8-9-121 15,-13-14-274-15</inkml:trace>
  <inkml:trace contextRef="#ctx0" brushRef="#br0" timeOffset="168795.08">15672 12421 764 0,'0'0'326'16,"0"0"-259"-16,0 0-30 15,0 0 5-15,0 0-6 0,94-2-13 16,-33-1-1-16,3-1-13 16,0 0-9-16,-7 1-3 15,-2 0-53-15,-7-3-154 16,-7-3-319-16</inkml:trace>
  <inkml:trace contextRef="#ctx0" brushRef="#br0" timeOffset="169098.94">16655 12385 797 0,'0'0'384'16,"0"0"-309"-16,0 0-36 15,0 0 32-15,0 0-16 16,0 0-30-16,76 0-25 16,-25-6 0-16,4-2-2 15,-3 2 0-15,-7 0-44 16,-9 4-60-16,-9 1-66 0,-4-5-122 15</inkml:trace>
  <inkml:trace contextRef="#ctx0" brushRef="#br0" timeOffset="169564.14">17525 12112 1078 0,'0'0'74'0,"0"0"-74"0,0 0 0 16,59 97 0-16,-35-50 5 15,1-1 16-15,2-4-15 16,-1-5 4-16,-2-10-6 16,-5-9 4-16,-7-7 10 15,-6-7-4-15,0-2 4 16,-5-2 11-16,1 0 11 16,2 0 17-16,5-12 9 15,5-10-25-15,4-9-36 16,2-8 10-16,-1-9-8 15,3-4-4-15,-1-3 5 0,-3 4-8 16,1 8-6-16,-5 11 5 16,-3 13 0-16,-5 9-1 15,-3 7-34-15,-1 3-33 16,4 0-53-16,3 11-99 16,1 3-43-16,1 1-535 15</inkml:trace>
  <inkml:trace contextRef="#ctx0" brushRef="#br0" timeOffset="170064.7">18241 12078 962 0,'0'0'163'15,"0"0"-88"-15,0 0 14 16,0 0-31-16,0 0-58 16,0 0-1-16,79 30-5 15,-61-1 6-15,-14 3-4 16,-4 1 2-16,-3-2 0 0,-16-7 0 15,-2-8 2-15,6-6 1 16,6-4 3-16,5-5-2 16,4-1 5-16,0 0 8 15,0-3 11-15,19-19 10 16,11-7-34-16,9-4-2 16,7 2-11-16,-3 10-11 15,-5 11-2-15,-10 10 13 16,-7 3 3-16,-9 21-7 15,-1 5 15-15,0 5 10 16,-3-1-3-16,0-6 19 16,0-3-2-16,2-9-9 15,7-5 10-15,1-4-15 16,7-4 1-16,8-2-4 0,1 0-7 16,1-4-86-16,-10-15-193 15</inkml:trace>
  <inkml:trace contextRef="#ctx0" brushRef="#br0" timeOffset="171675.29">17532 12584 753 0,'0'0'102'0,"0"0"-29"16,0 0 5-16,0 0 18 16,0 0-6-16,0 0-30 15,-16-20-35-15,20 20-14 16,14 0-11-16,12 0 2 15,10 0 8-15,12 7-8 16,12 2 0-16,9-3-2 16,13-2 1-16,11-4-2 15,10 0 2-15,11 0 1 0,4 0 0 16,-1 0-1-16,-7 0 3 16,-10 0-1-16,-13 0 8 15,-22 0-7-15,-20 0 3 16,-22 0-4-16,-15 0 4 15,-9 0 11-15,-3 0 35 16,0 0-8-16,0 0-8 16,0 0-18-16,0 0-19 15,0 0 0-15,0 0-19 16,-2 0-77-16,-14 0-77 16,-14 11-259-16</inkml:trace>
  <inkml:trace contextRef="#ctx0" brushRef="#br0" timeOffset="172031.18">18080 13016 910 0,'0'0'79'16,"0"0"-70"-16,-98 28 28 16,66 6 21-16,5 10-23 15,8 2-1-15,13 1-19 16,6-7 2-16,4-5-5 15,19-9 8-15,8-6-7 16,6-7 1-16,8-9-6 16,3-4-7-16,2 0-1 15,-6-17-122-15,-14-5-321 16</inkml:trace>
  <inkml:trace contextRef="#ctx0" brushRef="#br0" timeOffset="172672.33">18380 12769 822 0,'0'0'131'0,"0"0"-60"0,0 0 31 16,0 0-31-16,0 0-3 15,0 0-22-15,-2-24-31 16,2 24-14-16,0 0-2 15,0 0 3-15,0 0-3 16,0 0 4-16,0 0-3 16,-1 0 1-16,-3 0-1 15,4 0 11-15,-1 0-4 16,1 0 8-16,0 0-13 16,0 0 2-16,0 0-2 15,0 0 0-15,0 0 2 16,0 0-3-16,0 0-1 0,1 0-4 15,10 0-4-15,5 11 5 16,4 5 2-16,-1 3 1 16,-4 5 0-16,-8 2-16 15,-7-1-1-15,0-2 1 16,-7-4 8-16,-3-6 7 16,4-4-3-16,4-5 4 15,2-2 6-15,0-2-4 16,0 0 17-16,20 0 3 15,13 0-21-15,11 0-1 16,8-3-1-16,-1-3 1 0,-2 3 0 16,-8 1 1-1,-11 2-1-15,-13 0-18 0,-9 0-85 16,-8 0-122-16,0 0-498 16</inkml:trace>
  <inkml:trace contextRef="#ctx0" brushRef="#br0" timeOffset="173648.27">15442 13739 1014 0,'0'0'98'0,"0"0"-54"16,0 0-11-16,0 0-22 0,0 0 0 15,0 0-9-15,101-66 7 16,-60 61-9-16,8 1 2 16,6 1-2-16,8 1 2 15,5 1 4-15,6 0-5 16,12-3-2-16,5 2 1 16,9-2-1-16,12 0 1 15,7-2 2-15,8-4 1 16,7-2-1-16,2-1 5 15,0-2 12-15,-3 4 9 16,-5 0-19-16,-5-1 5 0,-9 3-9 16,-7 0 5-1,-3 1-2-15,-4-1-6 0,1 0-4 16,2 2 4-16,3-2-4 16,7 0 1-16,8 3 1 15,6 0 0-15,-3 6 0 16,-3-2 0-16,-8 1 4 15,-4 0-4-15,-5-2-1 16,-2 0 1-16,-5 0 1 16,-3-1-1-16,-2 1 3 15,1-2 0-15,-5 1 8 16,-9 0 3-16,-6 1 18 16,-13 0-1-16,-7-1 2 15,-11 0 0-15,-9 1-18 0,-6 2-3 16,-7-2-2-16,-4 1-10 15,-4 0 0-15,-4 0 0 16,-5 2-1-16,-3 0 0 16,0 0-68-16,-10 0-94 15,-30 0-232-15</inkml:trace>
  <inkml:trace contextRef="#ctx0" brushRef="#br0" timeOffset="175224.25">16113 15002 1037 0,'0'0'121'15,"0"0"-121"-15,0 0-105 16,0 0 102-16,45 80 3 0,-30-42 9 16,4 5 4-1,2 4-1-15,-3 0-10 0,0 0 2 16,-1-5 7-16,0-4-10 15,0-4-1-15,-2-4 2 16,-2-7 1-16,0-7 4 16,-3-4-5-16,-3-6 9 15,-4-3 6-15,3-3-3 16,-5 0 12-16,2 0 6 16,2 0-4-16,1-4 6 15,2-10-6-15,3-10-3 16,-3-6 1-16,-5-9-26 15,-3-12 2-15,0-12-2 16,0-11-10-16,0-10-6 16,-5-8-8-16,4-8-27 0,-1 6-4 15,2 7 20-15,-1 14 5 16,-1 10 29-16,-1 8 1 16,-2 3 0-16,2 2-2 15,2 2 2-15,1 2 9 16,0 1-5-16,0-1 11 15,0 3 7-15,5-2-21 16,4 2 1-16,-5 9 2 16,1 9 3-16,-4 7 37 15,1 5-14-15,-2 3-23 16,0 0 1-16,0 4 5 16,0 0-4-16,0 0-6 0,0 0 0 15,0 0-3 1,0 2 0-16,0-4 0 0,0 6-2 15,0-4 2-15,0 1 0 16,0 1 0-16,0 1 0 16,0 2 2-16,0 1 3 15,0 0 1-15,0 0 3 16,0-2-6-16,0 2-3 16,0 0-8-16,14 0-2 15,9 0 9-15,7 0 1 16,4 0 5-16,3 0-5 15,2 0-4-15,2-2 4 16,2 1 1-16,2 1 2 16,4 0-6-16,0 0 4 15,5 0-2-15,2 5 0 16,2-1 0-16,4 2-4 0,3-6-3 16,6 0-1-16,4 0-4 15,2-3 13-15,0-6-3 16,-1-1 4-16,-1 0-1 15,4 2 1-15,0 2 1 16,-3 2-4-16,0 1 2 16,-1 0-2-16,1 1 2 15,8 1 0-15,3-2-5 16,6-1 5-16,-1-4 0 16,1 1 0-16,-3-1 1 15,-4 1 1-15,-5 0 4 0,-5-1-2 16,-9 3 2-16,-6-1-4 15,-9 2-2-15,-10-2 2 16,-5 1 0-16,-5-1 2 16,-5 1 8-16,-5-3-4 15,-4 0 5-15,-3 2 6 16,-5-1-1-16,0 0-8 16,-3 0 0-16,-4-2-10 15,-2 2 0-15,-1 2-25 16,0 2-60-16,-9 3-94 15,-25 0-386-15</inkml:trace>
  <inkml:trace contextRef="#ctx0" brushRef="#br0" timeOffset="175863.4">16946 14428 871 0,'0'0'162'0,"0"0"-131"16,0 0-28-16,0 0 1 15,0 0-1-15,0 0 8 16,-2 88 9-16,2-42-9 16,0-2 4-16,5-4-9 15,4-5 3-15,-5-7-1 16,-1-8 2-16,-3-8-6 0,0-5 2 16,0-5-4-1,0-2-1-15,0 0 0 0,0 0-1 16,0 0-2-16,2 0-45 15,2-9-119-15,4 0-387 16</inkml:trace>
  <inkml:trace contextRef="#ctx0" brushRef="#br0" timeOffset="176163.21">17514 14604 560 0,'0'0'583'0,"0"0"-518"16,0 0-64-16,0 0 12 15,0 0 9-15,0 0-8 16,58-2-13-16,-16 2 3 15,10 0 5-15,1 0-6 16,3 0 2-16,-8-3-3 16,-5-5-4-16,-8 3-40 15,-2-2-63-15,-6 0-142 16,-11-1-356-16</inkml:trace>
  <inkml:trace contextRef="#ctx0" brushRef="#br0" timeOffset="176521.16">18302 14362 1120 0,'0'0'26'15,"0"0"-26"-15,0 0 0 16,43 75 0-16,-25-39 11 16,1 0 4-16,2-5-11 15,-6-9 2-15,-1-7-3 0,-5-7 7 16,-3-4 7-16,-3-4-12 16,-2 0 13-16,5 0 29 15,6-8 10-15,6-16 2 16,6-9-41-16,1-6-2 15,1-6 4-15,-4 1-13 16,-1 0-7-16,1 4-9 16,-1 8-60-16,-9 5-73 15,-7 2-179-15</inkml:trace>
  <inkml:trace contextRef="#ctx0" brushRef="#br0" timeOffset="176895.05">18811 14059 818 0,'0'0'149'15,"0"0"-82"-15,0 0 35 16,0 0-32-16,0 0-48 16,0 0-22-16,49 11-3 0,-30 15 3 15,-5 7-8 1,-13 7 3-16,-1-2 0 0,0-4-2 16,-10-11 7-16,7-10 3 15,3-7-3-15,0-5 23 16,0-1 16-16,0 0 11 15,19 0-17-15,14-4-17 16,7-5-12-16,6 0-4 16,-7 2-61-16,-10 4-101 15,-19 2-306-15</inkml:trace>
  <inkml:trace contextRef="#ctx0" brushRef="#br0" timeOffset="177235.24">18269 14801 800 0,'0'0'413'16,"0"0"-391"-16,0 0-21 15,0 0-1-15,0 0 21 16,0 0-17-16,15 0-4 0,25 3 0 16,16-3 13-1,12 0-1-15,14-8-1 0,5-11 9 16,-7 0 4-16,-12 5 16 16,-21 3-20-16,-17 5-19 15,-16 2-1-15,-7 3 0 16,-7 1-15-16,0 0-72 15,-12 11-113-15,-13 10-108 16</inkml:trace>
  <inkml:trace contextRef="#ctx0" brushRef="#br0" timeOffset="177532.56">18750 14968 1169 0,'0'0'26'0,"0"0"-24"16,-90 34-2-16,63-2 5 15,5 8 26-15,8 6 0 16,10 2-7-16,4-4-9 15,0-4-1-15,21-9 6 16,1-10-8-16,10-7-1 16,4-12-4-16,7-2-7 0,2-4-20 15,2-17-112-15,-8-6-238 16</inkml:trace>
  <inkml:trace contextRef="#ctx0" brushRef="#br0" timeOffset="177908.23">19123 14809 954 0,'0'0'232'0,"0"0"-182"16,0 0-39-16,0 0 0 16,0 0-11-16,0 0-3 15,16 55 2-15,-16-20 1 16,0 1 2-16,0-6 3 16,0-9 6-16,0-10 10 15,0-9-4-15,0-2 23 16,4 0 1-16,15 0 5 15,7-6-14-15,13-11-21 16,10-5-11-16,5-3 0 16,1 0-39-16,1 1-32 15,-6 0-30-15,-9 1-75 0,-19 2-216 16</inkml:trace>
  <inkml:trace contextRef="#ctx0" brushRef="#br0" timeOffset="181620.62">13505 12056 372 0,'0'0'432'0,"0"0"-366"0,0 0-39 15,0 0-27-15,0 0 0 16,0 0 2-16,-5-12 8 15,-4 12-7-15,2 2 0 16,4 4 2-16,3 1-3 16,0 6 2-16,0 9 18 15,0 8 2-15,0 8-9 16,0 4 0-16,0 7 7 16,0 6-4-16,2 2-15 15,7 6 14-15,-1 3-11 0,0 6 6 16,-2 2-5-16,-3 4-3 15,-3 0-2-15,0 1 0 16,0 3-2-16,0 2 0 16,0 0 0-16,0-4 0 15,0-7 0-15,8-5 1 16,4-3 5-16,0-4-6 16,2 1-1-16,0-2 1 15,-3 1 0-15,-4 3-1 16,-4 3-1-16,-3 1 4 15,0 1-3-15,0-1 5 16,0 5-3-16,0 0-1 16,0 4-4-16,0-1 4 0,4 0 3 15,2-1-3 1,0 0 1-16,-3-2-1 0,0-4 0 16,-3 0-5-16,0 1 5 15,0-1 3-15,-7 1-1 16,4 2-2-16,3-3 0 15,0-1 0-15,9-1 0 16,6 1-2-16,-3 0-4 16,-1-5 5-16,-2-8-3 15,-1-3 2-15,-2-9 2 16,3-7 0-16,-2-10 0 16,3-12-1-16,7-5 1 15,4-7 1-15,9-2 3 16,10 0-2-16,7-7-1 0,8-5 1 15,6-2-3-15,2 4 4 16,-2 3-6-16,0 2 3 16,0 5-2-16,0 0-12 15,2-2 8-15,1 1 2 16,1-1 2-16,3-3 1 16,5 1-5-16,5-1 6 15,7 2-1-15,7 2 8 16,11 1-6-16,12 0 2 15,4 0 21-15,5 0-14 16,-2 0 6-16,-4-2 5 16,-6 0 1-16,-1 2 6 15,-7-2-2-15,2 0-11 0,-5-1 2 16,7-2-4-16,-2-1-2 16,2-3-7-16,-1 3-2 15,-7-3-2-15,-5 3 0 16,-4 0-13-16,-3 1 8 15,0-1-1-15,-5 0 1 16,-2 1 5-16,0-4 1 16,1 2-1-16,-3-2 2 15,1 2-1-15,1-3 1 16,4 3 3-16,0 2-4 16,-2-1-2-16,-3 0-4 15,-3 3 4-15,-1 0-8 0,2 0 4 16,0 0 0-16,1 2 5 15,-3-1-1-15,1 2 1 16,-1-1 0-16,-1 1-2 16,-6 0 3-16,-4 0-1 15,-5 0 3-15,-3 0 2 16,-2 0-5-16,-1 0 0 16,-1 3 0-16,-1 1 1 15,0-1 9-15,-2 1-6 16,2-2 1-16,6 0 8 15,2 1-11-15,4 0 3 16,2 1-3-16,1 1-2 16,-3 2 0-16,-4-1 0 0,-5 0 0 15,-3-2 1 1,-4 0-2-16,1-2 3 0,-1 1 3 16,4-1 0-16,-1 0 0 15,-3 1-3-15,-1 0-1 16,-5-2 5-16,-3 2-1 15,-6 0 6-15,-2-2-7 16,-2 1 4-16,-5-2-6 16,-2 0 6-16,-6 0-5 15,-3 0 1-15,-4 0 2 16,-2 0 10-16,0-6 9 16,0-10-6-16,2-5-13 15,-1-6-4-15,0-5-2 16,-3-7-2-16,-2-1 2 0,0-4 3 15,0-2 21-15,3-5 3 16,3-6-4-16,1-3-6 16,1-7-4-16,1-5-11 15,-2-3-2-15,-3 1 0 16,0-3-1-16,-6-3-1 16,-1-5-6-16,0-5 2 15,-13-7-8-15,-6-11 7 16,0-6 4-16,-1-7 2 15,4-8 1-15,0 7-3 16,7 3 0-16,3 7 1 16,5 12-9-16,1 3-2 15,0 4-9-15,0 3 14 0,0 4 4 16,0-1 0-16,0 3 1 16,-6-1 0-16,-10-2 2 15,-1 0 2-15,1 5-4 16,-3 6 2-16,5 7 1 15,-3 0 0-15,5 5 2 16,2-1-4-16,1 7 2 16,0 0-8-16,1 2-6 15,0 6 2-15,0 4 11 16,1 6-1-16,-5 6 1 16,3 4 1-16,-1 3 0 15,-1 3-2-15,-1 2 0 0,0-1-1 16,-3-1 3-16,2 0 0 15,-2-1 0-15,3 0 0 16,-1 0 1-16,4 4 0 16,1 1-1-16,2 5-3 15,1 1 3-15,1 0-1 16,0 2 1-16,-1 1-10 16,1 1 6-16,-1 2 0 15,-1-2 2-15,-1 3-7 16,-4-4 6-16,-1 4 1 15,-4 0-6-15,-1-1 8 16,-3 4 0-16,-5 4-2 16,1 0-5-16,-8 0 5 15,-4 4-11-15,-5 8 4 16,-7-2-5-16,-3-2 6 0,-4-4-2 16,-3-4 8-16,-2 0-1 15,-4 0 1-15,-5 0 2 16,-1 0 4-16,-1 0-4 15,-1 0-3-15,-2 0-8 16,0 0 11-16,1 2 0 16,0-1-6-16,3 2 4 15,-3-1 1-15,-6-2 0 16,-5 2 1-16,-1 1 0 16,0 1-3-16,3 3-2 15,4-6 3-15,2 2-9 0,5-3 11 16,2 2 0-16,-2-1 0 15,-6 1-1-15,-6 2 1 16,-8 0-1-16,-2 2-3 16,-1-2 3-16,0-2-10 15,5 0 2-15,-1-2 8 16,6 0 0-16,6 0-1 16,-3 4 1-16,3-2 1 15,0 0 0-15,0 4 3 16,2 0-3-16,-3 3 0 15,-8 1 2-15,-4-1-2 16,0 1-3-16,5-1 3 0,8-1-2 16,10-4 2-1,11 0 0-15,6 0 0 0,5 3-1 16,1-1 1-16,-6-1 0 16,-4 2 0-16,-3-1 0 15,-9 2 0-15,-5 0 3 16,-4 1-2-16,-3-1-1 15,3-1-14-15,0-1 11 16,7-1 1-16,5-3-1 16,7 2 2-16,5 1-1 15,3 0-2-15,-2 4 3 16,-2 1 2-16,0 0-1 16,-2 5 0-16,0 0-2 15,3-2 2-15,1 0 4 0,2-3-4 16,2-1 0-16,3-1-2 15,0-3 6-15,3 0-3 16,3-1-1-16,-1 0 0 16,2 0 0-16,-1 3 1 15,2-1-1-15,4-3 0 16,6-2-1-16,6 0 1 16,3-1 0-16,1 0 0 15,-2 0 0-15,-2 0-3 16,-3 5 6-16,-2 3-8 15,-2 4 9-15,-1 1-4 16,-1 1 0-16,-1-1-4 16,4-1 0-16,1-3 4 15,2-5 0-15,-1 1 1 16,0-2-1-16,6-1 0 0,3 0 1 16,6 0 1-16,6 1-2 15,-3-1-1-15,-1 2 0 16,-2-2 1-16,1 4-9 15,2-2 9-15,2-2-3 16,1 0 1-16,2-2-3 16,-4 3 4-16,-4-2 1 15,-7 4 0-15,-5 0 1 16,-6 1-1-16,-2 1 0 16,0 0-1-16,2 0-1 15,5 0 4-15,5 0-2 16,4-1 0-16,5 2-1 0,4-4 0 15,2-1-1-15,2-1 2 16,0-2 3-16,0 0-2 16,0 1-2-16,-1-1 0 15,-2 2 0-15,1 1-3 16,-1-2 4-16,2 2 0 16,1-3 0-16,0 0 0 15,0 0 0-15,0 0 4 16,0 0-2-16,0 0-1 15,1 0-1-15,10 1-18 16,6-1-134-16,3-7-276 16</inkml:trace>
</inkml:ink>
</file>

<file path=ppt/ink/ink1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11-06T07:05:18.422"/>
    </inkml:context>
    <inkml:brush xml:id="br0">
      <inkml:brushProperty name="width" value="0.05292" units="cm"/>
      <inkml:brushProperty name="height" value="0.05292" units="cm"/>
      <inkml:brushProperty name="color" value="#FF0000"/>
    </inkml:brush>
  </inkml:definitions>
  <inkml:trace contextRef="#ctx0" brushRef="#br0">1371 3149 395 0,'0'0'609'0,"0"0"-587"0,0 0-22 16,0 0-78-16,0 0 71 16,0 0 7-16,86 20 1 15,-55-20 3-15,6 0 3 16,3 0 6-16,2 0-2 15,0 0-7-15,-2-6-2 16,-5-2-2-16,-7-1 3 16,-3 1 4-16,-10-1-5 15,-3 0 10-15,-9-5 0 16,-3-3 10-16,0-2-22 16,-16 1 2-16,-14 5-10 15,-7 5 11-15,-7 4-3 16,-3 4 3-16,-1 11-3 0,0 15 0 15,6 11-4 1,5 7 4-16,10 5 5 0,9-2 7 16,9-2-10-16,8-7 1 15,1-5-3-15,15-9 11 16,19-7-10-16,15-8 4 16,17-9 2-16,16 0 1 15,12-12-3-15,6-12-5 16,-3-3-5-16,-9-8 5 15,-13-1 2-15,-20 2-2 16,-18 7 4-16,-16 7-6 16,-15 8 7-16,-6 8-1 0,-12 4-4 15,-24 3-2 1,-13 20 2-16,-5 7 4 0,2 4 15 16,6 1-16-16,13-8 2 15,11-4-5-15,13-4 0 16,7-7 2-16,2-3-2 15,2-4 2-15,18-2-2 16,7-3 0-16,9 0-3 16,0-11-1-16,0-10-24 15,-6-5 27-15,-8-2-9 16,-7 3-3-16,-2 8 9 16,-7 9 4-16,-4 8 21 15,1 0-21-15,6 28 0 16,7 15 0-16,6 11 21 15,4 4 16-15,2-1-24 0,4-8-5 16,-1-12-5-16,-4-9 3 16,-3-7-1-16,-7-11-2 15,-6-6 2-15,-5-4 2 16,-3 0 2-16,-3 0-8 16,3-6 14-16,-1-13 8 15,-1-7-4-15,3-12-18 16,-2-12-1-16,1-11 4 15,0-9-4-15,1-3 2 16,-1 8-2-16,0 16 0 16,0 23 0-16,-1 14 2 15,-2 12 23-15,0 0-23 0,0 1-2 16,0 14-11-16,0 10 2 16,0 9 7-16,3 5 2 15,4 4 0-15,-1-2 0 16,8-4 2-16,-3-5-1 15,3-6 0-15,-2-8 2 16,-3-5-3-16,-2-7 0 16,-4-5-2-16,0-1 2 15,2 0-5-15,2-10 1 16,7-16 3-16,0-12-1 16,3-11-7-16,1-2-5 15,0 8-3-15,-2 13 9 16,1 21 8-16,3 9-2 0,3 22-9 15,5 13 10 1,5 8 1-16,1-4 16 0,2-1-11 16,3-8 4-16,7-6 2 15,7-9-2-15,2-8-1 16,3-5-4-16,-6-2-3 16,-7-5-1-16,-9-11 0 15,-11-9-6-15,-12-4 6 16,-10-10-8-16,-3 0-8 15,-19 3-19-15,-8 11 5 16,-7 17 15-16,-4 8 14 16,-2 19 1-16,2 14 0 15,9 9 4-15,13 0-2 16,11-3 2-16,5-2 1 0,3-9-1 16,18-6-2-16,0-7-2 15,7-9 4-15,2-4-3 16,-4-2 2-16,0-4-3 15,-6-15-10-15,-5-7-5 16,-6-9 14-16,-6-7 1 16,-3 5 0-16,0 9 2 15,0 10 1-15,0 15 28 16,0 3 9-16,5 7-40 16,4 19-18-16,5 7 18 15,8 9 6-15,2-1 18 16,6-3-18-16,3-3-3 15,4-7 0-15,2-7 7 0,-2-13-8 16,-3-4-1-16,-1-4 3 16,-3-6 0-16,0-17 1 15,-3-12-2-15,-5-12-2 16,-7-12-1-16,-3-11-10 16,-10-10 2-16,-2-5-12 15,0 1 5-15,-11 11 11 16,-1 18 4-16,3 21 0 15,2 18 35-15,4 15-16 16,1 1-9-16,2 0-10 16,-1 20-8-16,-1 21-2 15,2 19 10-15,0 18 15 0,0 4-1 16,5-2-9 0,10-5 0-16,1-12-4 0,2-6 5 15,2-10-6-15,2-11 1 16,-1-7-5-16,3-12 1 15,-2-10-19-15,0-7-39 16,-4-3-17-16,-3-18-57 16,-7-11-123-16,-8-11-425 15</inkml:trace>
  <inkml:trace contextRef="#ctx0" brushRef="#br0" timeOffset="306.52">3550 3310 72 0,'0'0'971'0,"0"0"-876"15,0 0-89 1,0 0-4-16,0 0-1 0,0 0 21 16,73 72 7-16,-9-56 3 15,8-5-19-15,5-6-6 16,-2-5-7-16,-11 0-2 16,-7 0-2-16,-20 0-21 15,-12-4-5-15,-13 1 4 16,-9 3 21-16,-3 0 5 15,0 0 4-15,0 9-4 16,0 14 4-16,0 8 11 16,-3 2 10-16,3 0-16 0,0-6-4 15,0-6-3-15,3-4 4 16,3-5-5-16,0-8-1 16,-1-2-45-16,-2-2-100 15,-2-5-187-15</inkml:trace>
  <inkml:trace contextRef="#ctx0" brushRef="#br0" timeOffset="433.69">4143 3286 1062 0,'0'0'91'16,"0"0"-78"-16,0 0-13 16,0 0-9-16,0 0-91 15,0 0-179-15</inkml:trace>
  <inkml:trace contextRef="#ctx0" brushRef="#br0" timeOffset="1432.72">4375 3301 935 0,'0'0'96'15,"0"0"-7"-15,0 0-51 16,0 0-29-16,0 0 1 15,-69 90-2-15,60-42 2 16,9 0-2-16,0-5-2 0,3-6 0 16,12-6-5-1,1-10 2-15,-2-6-1 0,4-8-2 16,-2-6-1-16,4-1-7 16,3-1 4-16,0-17-4 15,-1-9 5-15,-4-9 3 16,-6-11-4-16,-7-12-13 15,-5-6-5-15,0 3-2 16,-17 12 9-16,1 17 15 16,-2 17 24-16,-3 15 8 15,0 1-21-15,0 15-11 16,-3 18-6-16,5 8 1 16,7 6 5-16,6-1 3 15,4-4-2-15,2-5 0 16,0-6 1-16,6-5-2 0,5-5-8 15,-2-5-13-15,1-10-31 16,1-6-31-16,1 0 11 16,6-22 72-16,1-10 38 15,2-10-9-15,1 1-10 16,-1 4 22-16,-4 12 22 16,-3 13-25-16,0 12-8 15,7 0-30-15,-3 17-1 16,4 10 0-16,-4 4-3 15,-9 2 4-15,0-1 0 16,-7-7 1-16,-2-1-1 16,0-11-1-16,0-4 0 15,0-6 1-15,-2-3-1 16,-1 0 1-16,3-6 18 0,0-16 19 16,0-12-18-16,16-11-13 15,11-12-3-15,9-1-4 16,1 3 1-16,2 16 0 15,-6 16 1-15,-6 20-1 16,-4 3-2-16,-5 22-5 16,-4 13-3-16,-3 7 10 15,-6 4 13-15,-1-2-5 16,-2-5-4-16,1-7 10 16,3-7-10-16,0-11-1 15,3-5 6-15,-3-9-3 16,3 0 3-16,3-1 2 15,6-19 2-15,4-6 3 0,-2-8-9 16,-2-8 1-16,-6-7 0 16,-1-2-5-16,-3 3-3 15,-5 11-6-15,-3 17 1 16,0 17 4-16,0 3-4 16,0 2-18-16,0 19-22 15,0 9 28-15,0 7 15 16,6 4 2-16,22 0 0 15,13 0 0-15,9-1-9 16,2 0-8-16,-4-5-28 16,-12-4 21-16,-18-7 14 15,-15-4 3-15,-3-4-7 0,-33-4 14 16,-20-3 32-16,-24-5 21 16,-15-4-53-16,-8 0-22 15,4-18-254-15</inkml:trace>
  <inkml:trace contextRef="#ctx0" brushRef="#br0" timeOffset="2152.23">1525 4035 973 0,'0'0'190'15,"0"0"-149"-15,0 0-41 16,0 0-2-16,0 0 2 15,0 0 10-15,0 0 4 16,3 0 7-16,0 3 2 16,5-3-14-16,12 0 1 15,19 0-10-15,30 0 6 16,34-10 9-16,34-6 4 16,33-5 17-16,29-3-11 15,23 8 0-15,20 0-18 16,8 7 3-16,8 1-10 15,-10 0 0-15,-8 1 0 0,-13-1 0 16,-15 1 0-16,-17-1-10 16,-10 3 3-16,-12-1-7 15,-13 0-1-15,-6-2 10 16,-17 1 2-16,-16-2-1 16,-17 1 3-16,-23 0 0 15,-26 5 1-15,-22 0 0 16,-21 2 2-16,-12 1 23 15,0 0 0-15,0 0 8 16,0 0-11-16,0 0-17 16,0 0-5-16,0 0-1 15,0 0-9-15,0 0-59 0,-12 0-96 16,-21 0-317-16</inkml:trace>
  <inkml:trace contextRef="#ctx0" brushRef="#br0" timeOffset="3574.4">563 5366 511 0,'0'0'474'0,"0"0"-372"15,0 0-66-15,0 0 15 16,0 0 21-16,0 0-35 0,0 0-18 16,-3-13-8-16,25 3-11 15,13 1-3-15,11 2 2 16,3 7-3-16,3 0-3 16,-8 12 2-16,-10 14-7 15,-15 5-10-15,-14 2-6 16,-5 4 13-16,-14 0 9 15,-13-6 6-15,-1-5 0 16,2-11 1-16,12-5 8 16,2-7-1-16,9-3 14 15,3 0 20-15,0-18-2 16,6-17-3-16,19-9-37 0,13-11-5 16,11 5 5-1,3 7 0-15,-3 16-2 0,-9 12-1 16,-11 15 2-16,-13 3-16 15,-8 27-3-15,-5 11 12 16,-3 2 4-16,0 0-1 16,4-8 7-16,2-8-2 15,6-6 10-15,3-8 5 16,0-5-2-16,7-6 3 16,5-2-4-16,12-2-6 15,6-19-6-15,7-10-20 16,-6-7-138-16,-9-8-226 15</inkml:trace>
  <inkml:trace contextRef="#ctx0" brushRef="#br0" timeOffset="3903.65">1313 4560 870 0,'0'0'229'0,"0"0"-166"0,0 0 58 15,0 0-28-15,0 0-34 16,0 0-59-16,-10-24-2 15,17 55-20-15,11 13 22 16,6 12 13-16,1 3-11 16,-1-1-2-16,-4-6-4 15,-4-3-74-15,-10-12-173 16,-6-9-377-16</inkml:trace>
  <inkml:trace contextRef="#ctx0" brushRef="#br0" timeOffset="4372.76">2155 5103 1301 0,'0'0'111'15,"0"0"-101"-15,0 0-2 16,0 0 27-16,0 0-13 16,0 0-21-16,47 8-1 15,1-8 0-15,12-5 2 16,0 0-2-16,-7-1-4 15,-8 3-34-15,-9 2-8 0,-5-1-21 16,-8 2-65 0,-16 0-149-16,-7 0-359 0</inkml:trace>
  <inkml:trace contextRef="#ctx0" brushRef="#br0" timeOffset="4669.05">2152 5504 864 0,'0'0'380'0,"0"0"-327"16,0 0-49-16,0 0-2 16,0 0 13-16,130-1 0 15,-66-6-15-15,6 2 5 16,-5 0-2-16,-5 3-2 15,-12 2 0-15,-11 0 0 16,-13 0-1-16,-15 0-1 16,-5 0-8-16,-4 0-3 15,0 0-6-15,0 0-54 16,0-2-28-16,0-4-99 16,0-6-90-16</inkml:trace>
  <inkml:trace contextRef="#ctx0" brushRef="#br0" timeOffset="20240.78">3727 4923 806 0,'0'0'44'0,"0"0"-35"16,0 0-9-16,0 0 4 15,0 0 49-15,0 0-6 16,0 0 11-16,-9-3-25 16,8 3 4-16,1 0 0 15,0 0-18-15,0 0 7 16,0 0-4-16,0 0 9 16,0 0-4-16,0-3-5 0,0 2 0 15,13-6 0-15,13 1-19 16,14 2-3-16,11 4-1 15,1 11-1-15,-6 25-5 16,-16 11-6-16,-12 12 4 16,-18 0 2-16,-3-2 7 15,-23-8-1-15,0-10-1 16,0-14 2-16,8-9 1 16,5-10 6-16,10-6-6 15,3 0 10-15,0-31 18 16,12-18-29-16,16-15-4 15,15-7-15-15,2 5 18 0,3 14-18 16,-11 18 7-16,-13 20 9 16,-9 14-10-16,-9 20-16 15,-3 20 20-15,-3 18 9 16,0 5 28-16,0-5-3 16,0-5-3-16,3-13-11 15,15-8 8-15,7-11 2 16,7-8-10-16,8-10 4 15,8-3-2-15,4-9-13 16,0-19-39-16,-6-5-149 16,-11-3-321-16</inkml:trace>
  <inkml:trace contextRef="#ctx0" brushRef="#br0" timeOffset="20550.98">4731 4961 744 0,'0'0'444'16,"0"0"-375"-16,0 0-48 15,0 0 37-15,0 0 4 0,0 0-21 16,35 2-27-16,-1-2-10 16,15 0 5-16,16 0 0 15,6-6-9-15,-4-5-4 16,-6 1-69-16,-7 4-60 16,-11-1-102-16,-7 0-229 15</inkml:trace>
  <inkml:trace contextRef="#ctx0" brushRef="#br0" timeOffset="20997.19">5619 4590 1017 0,'0'0'187'15,"0"0"-171"-15,0 0-16 16,0 0 1-16,48 71 16 16,-21-14 30-16,2 6-19 15,1-4-22-15,-1-6 0 16,-1-7-6-16,-4-12 11 0,-6-10-9 15,-5-11 2-15,-5-6 2 16,-2-4-3-16,-5-3 5 16,-1 0 18-16,2 0 29 15,5-7 1-15,5-18 2 16,3-16-36-16,7-11-21 16,-4-8 18-16,0 0-8 15,-5 8-6-15,-2 11 1 16,-5 14-2-16,-3 10-4 15,0 6 0-15,-1 1-2 16,-1 2-31-16,1-3-51 16,3 2-90-16,1-4-151 15</inkml:trace>
  <inkml:trace contextRef="#ctx0" brushRef="#br0" timeOffset="21345.56">6423 4295 819 0,'0'0'126'15,"0"0"-64"-15,0 0 33 0,0 0-29 16,0 0-48-1,0 0-18-15,-16 56 0 0,4 4 7 16,-1 9 26 0,2 2-16-16,8 0-3 0,1-3 1 15,2-4 20-15,0-9 7 16,0-14-28-16,2-10-2 16,4-9-11-16,5-6 0 15,-3-7-1-15,1-7-2 16,0-2-46-16,6-1-29 15,0-25-48-15,-5-16-278 16</inkml:trace>
  <inkml:trace contextRef="#ctx0" brushRef="#br0" timeOffset="21516.94">6258 4592 1069 0,'0'0'114'0,"0"0"-93"15,0 0 19-15,89 0 41 16,-37 0-41-16,9-10-29 16,5-5-8-16,0-1-3 15,-11-1-57-15,-15-2-220 16</inkml:trace>
  <inkml:trace contextRef="#ctx0" brushRef="#br0" timeOffset="22685.4">3688 5630 681 0,'0'0'247'16,"0"0"-189"-16,0 0-28 15,0 0-1-15,0 0-12 16,0 0-17-16,-1 0 13 16,1 0 0-16,0 0 8 15,0 0-14-15,4 1-7 16,13 2-1-16,7-1 1 16,10 2 7-16,14-4 6 15,10 1 4-15,8-1 0 16,2 0-11-16,4 0 4 0,-2-5-5 15,6-7 1 1,8-1 27-16,7 0-2 0,4-1-10 16,2 0-7-16,3 3 2 15,1 0-10-15,1 3-5 16,3 0 8-16,3 1-8 16,0 2-1-16,5 1 0 15,3-1 0-15,1 3 6 16,2-3-4-16,-1 3-1 15,-3-2 1-15,-8 1 2 16,-8-1-3-16,-5-2-1 16,-6 0 4-16,-3-1-1 15,-6-1-3-15,-9-1 0 16,-13 1-2-16,-14-1 4 16,-12 3-4-16,-10 1 4 0,-4 2 5 15,-2-3 6-15,1 2 18 16,4-1-1-16,3-2-14 15,6 1-10-15,-4 0 3 16,-1 1-3-16,-9 2 0 16,-8 1-5-16,-1 1 1 15,-6 1-2-15,0 0-1 16,0 0-2-16,0 0 0 16,0 0-29-16,3 0-77 15,-1-1-128-15,-2-8-345 16</inkml:trace>
  <inkml:trace contextRef="#ctx0" brushRef="#br0" timeOffset="24328.59">3753 6617 427 0,'0'0'624'15,"0"0"-539"-15,0 0-85 16,0 0-9-16,0 0 9 15,29 117 0-15,-3-55 19 16,5 3-12-16,2 3-2 16,1 2-1-16,-1-6-2 15,-8-10-2-15,-4-12 0 16,-9-17 3-16,-3-12 5 16,-5-10 1-16,0 0-1 15,-4-3 2-15,0 0 13 0,0 0 22 16,0 0 1-16,4-18 0 15,-1-7-31-15,3-7-15 16,2-8 3-16,-4-6-2 16,2-4 3-16,-2-6-4 15,-2-1 1-15,-1-4-3 16,-1-4-1-16,0-7 1 16,0 0 0-16,-11-3-5 15,-1 4-2-15,1 1 9 16,-1 7 0-16,5 4-1 15,1 5-1-15,1 9 2 16,4 9 0-16,-3 10 0 16,2 6 0-16,-1 5 1 15,3 1-1-15,0 6 3 16,0-3-4-16,0 3 2 0,0-1-1 16,0 1 2-16,0 2-1 15,0 1-1-15,0 2 1 16,0 3 2-16,0 0 1 15,0 0-3-15,0 0 4 16,0-3-5-16,0-1 7 16,0-2-2-16,5 2 0 15,-5 2-4-15,2-1-1 16,-2 3 0-16,0 0 0 16,0 0-6-16,0 0 6 15,2 0-1-15,-2 0-2 16,1 0 2-16,1 0-1 15,2 0 3-15,5-3-3 16,6 1 2-16,6-4 0 0,3 2 0 16,3-1 0-16,4 1-4 15,2 1 3-15,7-2 1 16,3-2 0-16,1 0 0 16,3-3 2-16,1-4-1 15,1 3 1-15,1-5 2 16,2 4-4-16,3 0 0 15,0 2 0-15,2 5 2 16,-3 1-2-16,1 1 0 16,3 1-2-16,3 1 2 15,-1-2 0-15,3 2 0 0,1-2 0 16,3 0 0-16,3-3 3 16,3 1-3-16,2-3-4 15,-1 1 4-15,1 2 1 16,1 0-1-16,-1 2-3 15,-2-1-1-15,1 1 3 16,-2 2 0-16,2-2 1 16,-3 0-1-16,2 1 0 15,0-1 1-15,0 0 0 16,-1 2 2-16,-3 1-2 16,-3 0 0-16,-8 0-3 15,-5 0 3-15,-7 0-3 16,-9 0 2-16,-5 0 2 15,-7 0 0-15,0 0-1 0,-4-3 1 16,3 0 3-16,-3-1 5 16,-4 1 2-16,-4 1-5 15,-6 0 2-15,-2-2-2 16,-2 4-3-16,-2-3 1 16,-1 0-4-16,0 3 2 15,0-1-2-15,0-5-27 16,-15 2-63-16,-19 2-269 15</inkml:trace>
  <inkml:trace contextRef="#ctx0" brushRef="#br0" timeOffset="24991.39">4370 6354 620 0,'0'0'194'15,"0"0"-135"-15,0 0 21 16,0 0-4-16,0 0-26 15,0 0 15-15,12-38-35 16,-12 38-19-16,2 10-11 16,5 18-18-16,-1 15 18 15,0 13 27-15,-3 0-2 16,-1-5-22-16,-2-8 4 16,0-11-7-16,0-10 0 15,0-9 2-15,1-5-1 0,0-8 3 16,-1 0 1-1,4 0 9-15,1-2-14 0,4-15-64 16,2-6-200-16,7-4-639 16</inkml:trace>
  <inkml:trace contextRef="#ctx0" brushRef="#br0" timeOffset="25290.58">4769 6419 1109 0,'0'0'106'0,"0"0"-106"0,0 0 1 16,0 0-2-16,0 0 0 15,0 0 1-15,59 17 10 16,-20-14 9-16,4-3-10 16,-4 0-8-16,-6 0 1 15,-5 0-2-15,-4 0-39 16,-1 0-20-16,-4 0-117 16,-5 0-182-16</inkml:trace>
  <inkml:trace contextRef="#ctx0" brushRef="#br0" timeOffset="25672.59">5400 6291 1016 0,'0'0'97'16,"0"0"-97"-16,0 0-13 16,0 0 13-16,76 91 15 15,-45-57-4-15,2-3 5 0,0-6-10 16,-2-6 1-16,-6-7 0 16,-5-4 0-16,-11-6 1 15,-2-2 11-15,-5 0 2 16,-1 0 30-16,1-2 20 15,2-14-14-15,2-7-38 16,0-7-3-16,0-6 15 16,0-3-15-16,2 0-13 15,2 2-3-15,-1 5-9 16,3 3-45-16,3 6-63 16,-2 4-159-16,-1 3-517 15</inkml:trace>
  <inkml:trace contextRef="#ctx0" brushRef="#br0" timeOffset="26046.62">5970 5949 769 0,'0'0'169'16,"0"0"-118"-16,0 0 41 15,0 0-17-15,0 0-56 16,0 0-19-16,40 15-2 0,-22 13-3 16,-6 8 2-16,-11 3-5 15,-1-2 7-15,0-3-9 16,-7-11 0-16,2-5 10 15,2-9 3-15,3-6-2 16,0-3 5-16,0 0 17 16,14 0 23-16,14-7 3 15,14-10-31-15,7-2-11 16,3 2-7-16,-2 2-58 16,-12 5-135-16,-17 6-269 15</inkml:trace>
  <inkml:trace contextRef="#ctx0" brushRef="#br0" timeOffset="26437.56">5460 6691 758 0,'0'0'419'16,"0"0"-389"-16,0 0-22 0,0 0 2 16,0 0 2-16,0 0 3 15,129-1 4-15,-51-9-3 16,11-3-3-16,4 0 5 15,-1 2 11-15,-11 3 6 16,-20 2-12-16,-19 4-16 16,-20 0-4-16,-11 2 1 15,-8 0-4-15,-3 0-1 16,0 0-3-16,0 0-25 16,-5 0-53-16,-10 7-41 15,-9 11-125-15,-4 2-543 0</inkml:trace>
  <inkml:trace contextRef="#ctx0" brushRef="#br0" timeOffset="26742.46">6116 6766 1048 0,'0'0'100'0,"0"0"-99"16,0 0 1-16,-82-17-1 16,55 25 0-16,5 17 8 15,4 4 11-15,3 8 13 16,7 5-3-16,5 3 2 0,3-3-4 16,0-5 1-16,8-7-17 15,13-7-3-15,2-9 5 16,7-6-1-16,0-8 1 15,4 0-14-15,-2-7-14 16,1-15-88-16,-7-7-172 16,-6-6-535-16</inkml:trace>
  <inkml:trace contextRef="#ctx0" brushRef="#br0" timeOffset="27147.17">6357 6647 883 0,'0'0'201'0,"0"0"-163"15,0 0 26-15,0 0 17 16,0 0-42-16,0 0-26 15,11 0-13-15,-5 14-3 16,5 9 3-16,-4 4 0 16,-3 0 1-16,-2-2-1 15,-2-6 0-15,0-5 0 0,0-7 3 16,0-4 13 0,4-3 0-16,7 0 1 0,10 0 4 15,10-3-1-15,11-10-15 16,2-4-5-16,-2 1-19 15,-6 3 2-15,-6 5-4 16,-12 3 7-16,-8 2-25 16,-5 2-14-16,-5 1-14 15,1-2-23-15,0 2-58 16,4-2-118-16</inkml:trace>
  <inkml:trace contextRef="#ctx0" brushRef="#br0" timeOffset="28725.38">766 8180 696 0,'0'0'203'15,"0"0"-162"1,0 0 3-16,0 0 17 0,0 0-27 16,0 0-9-16,-30 75 21 15,28-38-22-15,2-5 5 16,5-5-20-16,23-6 1 16,7-8 1-16,5-7-6 15,3-6 3-15,2 0 1 16,-8-3-9-16,-8-10-3 15,-7-3 1-15,-9-2-12 16,-4-4 0-16,-6-1 0 16,-3 1 9-16,0 3-1 15,0 7 5-15,0 8 0 16,0 4 1-16,0 4-1 0,0 25-13 16,0 16 10-16,0 19 3 15,0 12 1-15,0 8 0 16,0 1 0-16,0-2 1 15,-3-13-2-15,-3-11 2 16,-4-12-1-16,4-11 1 16,-3-13 14-16,0-7 4 15,-4-7 9-15,-1-6 20 16,-7-3 9-16,-4 0-9 16,-5-6-21-16,2-17 6 15,4-13-3-15,0-14-19 16,6-12-11-16,6-8-28 15,12-5-74-15,6 0-86 0,22 3-275 16</inkml:trace>
  <inkml:trace contextRef="#ctx0" brushRef="#br0" timeOffset="29034.19">1206 7696 964 0,'0'0'153'0,"0"0"-113"0,0 0 47 15,0 0-14-15,0 0-44 16,0 0-29-16,0-5-7 15,0 34-23-15,0 14 30 16,3 8 0-16,0 1 5 16,3-8 6-16,-1-4-11 15,2-8-2-15,-1-3-55 16,-3-8-153-16,-2-6-572 16</inkml:trace>
  <inkml:trace contextRef="#ctx0" brushRef="#br0" timeOffset="29351.31">1677 8351 1213 0,'0'0'105'16,"0"0"-105"-16,0 0-24 15,0 0 23-15,127-75 1 16,-66 54-4-16,3 1-31 15,-7 6-64-15,-15 6-182 16</inkml:trace>
  <inkml:trace contextRef="#ctx0" brushRef="#br0" timeOffset="29541.06">1746 8537 996 0,'0'0'231'0,"0"0"-191"0,0 0 7 16,0 0 26-16,0 0-20 16,95-5-26-16,-35-11-19 15,6-6-8-15,1 0-48 16,-10-1-90-16,-10-1-278 16</inkml:trace>
  <inkml:trace contextRef="#ctx0" brushRef="#br0" timeOffset="30110.83">2481 7972 1115 0,'0'0'158'16,"0"0"-158"-16,0 0 0 15,0 0 0-15,0 0 10 16,0 0 6-16,6 81 2 16,14-56-16-16,4-2 8 15,6 0-10-15,1-6-2 16,2-5-7-16,-8-7-9 0,-9 0-7 15,-8-5 14-15,-7 0 11 16,-1-3 1-16,0-15 8 16,0-2-3-16,0 2 3 15,0 2 1-15,0 8 6 16,0 2-11-16,0 6-4 16,0 0-1-16,2 17-18 15,10 25-15-15,0 18 18 16,-2 13 15-16,-5 6-5 15,-5-2 1-15,0-6-26 16,-6-7-3-16,-8-14 14 16,-5-8 13-16,1-12 6 15,0-8-2-15,0-7 4 0,5-6 16 16,-2-8 22 0,0-1 32-16,-7 0-24 0,-5-14-16 15,0-7-2-15,1-7-9 16,4-5-20-16,4 0-1 15,9 2-39-15,8-1-19 16,1 4-107-16,0-2-344 16</inkml:trace>
  <inkml:trace contextRef="#ctx0" brushRef="#br0" timeOffset="31680.94">825 9628 729 0,'0'0'201'0,"0"0"-186"16,0 0 33-16,0 0 59 16,0 0-30-16,0 0-32 15,0 0-16-15,-10 0-7 16,10 0-5-16,0 0-1 15,0 0 4-15,0 0-15 16,0 0 3-16,0 0 4 16,0 0-6-16,0 0-5 15,0 0 0-15,0 0-1 16,0 0-2-16,3 0 1 16,6 4-1-16,9 7-6 0,0 6 8 15,-2 4 0-15,-2 2-12 16,-7 4-4-16,-7 1 9 15,0-1 6-15,-6-3 0 16,-9-6 1-16,3-3 1 16,5-7-1-16,2-4 1 15,4-4 4-15,1 0 1 16,0 0 2-16,0 0 3 16,0 0-3-16,0-12-8 15,0-5-12-15,-5-1-37 16,1 3 12-16,-5 2-17 15,0 3 8-15,4 3 1 0,-1 1 32 16,1 2 7-16,2 1 6 16,1 0 0-16,2-1 18 15,0 1 25-15,0 1-6 16,0-3-10-16,0 3-10 16,-1-3 0-16,1 3-1 15,-2 0-7-15,1 1 1 16,1-1 0-16,0 2 4 15,0 0 3-15,0 0-10 16,3 0-7-16,13 0 0 16,5 2-8-16,7 15 5 15,-1 5 0-15,-8 8-6 16,-11 4 0-16,-8 1 2 0,0 0-1 16,-20-4 5-16,1-5-2 15,1-8-1-15,9-8 6 16,6-2-1-16,3-3 0 15,3 2-28-15,21 3 8 16,10 5 10-16,6 2-6 16,2 9 7-16,-9 6 8 15,-10 6-3-15,-13 4 1 16,-10 4 3-16,-3-3 2 16,-21-6 2-16,-4-4 2 15,-2-5 13-15,9-10 17 16,5-8 2-16,1-7 8 0,9-3-1 15,-3 0 9 1,1-17-19-16,3-13-24 16,5-8-10-16,0-6-6 0,16-2-13 15,14 0-7-15,4 2 0 16,11 2-5-16,7 2-13 16,0 0-59-16,-9 2-92 15,-8 3-301-15</inkml:trace>
  <inkml:trace contextRef="#ctx0" brushRef="#br0" timeOffset="31936.44">1189 9368 1210 0,'0'0'95'0,"0"0"-72"15,0 0 0-15,0 0-18 16,0 0-5-16,0 0-17 16,8 75 17-16,-2-27 8 15,3 1 8-15,1-2-14 16,-1-2-2-16,0-3-12 16,-3-6-97-16,-6-7-132 15,0-5-628-15</inkml:trace>
  <inkml:trace contextRef="#ctx0" brushRef="#br0" timeOffset="32184.23">1639 9821 141 0,'0'0'1201'16,"0"0"-1147"-16,0 0-53 15,0 0 2-15,0 0-2 16,116-25 2-16,-55 8-3 0,-1 1-2 16,-13 2-80-16,-14 4-108 15,-22 6-330-15</inkml:trace>
  <inkml:trace contextRef="#ctx0" brushRef="#br0" timeOffset="32366.18">1725 10056 1039 0,'0'0'156'16,"0"0"-148"-16,0 0 22 15,0 0 77-15,0 0-51 16,0 0-31-16,96-5-7 0,-40-15-18 15,7-7-7 1,4-1-68-16,-7-1-131 0,-17 0-744 16</inkml:trace>
  <inkml:trace contextRef="#ctx0" brushRef="#br0" timeOffset="33450.68">2293 9571 913 0,'0'0'170'0,"0"0"-126"15,0 0-1-15,0 0 17 16,0 0-20-16,0 0-29 16,0 0-2-16,0 0 0 15,0 0-1-15,0 0 3 16,0 0-2-16,0 0-6 0,0 0-1 16,0 0 3-16,0 0-3 15,0 0-1-15,0 0 1 16,0 0-1-16,0 0 5 15,0 0 1-15,0 0 2 16,0 0 7-16,0 0 0 16,0 0-5-16,0 0-1 15,0 0-8-15,0 0 7 16,0 0-9-16,0 0 3 16,0 0-3-16,0 0-5 15,0 0 5-15,0 0 0 16,0 0-2-16,0 0 0 0,0 0 2 15,5 0-1-15,10 0-9 16,15 3-12-16,9 7 17 16,5 10 4-16,-3 7-7 15,-10 8-11-15,-6 3-6 16,-14 1 0-16,-11 0-1 16,0-3 2-16,-14-5 5 15,-5-8 19-15,10-8-2 16,3-6 2-16,6-5-2 15,0-3 2-15,12 2-5 16,22 1-10-16,8 3 9 16,4 8 4-16,-4 5-9 15,-15 11 2-15,-11 8-4 16,-16 6 3-16,-7 3 4 16,-25-2 6-16,-6-4 7 0,-1-9-6 15,2-10 32-15,13-9 14 16,9-10 13-16,3-4-8 15,9-5 7-15,3-22-19 16,0-13-40-16,16-10-18 16,14-10-17-16,15-2 11 15,10 5-15-15,5 3 11 16,4 9 27-16,0 5-7 16,0 8 8-16,-7 5-1 15,-12 13-1-15,-15 7-32 16,-19 3-123-16,-11 3-231 15</inkml:trace>
  <inkml:trace contextRef="#ctx0" brushRef="#br0" timeOffset="34443.57">3147 7696 714 0,'0'0'141'16,"0"0"-100"-16,0 0 35 15,0 0 16-15,22-77-33 16,-14 76-44-16,2 1-15 16,5 20-11-16,3 25 11 15,0 23 19-15,0 17 46 16,-8 15 1-16,-2 2-27 15,-1-4-19-15,4-9-7 16,2-15-10-16,8-20 4 16,3-11-2-16,0-13-3 0,7-7 3 15,-3-10-4-15,-1-8 7 16,2-5-3-16,-7 0-5 16,0-13-12-16,-8-9 0 15,-7-2-9-15,-4 2-7 16,-3 5 13-16,0 9-7 15,-7 8 3-15,-7 7 6 16,-2 35-5-16,-1 27 18 16,1 26 7-16,7 22 2 15,0 18-5-15,3 9 1 16,0 10 2-16,2-2 3 16,2-9-10-16,2-5 1 0,0-9 8 15,8-8-8-15,2-8-1 16,2-7 2-16,-6-12-2 15,-6-9 4-15,0-10-4 16,-6-13 12-16,-15-10 8 16,-1-9 2-16,-7-11-1 15,1-13 0-15,-6-8 0 16,-5-10 9-16,-6-1-10 16,-3-24-3-16,-2-15-17 15,-1-12-39-15,8-7-98 16,5-8-243-16</inkml:trace>
  <inkml:trace contextRef="#ctx0" brushRef="#br0" timeOffset="35465.56">3993 8193 874 0,'0'0'139'15,"0"0"-84"-15,0 0-55 16,0 79 6-16,0-8 57 15,0 8 2-15,0-1-45 0,6-7-17 16,3-13 9 0,1-13-9-16,1-16 15 0,-5-11-14 15,-2-10 16-15,-2-7-5 16,-2-1 26-16,0 0 7 16,0-6-2-16,0-22-20 15,0-14-26-15,0-12-4 16,-5-10-17-16,4-9-1 15,1 1-10-15,0 9 11 16,0 21 1-16,9 22 17 16,7 20 3-16,5 13-33 15,4 30-7-15,5 14 33 0,2 11 6 16,-1-1-1 0,0-7 4-16,5-10-8 0,-5-16 15 15,0-11-8-15,-8-13 0 16,-5-8-1-16,-8-2 8 15,2 0 6-15,0-14 8 16,0-12 22-16,1-11-19 16,-5-10-2-16,-5-6 14 15,-3-6-17-15,0-4 1 16,-9-2-10-16,-9 5 4 16,3 9-6-16,2 15-8 15,5 18-2-15,7 11-13 16,1 7-70-16,0 0-48 15,9 6-189-15,10 11-432 16</inkml:trace>
  <inkml:trace contextRef="#ctx0" brushRef="#br0" timeOffset="35750.93">4748 8397 791 0,'0'0'154'15,"0"0"-77"-15,-42 77-28 16,39-57-13-16,3-1-25 16,9-8-3-16,21-4 3 15,10-7 3-15,8 0-10 16,4-18 10-16,-3-7-11 0,-3-2-3 16,-10-2 1-16,-12 3 6 15,-10-1 34-15,-14-1 2 16,-6 2 12-16,-29 2-23 15,-11 3-20-15,-6 9-12 16,-5 3 0-16,8 9-1 16,12 0-84-16,7 4-208 15</inkml:trace>
  <inkml:trace contextRef="#ctx0" brushRef="#br0" timeOffset="37174.65">5455 8304 1074 0,'0'0'44'0,"0"0"-40"16,0 0 7-16,0 0 3 15,0 0-14-15,0 0-5 16,49 64 5-16,-24-24 2 0,-8 3 0 16,-2-1-2-16,-9-4 0 15,-6-9-7-15,0-10 7 16,0-7-1-16,0-9 1 16,0-3 8-16,0 0-4 15,0-9 12-15,4-22 12 16,4-11-28-16,2-9 0 15,7 2 0-15,5 8 1 16,3 15-1-16,2 18 0 16,4 8-6-16,-3 14-1 15,1 17 0-15,-6 5-3 16,-6 8 9-16,-6-5-2 0,-8 0 3 16,-3-5-3-16,0-5 2 15,0-6 0-15,-3-7 0 16,-2-9 1-16,1-6 0 15,-1-1 13-15,4-10 47 16,1-20-10-16,0-17-29 16,1-13-7-16,21-6-8 15,6 3 0-15,6 13-6 16,5 16 0-16,-2 20-5 16,-3 14 3-16,-1 11 0 15,-3 21-15-15,-6 10 12 16,-6 3 5-16,-3 3-1 15,-3-5 5-15,-2-4-1 16,2-8-1-16,0-10 2 16,0-10 1-16,0-6 2 0,6-5 0 15,3 0 1-15,6-21-8 16,1-8-5-16,-6-5-5 16,-8-1 6-16,-10 5-3 15,-4 7 2-15,0 11 2 16,-13 8-12-16,-5 4 15 15,1 2 2-15,3 15-2 16,3 7 3-16,8 5-6 16,3 3 3-16,5-1 0 15,20-4 9-15,5-8-5 0,7-4-4 16,2-9-8 0,1-6-14-16,2 0 18 0,-9-11-29 15,-9-7-5-15,-12-4 10 16,-12-5 27-16,0-1-12 15,-20-1-8-15,-10 3 21 16,-1 10 0-16,1 5 20 16,12 6-2-16,9 4 8 15,9 1-11-15,0 0-8 16,15 0 0-16,18 0-7 16,12 2 5-16,4-2-2 15,5 0 5-15,-1-6-8 16,-4-11 3-16,-4-4-3 15,-10-4 7-15,-10-3 1 16,-11-7 4-16,-6-8-10 0,-8-9 6 16,0-12-1-16,0-3 3 15,-13 8-8-15,3 11 3 16,2 19 3-16,2 15 18 16,5 7-8-16,1 7-12 15,-2 0-6-15,2 25-9 16,0 23 9-16,0 21 2 15,9 14 23-15,6 3-6 16,0-4-12-16,0-11-6 16,3-9 10-16,-3-14-11 15,1-9 1-15,-1-14-1 16,-3-13-20-16,-5-10-58 0,1-2-67 16,0-13-123-16,-4-17-430 15</inkml:trace>
  <inkml:trace contextRef="#ctx0" brushRef="#br0" timeOffset="37444.91">6768 8250 1136 0,'0'0'80'0,"0"0"-68"16,0 0-2-16,0 0 13 15,106-3-4-15,-51-3-18 16,3 2 3-16,-4-1-2 15,-12 5-2-15,-8 0-10 16,-9 11-14-16,-7 14-1 16,-9 7 19-16,-4 5 3 0,-5 1 3 15,0-1 24-15,0-4 5 16,0-4-14-16,-5-6-14 16,2-10-1-16,2-5 0 15,1-8-37-15,0 0-110 16,0-10-180-16</inkml:trace>
  <inkml:trace contextRef="#ctx0" brushRef="#br0" timeOffset="37569">7269 8104 917 0,'0'0'171'0,"0"0"-171"0,0 0-179 15,0 0-50-15,0 0-275 16</inkml:trace>
  <inkml:trace contextRef="#ctx0" brushRef="#br0" timeOffset="38254.8">7396 8222 893 0,'0'0'109'16,"0"0"-43"-16,-67 100 21 15,52-67-3-15,5 0-37 16,8-7-28-16,2-3-19 15,6-5 0-15,17-5 12 16,9-9-3-16,6-4-9 0,3-1-6 16,-2-19-4-16,-3-1-17 15,-9-3 7-15,-11-4 13 16,-13-7-5-16,-3-7 4 16,-12 0-25-16,-12 1 17 15,-7 9 16-15,-2 10 6 16,0 12 3-16,5 10-8 15,2 2 1-15,6 20-2 16,3 7 6-16,8 3-6 16,8-2 0-16,1-3 0 15,0-4 2-15,7-5-1 16,10-4-1-16,-2-6 2 0,4-4 1 16,2-2-3-16,0-2 0 15,3 0-5-15,-1-6-2 16,3-14 3-16,2-6 4 15,3 0 2-15,1 5-1 16,2 5-1-16,-3 13-1 16,1 3-5-16,-1 3 9 15,-6 17-3-15,-5 6 7 16,-5 2-2-16,-9-1 5 16,-3 1-4-16,-3-6 3 15,0-5-5-15,0-4 0 16,0-6 5-16,-7-2-7 15,0-3-1-15,-3-2 1 16,1 0-1-16,1 0 5 16,8-20-5-16,0-20 8 0,16-16-1 15,16-5-8-15,10 3 0 16,1 16 3-16,3 17 8 16,-4 21-9-16,-3 4 3 15,-1 21 0-15,-6 13 9 16,-3 4-1-16,-4 2 10 15,-6-4-13-15,-4-3-5 16,0-6-4-16,-6-7-1 16,-1-2-25-16,-8-10-130 15,0-4-302-15</inkml:trace>
  <inkml:trace contextRef="#ctx0" brushRef="#br0" timeOffset="40325.61">8457 8168 899 0,'0'0'106'16,"0"0"-64"-16,-96 2 44 16,50 19-6-16,6 6-21 15,0 4-45-15,12-1-10 16,12-2-3-16,15-4-1 15,1-4 2-15,13-5 0 16,17-6-4-16,10-6-13 16,2-3 4-16,7 0-15 0,-4-13-23 15,-8-5-18-15,-8-3-29 16,-9 3 35-16,-7 3 32 16,-10 4 7-16,-1 8 22 15,-2 3 51-15,0 0-6 16,0 0-23-16,2 0 5 15,5 0 4-15,4 8-21 16,7 4 6-16,1-3 8 16,7 0-2-16,-1-7-19 15,5-2 6-15,-1 0 8 16,3-16 16-16,-1-11 2 16,0-6-10-16,-4-14-19 0,-6-8 1 15,-6-12-6-15,-10-6 3 16,-5 0-4-16,0 2-5 15,0 16 4-15,-8 16 1 16,1 17 0-16,-4 12 12 16,5 7-5-16,0 3-6 15,-4 12-1-15,-2 23-1 16,0 14 1-16,1 10 19 16,6 1-18-16,5-2 8 15,0-1-8-15,11-2 2 16,9-8-4-16,7-8 6 15,3-12-7-15,6-8 2 16,2-11-1-16,-1-8-4 0,1 0-4 16,-7-12 2-16,-6-12-2 15,-5-7 0-15,-11-5-15 16,-6 1-1-16,-3 5 16 16,0 9 9-16,-2 11 6 15,-5 6 6-15,-3 4 22 16,2 0-31-16,-3 22-3 15,0 6-3-15,5 5 3 16,6 6 6-16,0-4-4 16,1-4-1-16,18-4 2 15,1-7-2-15,4-5 6 16,3-5-5-16,1-7 1 0,5-3 2 16,-2 0-5-1,-3-12 0-15,-4-9 3 0,-7-8-3 16,-10-6-5-16,-7-9 4 15,-3-2-26-15,-16 4 26 16,-7 7-10-16,0 11 8 16,0 10 3-16,5 8 4 15,2 6-4-15,5 0 0 16,1 17 0-16,3 11-9 16,2 8 9-16,2 4 4 15,6-3-4-15,0-3 2 16,6-9-2-16,8-4 1 15,5-7 1-15,-4-2 0 0,6-5-2 16,-6-3-9 0,3-4-2-16,0 0 3 0,6-23 8 15,2-9 8-15,3-7-6 16,2 0 8-16,0 7 6 16,-5 10 3-16,-4 11-13 15,-7 11-4-15,0 0-2 16,-5 12-6-16,-2 12 5 15,-1 7 0-15,-1 1 1 16,-6 0 0-16,0-4 0 16,0-4 1-16,0-7-2 15,0-5 1-15,0-5 0 16,-7-4-3-16,1-3-1 16,3 0 4-16,1-12 4 0,2-18 4 15,3-16 0-15,24-14-5 16,11-5-3-16,8 9-5 15,-3 16 2-15,3 19 4 16,-9 15-4-16,-4 6-3 16,-3 7 1-16,-3 17-10 15,-4 9 14-15,-1 5 1 16,-1-1 0-16,1 0 5 16,-1-7-5-16,3-11 5 15,4-8 6-15,3-8-1 16,4-3-3-16,2-6 4 15,-4-14-7-15,-5-5-4 16,-7-5 0-16,-12-1 2 0,-9 2-2 16,0 4-3-16,-12 8-2 15,-10 8 5-15,-5 7 2 16,2 2-2-16,-4 15-4 16,4 13-1-16,-1 9 5 15,7 2-2-15,9 3 2 16,10-6 0-16,0-5-1 15,10-6 0-15,15-6-5 16,4-7-9-16,2-8 2 16,-1-4-7-16,-5 0 9 15,-5-2 7-15,-5-12 3 16,-5-3 1-16,-4 4-11 0,-2 5 2 16,-4 8 5-16,0 9-13 15,0 28-8-15,-5 19 25 16,-10 21 0-16,-9 10-1 15,-3 1 2-15,0-4-1 16,0-11 1-16,2-10 18 16,-2-10 34-16,0-12 3 15,-1-9-6-15,-3-10 8 16,5-11-5-16,-4-11-11 16,-1 0-13-16,-3-17-9 15,-4-17-20-15,1-17-9 16,0-14-93-16,3-13-209 15</inkml:trace>
  <inkml:trace contextRef="#ctx0" brushRef="#br0" timeOffset="41130.83">10662 8121 1054 0,'0'0'153'0,"0"0"-108"15,0 0 17-15,0 0-19 16,0 0-43-16,0 0-7 16,0 0 0-16,58 73-3 15,-48-22-3-15,-10 1 9 16,0-4-13-16,-10-8 4 0,-5-12 5 16,0-11 8-1,6-9 3-15,6-7-1 0,2-1 6 16,1 0 13-16,0-13 13 15,13-17 10-15,14-17-43 16,10-9-1-16,8-4 0 16,3 7-1-16,-4 14 4 15,-9 19-6-15,-10 18-7 16,-10 4 9-16,-5 28-21 16,-4 9 13-16,-1 8-1 15,-2-5 10-15,2-8 2 16,2-4 4-16,6-12-1 15,4-7 6-15,3-5 3 16,6-6-3-16,8 0-11 16,7-4-1-16,5-15-103 0,-1-1-221 15</inkml:trace>
  <inkml:trace contextRef="#ctx0" brushRef="#br0" timeOffset="42088.65">11566 8176 786 0,'0'0'377'16,"0"0"-338"-16,0 0-20 16,-118 34 30-16,84-5-22 0,5-2-19 15,13-5-3-15,10 2-5 16,6-7 3-16,0-1-2 15,7-5-2-15,11-4-5 16,6-4-10-16,3-3 2 16,0 0 3-16,3-11 3 15,-3-11-9-15,-4-4 13 16,0-2 1-16,-5 0 5 16,-2 10-6-16,-1 6 8 15,0 10-6-15,0 2 2 16,3 6-19-16,-3 16 11 0,-3 0 6 15,-5 2 1 1,-4-1 1-16,-3-6-1 0,0-1 1 16,0-9 5-1,0-2 0-15,0-4 11 0,0-1 8 16,0 0 8-16,0 0 2 16,0-17 4-16,0-10-16 15,8-12-14-15,17-14-5 16,11-5 0-16,11-3-6 15,7 15 15-15,-1 17-25 16,-4 16 13-16,-7 13 0 16,-7 0-11-16,-1 17 9 15,-6 8-2-15,-2 5 4 16,0 1 0-16,-4-3 1 0,0-4-1 16,-4-4 6-16,-1-7-5 15,-5-7-1-15,-3-6 1 16,1 0 1-16,1 0-1 15,-1-14-2-15,3-11-2 16,-1-10 1-16,-3-3 0 16,-6 0-9-16,-3 3 9 15,0 8-5-15,-13 8 0 16,-9 11 7-16,0 6 5 16,-3 2-3-16,-6 13-2 15,1 13 6-15,0 10 2 16,6 1-3-16,9 1-1 15,7-4-3-15,8-6-1 16,0-5 0-16,4-5 0 16,15-8 0-16,10-8 0 0,11-2-1 15,8-11-1-15,1-15 2 16,-4-10 4-16,-8-7-1 16,-7-8 5-16,-9-8-4 15,-8-6-2-15,-4-3 3 16,-5 8 0-16,-4 13-4 15,0 20 30-15,0 15 17 16,0 10-26-16,0 2-22 16,0 23-6-16,-1 21 1 15,-5 19 5-15,-4 12 29 16,2 1-7-16,4 3-1 16,4-9 8-16,0-9-25 0,0-13-2 15,9-14-2-15,1-11-23 16,2-11-54-16,-1-12-58 15,-1 0-239-15</inkml:trace>
  <inkml:trace contextRef="#ctx0" brushRef="#br0" timeOffset="43102.65">10453 8021 606 0,'0'0'128'0,"0"0"-51"0,0 0 59 15,0 0 0-15,0 0-62 16,0 0-49-16,-18 30-15 16,0 14 31-16,5 10 31 15,8-2-38-15,5-6-18 16,9-5-1-16,21-10-2 15,12-9-1-15,7-10-6 16,11-8 1-16,1-4-5 16,0 0-1-16,-3-14-1 15,-8-4-5-15,-10 0-9 16,-11-2 2-16,-9-2 9 0,-9-8 2 16,-7-4 2-16,-4-3-2 15,0 4-5-15,-10 6 6 16,-1 8 0-16,2 9 1 15,6 7 11-15,3 3-11 16,0 0-1-16,0 21-9 16,0 22-3-16,3 18 12 15,3 16 10-15,0 8-6 16,-4 13 0-16,-2 13-3 16,0 6-1-16,-19 2 0 15,-7-6 1-15,-7-12 2 16,-3-13-6-16,-1-16 6 15,3-18-4-15,4-12 5 16,0-17 14-16,0-14 20 0,-3-11 14 16,-3 0 4-16,-4-23-12 15,1-11-12-15,1-9-12 16,8 1-12-16,7-1-7 16,5 6-2-16,8 5-4 15,5 5-5-15,5 4-8 16,0-3-24-16,11-3-28 15,17-1-64-15,14-6-75 16,4-2-179-16</inkml:trace>
  <inkml:trace contextRef="#ctx0" brushRef="#br0" timeOffset="44460.71">13127 7850 699 0,'0'0'237'0,"0"0"-155"16,0 0-9-16,0 0-18 16,0 0-15-16,0 0-10 15,0 0-14-15,-6-7-12 16,6 7-3-16,0 0 0 15,0 0 3-15,0 0-3 16,0 0 1-16,0 0-2 16,-2 0-2-16,-1 0-1 0,-2 0 3 15,-1 0 0-15,-1 0 3 16,1 0-1-16,3 0-1 16,3 0 3-16,0 0 1 15,0 0-2-15,0 0 4 16,0 0-4-16,0 0-3 15,0 0 1-15,0 0 0 16,0 0-2-16,0 0 1 16,0 0 0-16,0 0 8 15,12 0-8-15,8 1-8 16,17 15 8-16,7 7 3 16,0 4-1-16,-4 6-2 15,-14-1-3-15,-10 4-4 16,-12-4 0-16,-4-1-8 0,0-4 5 15,-9-4 7-15,-2-8 3 16,6-4-1-16,5-4-3 16,2-1-31-16,24 3-14 15,7 1 47-15,5 7 2 16,-7 6-1-16,-10 10-6 16,-17 6-19-16,-4 6 0 15,-21 1 18-15,-17-1 8 16,-4-6 4-16,-2-5 15 15,4-11 25-15,9-6 7 16,10-14 0-16,8-3-7 16,6-16 9-16,7-21-11 15,4-12-28-15,24-13-14 0,15-7 0 16,12-5-6-16,10 1 5 16,2 8-8-16,0 20-4 15,-12 15-6-15,-12 15-18 16,-15 10-89-16,-8 5-116 15,-8 0-157-15</inkml:trace>
  <inkml:trace contextRef="#ctx0" brushRef="#br0" timeOffset="45668.49">11872 9085 938 0,'0'0'314'0,"0"0"-304"16,-88-5-10-16,55 29 0 15,-4 9 2-15,5 8 5 16,4 5-6-16,4-2-1 15,8-6 3-15,8-7-3 16,5-10 0-16,3-8 0 16,0-6-1-16,2-7 0 0,17 0-2 15,8-10 0-15,9-15-17 16,-1-9 18-16,-3-4-13 16,-1-7-15-16,-4 7 10 15,-6 7 13-15,-3 12 7 16,-9 10 24-16,-5 8 27 15,2 1-28-15,3 6-11 16,5 14 2-16,3 7 17 16,4 4-11-16,0 0-14 15,0-3-6-15,1-6-15 16,-2-8-45-16,2-7-37 16,-1-7-110-16,-4 0-133 15</inkml:trace>
  <inkml:trace contextRef="#ctx0" brushRef="#br0" timeOffset="46165.13">12114 9062 961 0,'0'0'137'16,"0"0"-137"-16,0 0 0 16,83 63 13-16,-61-33-5 15,-8 0-2-15,-7-1-5 16,-7-5-1-16,0-2 0 15,0-7 0-15,-7-5 2 16,-4-6 4-16,1-4 5 16,-2 0 2-16,4-17-1 0,5-14 4 15,3-9-8-15,3-4-8 16,23 3 3-16,4 10-3 16,5 12-1-16,0 15 1 15,-2 4 0-15,-3 6-1 16,-7 14 1-16,-5 5 1 15,-1 0 2-15,-5 0 3 16,2-2-5-16,-1-5-1 16,-2-4 1-16,0-6 0 15,-5-6 4-15,-2-2-3 16,2 0 2-16,0-10-4 16,3-15-16-16,2-7 1 15,2-3 11-15,-2 8 4 0,-1 7 0 16,-1 9 10-16,0 8 13 15,-2 3-21-15,4 0-2 16,-1 17 0-16,-1 5 11 16,1 2 3-16,-4-1-11 15,-3 2-3-15,-1-7-7 16,-2-2-47-16,0-8-85 16,0-8-148-16</inkml:trace>
  <inkml:trace contextRef="#ctx0" brushRef="#br0" timeOffset="46301.57">12636 8943 579 0,'0'0'652'0,"0"0"-615"0,0 0-36 16,0 0-2-16,0 0-42 16,0 0-106-16,49 25-147 15</inkml:trace>
  <inkml:trace contextRef="#ctx0" brushRef="#br0" timeOffset="46749.58">12834 9372 1203 0,'0'0'180'0,"0"0"-168"0,0 0 4 15,0 0 9-15,0 0 0 16,0 0-16-16,46-35-9 16,-25 11 0-16,0-7 1 15,0-10-1-15,0-7 3 16,0-4 2-16,-5-7-3 16,1-1-2-16,-2 6 0 15,-2 8-1-15,-3 15-2 16,1 14 3-16,-1 11-10 15,1 6-13-15,3 7-34 16,3 25 17-16,8 14 12 16,4 8-3-16,3 2-59 15,3-1-18-15,-2-2-81 0,-7 0 65 16,-6-6 79-16,-8-5 45 16,-9-5 14-16,-3-8 74 15,-2-9 39-15,-15-3 12 16,-6-4-9-16,-7-2-18 15,-4-2-31-15,-3-4-23 16,4-5-45-16,5 0-13 16,12-12-59-16,13-21-198 15</inkml:trace>
  <inkml:trace contextRef="#ctx0" brushRef="#br0" timeOffset="51889.01">758 11231 636 0,'0'0'270'0,"0"0"-229"16,0 0-19-16,0 0 11 15,0 0 25-15,0 0 5 16,0 0-33-16,0 0-7 15,-4-28 4-15,2 28 7 16,2 0-14-16,0 0 5 0,0 0-21 16,0 19-4-1,-4 21 0-15,-2 19 6 0,0 17 30 16,3 5-18-16,3-2-6 16,0-8-3-16,1-10 0 15,7-14-5-15,5-9 5 16,-4-11-8-16,0-6 2 15,3-10-1-15,2-7-2 16,3-4-5-16,3 0-17 16,8-9-39-16,1-11-70 15,-4-4-96-15,-10-2-184 16</inkml:trace>
  <inkml:trace contextRef="#ctx0" brushRef="#br0" timeOffset="52095.83">521 11630 839 0,'0'0'306'0,"0"0"-248"16,0 0-6-16,0 0-7 16,0 0 13-16,0 0-33 15,136-62-22-15,-62 42-3 16,1 0-4-16,-5 2-9 15,-9-2-103-15,-19-1-258 0</inkml:trace>
  <inkml:trace contextRef="#ctx0" brushRef="#br0" timeOffset="52417.04">1000 10744 929 0,'0'0'124'0,"0"0"-51"0,0 0 20 16,0 0 6-1,0 0-26-15,0 0-48 0,-24-54-25 16,32 85-3-16,9 17 3 16,3 11 25-16,4 6-19 15,-2-4-6-15,-7-1 0 16,-3-4-44-16,-8-5-103 16,-4-10-163-16</inkml:trace>
  <inkml:trace contextRef="#ctx0" brushRef="#br0" timeOffset="52823.01">1545 11308 1254 0,'0'0'129'0,"0"0"-114"0,0 0 6 16,0 0 31-16,0 0-10 15,0 0-23-15,67-1-16 16,-15-9 4-16,14-3-7 16,-5-1-39-16,-11 6-51 15,-15 5-26-15,-23 3-103 16,-12 1-246-16</inkml:trace>
  <inkml:trace contextRef="#ctx0" brushRef="#br0" timeOffset="52994.93">1570 11622 588 0,'0'0'442'16,"0"0"-398"-16,0 0 51 15,79 6 26-15,-33-6-51 16,8-13-61-16,1-5-9 15,-4 4 0-15,-5 0-4 16,-12 4-40-16,-11 4-107 16,-11-3-273-16</inkml:trace>
  <inkml:trace contextRef="#ctx0" brushRef="#br0" timeOffset="55445.53">2650 10957 629 0,'0'0'284'15,"0"0"-246"-15,0 0-16 16,0 0 12-16,0 0 16 16,0 0 0-16,0 0-14 15,0-72-9-15,0 72-6 16,0 0 12-16,0 0-13 16,0 0 3-16,0 0-11 15,0 14-12-15,-3 19 6 16,0 20-2-16,-3 13 45 15,6 5-1-15,0-1-24 16,3-9 2-16,12-8-12 0,4-10 2 16,2-8-5-16,-1-7-3 15,1-7-3-15,1-7-4 16,-4-3-1-16,3-8-2 16,-2-3-16-16,4 0-54 15,-4-17-27-15,-4-9-89 16,-8-6-200-16</inkml:trace>
  <inkml:trace contextRef="#ctx0" brushRef="#br0" timeOffset="55628.01">2528 11225 684 0,'0'0'418'0,"0"0"-369"15,0 0-10-15,0 0 32 16,0 0 18-16,82-31-53 15,-17 23-20-15,6 0-13 16,-4 2-3-16,-6 3-44 16,-6-2-119-16,-7-3-233 15</inkml:trace>
  <inkml:trace contextRef="#ctx0" brushRef="#br0" timeOffset="55874.67">3353 11103 987 0,'0'0'327'16,"0"0"-295"-16,0 0-14 15,0 0 65-15,0 0-3 16,80-6-48-16,-39 0-21 15,-1 2-11-15,-3 1-3 16,1 0-41-16,-3 2-85 16,0-5-104-16,-2-4-325 15</inkml:trace>
  <inkml:trace contextRef="#ctx0" brushRef="#br0" timeOffset="56584.67">4290 10847 997 0,'0'0'92'0,"0"0"-37"0,0 0 39 16,0 0 3 0,0 0-45-16,0 0-31 0,25-23-21 15,13 33-6-15,8 14 6 16,-6 9 2-16,-10 4-2 15,-11 3-2-15,-14-5-2 16,-5-1 4-16,-11-3-1 16,-16-8 3-16,-6-7-2 15,2-5 3-15,7-7 5 16,7-4 0-16,4 0 10 16,10-15-7-16,3-12-4 15,11-10-7-15,26-7-20 0,11 2-1 16,4 9 6-16,-1 12 4 15,-5 17 3-15,-10 4 0 16,-6 17 5-16,-11 17 3 16,-8 11 0-16,-7 3 18 15,-2-2 0-15,1-9 10 16,3-7-5-16,4-10-2 16,2-6-10-16,5-7-7 15,6-6-2-15,7-1-2 16,9-5-20-16,1-16-113 15,-1-8-199-15</inkml:trace>
  <inkml:trace contextRef="#ctx0" brushRef="#br0" timeOffset="56945.58">5085 10875 1090 0,'0'0'121'0,"0"0"-52"15,0 0-16-15,0 0-31 16,0 0-11-16,80 100 38 16,-48-50-29-16,-2-4-15 15,1-3-1-15,-3-8 2 16,-4-12-2-16,-3-6-2 0,-9-10 4 15,-6-6 5 1,-5-1-2-16,2 0 23 0,2-11 35 16,8-16-29-16,1-9-34 15,1-5 5-15,6-9 0 16,1-7-9-16,3-2-4 16,2 5-48-16,-6 12-27 15,-5 21-37-15,-11 15-132 16,-5 6-741-16</inkml:trace>
  <inkml:trace contextRef="#ctx0" brushRef="#br0" timeOffset="58556.82">4308 11366 188 0,'0'0'862'16,"0"0"-791"-16,0 0-58 15,0 0 21-15,0 0 24 16,0 0-23-16,3-10-21 15,19 10-4-15,12 0-5 16,11 0 4-16,12 0-1 0,12 0 0 16,11 0-7-16,11-7-1 15,3 1 3-15,3 2-1 16,-2 4 5-16,1 0-6 16,-5 0-1-16,-6 2 0 15,-6 4 1-15,-13 0 0 16,-10-3-1-16,-6-2 7 15,-4-1 5-15,-12 0-1 16,-6 0 6-16,-9 0 7 16,-6 0 5-16,-7 0-5 15,-3-1-1-15,-3 1-7 0,0 0-12 16,0 0-4 0,0 0-18-16,-5 0-80 0,-15 13-95 15,-16 7-207-15</inkml:trace>
  <inkml:trace contextRef="#ctx0" brushRef="#br0" timeOffset="58955.52">4936 11754 932 0,'0'0'134'16,"0"0"-80"-16,0 0 4 15,0 0 30-15,0 0-61 16,-81 22-13-16,44 25 10 16,3 8-2-16,17 0-15 15,14-6 8-15,3-9-10 16,14-7 2-16,14-10 6 0,5-7 3 16,7-10-9-16,-1-6-5 15,1 0-2-15,-3-18-85 16,-2-6-83-16,-10-5-191 15</inkml:trace>
  <inkml:trace contextRef="#ctx0" brushRef="#br0" timeOffset="59584.53">5232 11579 826 0,'0'0'135'0,"0"0"-58"15,0 0 18-15,0 0-13 16,0 0-9-16,0 0-36 16,-13-35-21-16,13 35 3 15,0 0-6-15,0 0 1 0,0-1-4 16,0 1-4 0,0 0-5-16,-4-2 2 0,4 1 2 15,-2 0 6-15,-2-2 2 16,-1 1-5-16,2 1 1 15,-1-2-8-15,4 3 2 16,0-2 1-16,0 2-3 16,0 0-1-16,0 0 0 15,0 0-9-15,3 0-2 16,10 13 0-16,4 8 10 16,-4 7 1-16,-1 4-1 15,-11 0-6-15,-1-2 2 16,0-8 3-16,-4-6 2 15,-2-7 0-15,5-6 0 0,1-3 1 16,0 0 3-16,0 0 16 16,22 0 23-16,12-11-26 15,12-3-17-15,2-1 0 16,4 4-4-16,-1 2 8 16,-6 3-4-16,-11 3 0 15,-11 3-4-15,-17 0-20 16,-6 0-70-16,0 0-86 15,-17 7-270-15</inkml:trace>
  <inkml:trace contextRef="#ctx0" brushRef="#br0" timeOffset="60627.8">2241 12505 833 0,'0'0'133'0,"0"0"-79"0,0 0-1 16,0 0 16-1,0 0-26-15,0 0-22 0,24-8-13 16,16 8-5-16,14 0 11 16,9 0-5-16,7 4 5 15,9-2-4-15,3-2 0 16,6 0 3-16,3 0-4 16,5 0-3-16,8-6-6 15,8 0-2-15,10 0 2 16,5 1 1-16,-1-3-1 15,-5 1 0-15,-1 0 1 16,-4-3 3-16,-2 1-5 16,-2-2 2-16,1 2-1 15,0-1 0-15,-2 2 0 16,4-2 0-16,-8 4 0 0,-4-1 0 16,-9 0-1-16,-6 0 6 15,-4 0-4-15,1 2 3 16,-3 0-8-16,-3 1 0 15,-3 1 3-15,-7-1 2 16,-5 0-3-16,-3-1 2 16,-4 0 0-16,-7-1 1 15,-8 0 3-15,-6 1 2 16,-6-3 16-16,-5 2-1 16,-6 2 1-16,-8 0 2 15,-2 2-17-15,3-1 4 16,0 2-3-16,4-1-4 15,1-1-2-15,-4 2-2 0,-6 1-2 16,-7 0-21-16,0 0-59 16,-16 0-125-16,-26 0-314 15</inkml:trace>
  <inkml:trace contextRef="#ctx0" brushRef="#br0" timeOffset="62030.64">2768 13452 644 0,'0'0'490'0,"0"0"-474"15,0 0-8-15,0 0-8 16,58 95 7-16,-31-55 10 15,3 3-11-15,-2-2 2 16,5 2 1-16,-2-4-5 16,-2-1-2-16,-5-3-2 15,-5-9 1-15,-3-9-1 16,-8-7-1-16,-2-3 1 16,-3-2 0-16,-2-5 0 15,1 0 1-15,-1 0 2 16,1 0 9-16,-1 0 20 15,1 0 0-15,2-7 9 0,2-11-15 16,2-7-18-16,-4-8-4 16,1-10 5-16,-5-8-9 15,0-11-3-15,0-8 0 16,-2-8 3-16,-5-3-8 16,-4-1 1-16,4 7 3 15,-2 10-3-15,3 8 7 16,0 9 1-16,1 10-1 15,0 7 3-15,-3 3 0 16,5 6 2-16,-2-2-5 16,2 8 9-16,0 1 3 15,3 3-11-15,0 2 1 0,0 1 5 16,0 2-3 0,0 1-1-16,0 1-1 0,0 1 4 15,0 1-2-15,0 2 1 16,0 1-4-16,0 0-1 15,0 0 0-15,0 0 0 16,0-1 0-16,0-1 0 16,3-1 2-16,0 1-2 15,-1 0 0-15,1 0 0 16,-3 2 1-16,0 0-1 16,0 0 0-16,0 0-5 15,3 0-1-15,0 0 4 16,9 0-2-16,7 0 4 15,10 4 0-15,5 0 4 0,12-3 1 16,5 1-4-16,9-1 4 16,5-1-3-16,5 0 0 15,-2 0-2-15,3 0 0 16,-1 0 1-16,-1 0-1 16,1-8 3-16,7-2-3 15,0 2 1-15,3-3-2 16,-2-1 0-16,2 4-2 15,1 0 2-15,-2 1 0 16,6 1 1-16,-4 0-3 16,1-3 3-16,-2 2 0 15,1-2 4-15,-5-1-4 16,-6 3 0-16,-1-3 2 0,-4 3-2 16,-8 3-1-16,-2 2-1 15,-13 1 2-15,-12 1 0 16,-11-1-3-16,-10-1 4 15,-4 2-1-15,-5-1 1 16,0-1 1-16,0 2 1 16,0-1-1-16,0 0-2 15,0 0-6-15,-11 1-53 16,-17 0-155-16,-14 0-522 16</inkml:trace>
  <inkml:trace contextRef="#ctx0" brushRef="#br0" timeOffset="62619.1">3341 13264 888 0,'0'0'163'16,"0"0"-139"-16,0 0-20 16,0 0 0-16,0 0 36 15,0 0-1-15,68 108-19 16,-54-71-7-16,-4-3-4 16,-2-7-8-16,-5-7 2 15,-2-10 0-15,-1-6-3 16,0-4 10-16,0 0-4 15,0 0 3-15,0 0-9 16,0-10-23-16,3-8-153 16,4-2-379-16</inkml:trace>
  <inkml:trace contextRef="#ctx0" brushRef="#br0" timeOffset="62910.8">3711 13325 682 0,'0'0'467'15,"0"0"-430"-15,0 0-29 16,0 0 4-16,0 0 13 15,82 0-4-15,-42 0-14 16,0 0-3-16,-4 0-3 0,-7 0 2 16,-8 0-3-16,-11 0-2 15,-4 0-4-15,-6 0-40 16,0 0-89-16,3 0-165 16</inkml:trace>
  <inkml:trace contextRef="#ctx0" brushRef="#br0" timeOffset="63274.27">4214 13201 43 0,'0'0'1099'15,"0"0"-1067"-15,0 0-32 16,0 0 0-16,80 57 8 16,-56-28 7-16,0-1-2 15,0-3-10-15,-2-3-2 16,-1-8 4-16,-2-6 5 16,-5-5 5-16,-4-3 12 15,-1 0 14-15,-1-1-1 16,-1-13 6-16,-1-8-21 0,2-1 1 15,-4-9 1-15,-1-2-17 16,2-2-8-16,2 0-2 16,-1 5 0-16,1 3-30 15,1 8-57-15,4 6-87 16,-6 1-190-16</inkml:trace>
  <inkml:trace contextRef="#ctx0" brushRef="#br0" timeOffset="63713.7">4630 12896 861 0,'0'0'156'0,"0"0"-64"16,0 0-21-16,0 0-13 15,0 0-58-15,0 0-5 16,68 31-2-16,-54-3 6 0,-6 6 0 15,-8 1-6 1,0-4 6-16,0-7 1 0,-5-10 0 16,2-7 0-16,3-5 3 15,0-2 26-15,0 0 18 16,13 0 12-16,10-6-34 16,8-5-25-16,5-1-1 15,1 3-12-15,-4 4-20 16,-12 4-67-16,-6 1-39 15,-9 0-183-15</inkml:trace>
  <inkml:trace contextRef="#ctx0" brushRef="#br0" timeOffset="64055.97">5136 12959 813 0,'0'0'300'0,"0"0"-300"16,-76 109 0-16,40-33 4 15,-3 14 39-15,0 9 0 0,9-7-13 16,2-13-19-1,7-14 2-15,6-18 7 0,2-12 17 16,2-12-5 0,4-10-8-16,0-9 0 0,3-2-10 15,4-2-6-15,-1 0 3 16,1-10-11-16,0-7-55 16,3-2-80-16,12-1-106 15,0 1-268-15</inkml:trace>
  <inkml:trace contextRef="#ctx0" brushRef="#br0" timeOffset="64356.37">5346 13205 1156 0,'0'0'64'16,"0"0"-57"-16,-85 34-5 16,56-3 17-16,7 7 17 15,9 3-15-15,5 0 1 16,7-3 2-16,1-4-1 16,0-9 12-16,9-4-10 15,7-8-14-15,7-7-5 16,3-6 8-16,3 0-14 15,1-6-35-15,-1-13-54 0,-3-6-88 16,-11-5-209-16</inkml:trace>
  <inkml:trace contextRef="#ctx0" brushRef="#br0" timeOffset="64940.05">5571 12890 681 0,'0'0'388'15,"0"0"-344"-15,0 0-5 16,0 0 5-16,0 0 2 16,0 0-30-16,0-8-10 15,0 8-4-15,0 0 9 16,0 0 2-16,0 0 23 16,0 0-8-16,0 0 3 15,0 0-2-15,0 0-1 16,0 0-14-16,0-1-6 15,0 1-5-15,0 0-2 0,0 0 1 16,0 0-2-16,0 0-6 16,2 0 2-16,4 0-10 15,4 10 6-15,1 13 5 16,-5 6 1-16,0 6 0 16,-6 3-2-16,0-1-3 15,-2-7-1-15,-4-10 6 16,5-8 1-16,1-7 1 15,0-3 0-15,0-2 3 16,3 0 25-16,22 0 17 16,8-13-33-16,7 0-12 15,2 2 0-15,-5 1-12 16,-6 4-21-16,-7 5-8 0,-10 1 0 16,-10 0-33-16,-4 0-35 15,0 0-46-15,-15 7-58 16</inkml:trace>
  <inkml:trace contextRef="#ctx0" brushRef="#br0" timeOffset="75711.14">14002 6759 141 0,'0'0'288'0,"0"0"-250"0,0 0-16 15,0 0-2-15,0 0 51 16,0 0 2-16,0 0-33 16,0 0-17-16,0 0-5 15,0 0 4-15,0 0 8 16,0 0-8-16,0 0-2 16,0 0-9-16,0 0 3 15,0 0-13-15,0 0 5 16,0 0-6-16,0 0 1 15,0 0-1-15,0 1 0 16,0-1 9-16,0 0 3 0,0 0-4 16,0 1 2-1,0-1-9-15,0 3-1 0,-1 5 0 16,-2 2 0-16,0 5-2 16,-5 4 4-16,5 3-2 15,0 5 5-15,0 4-5 16,0 5 0-16,1 7 1 15,2 2-1-15,0 2 0 16,0 0 0-16,0-1-2 16,0-3 2-16,0-6 1 15,2 0 0-15,4-3-2 16,0 2 4-16,2-1-3 16,-1 0 1-16,1-2-1 15,1 1 0-15,1 1 0 0,1 2 0 16,-2 1 1-16,1 4-1 15,-1 5 2-15,0 6 1 16,1 8-2-16,-1-4 0 16,0 4 1-16,0-7-2 15,0 1 0-15,-2-3 2 16,1-2-2-16,0-2 0 16,0-5 0-16,0-1 7 15,-4 2-3-15,-1 4 1 16,-1 7-4-16,-1 7 0 15,2 4 6-15,2 3-3 16,-1 0-2-16,1 1 4 16,-1-5-5-16,1-4 1 0,1-1 3 15,-2-4-1-15,2-1 3 16,-5-1-4-16,-1-3-2 16,0-2 0-16,0 1 0 15,-3-5 1-15,-7-4-3 16,3-5 5-16,1-5-3 15,0-2 1-15,4-4 1 16,1-4-2-16,1-3 1 16,0-2-2-16,0-6 3 15,0-4-3-15,-6-1 0 16,-2 0 2-16,-5 0 5 16,-11 3 17-16,-6 1-14 0,-3-2 3 15,0 1-11-15,2-1 5 16,1 0-6-16,2 1-1 15,-2-1 0-15,-3 1-1 16,-6 0 0-16,-5 4 1 16,-4 0-3-16,-6 0 3 15,-2 2 0-15,-7 2 0 16,-6 1 0-16,-2 2 6 16,-4 3-5-16,-5 0 2 15,0-1 4-15,3 0 1 16,5-3-2-16,8 0 3 15,3-1 4-15,3 0 4 16,-2-1 0-16,-4 0-6 0,-3-1 3 16,-5-1 4-1,2 1-3-15,0 0-11 0,-6 1-1 16,-2 2-1-16,-5 2-2 16,-2 0 0-16,1 0 0 15,-1-2 0-15,2-2 0 16,5 0-1-16,1-2 0 15,2-2 1-15,-3 3 7 16,-1-3-2-16,-6 0-2 16,0-1 7-16,0 0-8 15,4-1-2-15,3 0 0 16,1-1 6-16,1-2-6 0,2 1 0 16,-4-1 3-1,-3 0-3-15,-10 2 0 0,-3-1-2 16,-1-2 1-1,-3 2 1-15,5 0 0 0,7-3 1 16,8 1-1-16,8 0 0 16,9 0 0-16,1 0 0 15,5 0-1-15,0-2 1 16,1 0 0-16,-1 0 1 16,1 1-1-16,0-1 0 15,5 0-2-15,-2-1 6 16,6 0-4-16,1-3 2 15,5 0-1-15,2 0-2 16,1 0 0-16,2 0 1 16,8 0 0-16,2 0 3 0,5 0-1 15,2 0 3-15,1-3-3 16,3 0-2-16,-2 2 7 16,6 1-7-16,3 0 0 15,1 0-1-15,1 0 1 16,0 0-6-16,-1 2 3 15,-1 15 0-15,-5 9 0 16,0 6 2-16,0 10 1 16,0 3 0-16,1 7-1 15,3 4 1-15,-2-1 0 16,2 0-1-16,2-2 1 16,4-1 5-16,1-5-5 15,0 0-4-15,0-1 4 0,0 3 0 16,6 4 0-16,1 3 0 15,2 4 0-15,-2 3 3 16,1-1-1-16,1 0-2 16,0-2 0-16,-2-2 3 15,5 1 1-15,-2-1-2 16,3 0-2-16,0-4 0 16,-1 3-1-16,1-1 1 15,-4 4 2-15,0 5-1 16,1 8 0-16,-5-2 1 15,1 2 2-15,-3-3-2 16,0-1 1-16,3 0 5 0,-1 2-6 16,0 0 0-1,-3-1 3-15,1 3 5 0,-3-3-4 16,1 0-1-16,-1-2 4 16,0-5 4-16,0-1-4 15,0 0-2-15,0 0 0 16,3 2 5-16,2 5-8 15,1 2-2-15,0 0 2 16,1-1-3-16,-2 1 0 16,-2-2 2-16,1-4-2 15,2 1 1-15,3 1-1 16,1 6-1-16,3-1 2 16,1-1-1-16,-2-4 4 15,0-2-3-15,-1-4 1 0,-1 5-3 16,0 2 0-16,-4 3 1 15,0 1-1-15,-1-2 2 16,1-1-2-16,-1-2 0 16,3-4 0-16,-2-4 1 15,2-5-1-15,-2-3 0 16,1-4 1-16,-2 0-1 16,-4 1 0-16,1-1 1 15,-2 1-1-15,0 3 0 16,0-1 0-16,0-1 1 15,-3-2-1-15,-2 2 2 16,3-2-2-16,0 0 0 16,2-1 0-16,0-5-2 0,0 1 1 15,0 0 1 1,0 2 0-16,0 0 0 0,4-1-1 16,2 2 1-1,0 0-2-15,-1 2 2 0,1-3-1 16,2-1 2-16,-3 0-1 15,1 0 0-15,-3 3 0 16,2 3 1-16,-2 0-1 16,0 2 0-16,1-3 0 15,-1-4 0-15,-2-1 0 16,-1-3 0-16,2 1 0 16,-2 1 0-16,1-1 0 0,-1-1 0 15,2 0 0-15,-2 0 0 16,0 3 0-16,1 2 0 15,-1-2 1-15,0 5-1 16,0-1 0-16,0 1 0 16,0 2 0-16,0-4 0 15,0-5 0-15,0-3 0 16,0-2 1-16,0-1 3 16,3-5-4-16,2 2 0 15,1 0 0-15,1 0-4 16,2 2 8-16,-1-3-4 15,-1 0 1-15,2-2-1 16,-3-4-1-16,-1-1 1 0,2-3 0 16,-2-4-1-1,0-1 1-15,-2-5 0 0,0 0 1 16,-1-5-2-16,-1-2 2 16,-1 0-2-16,0-4-1 15,0 0-29-15,0 0-24 16,0 0-67-16,0-14-120 15,-11-21-301-15</inkml:trace>
  <inkml:trace contextRef="#ctx0" brushRef="#br0" timeOffset="78175.5">15118 6963 300 0,'0'0'504'0,"0"0"-473"15,0 0-7-15,0 0-24 16,0 0 0-16,0 0-8 15,0 0 5-15,-9 51 3 16,-3 9 72-16,-3 6-33 16,-1 3-16-16,-1-6-8 15,-2-9-4-15,4-8-9 0,-1-13 6 16,7-11 1 0,3-10 15-16,3-8 3 0,3-3-3 15,0-1 9-15,0 0-6 16,0 0-16-16,10 3-9 15,20 2 0-15,21-3 3 16,16-2 5-16,9 0 4 16,5 0-7-16,-10-7-7 15,-6-5-3-15,-10-1 3 16,-8-2-1-16,-9-1 1 16,-7-5 0-16,-7-2 0 15,-9 0-13-15,-5-4 12 0,-6 2 1 16,-4 6-9-1,0 4 9-15,0 7 3 0,-7 7 18 16,-11 1-10-16,-9 6-11 16,-4 20-4-16,4 7 2 15,13-1 2-15,14-2-3 16,7-5 3-16,35-9 2 16,16-9 0-16,9-7-2 15,9-4 0-15,-1-21-5 16,-8-4 1-16,-9-1 4 15,-17 2 1-15,-19 4 3 16,-21 2 28-16,-1 2 21 16,-34 1-35-16,-17 2-14 15,-10 8-2-15,-8 4-1 16,8 5-1-16,19 0-1 0,20 0-28 16,22 0-101-1,13 0-360-15</inkml:trace>
  <inkml:trace contextRef="#ctx0" brushRef="#br0" timeOffset="79392.2">16081 7009 933 0,'0'0'211'16,"0"0"-189"-16,0 0-16 15,0 0-6-15,0 0-6 16,0 0 6-16,62 75 0 15,-35-42 4-15,-2 0-4 16,-4-2 4-16,-9-6-4 16,-6-5-4-16,-4-8-1 15,-2-4 3-15,0-7 2 16,0-1 1-16,0 0 10 16,0-5 51-16,-2-18 20 0,-4-12-61 15,6-9-10-15,0-4-3 16,19 1-8-16,19 13 1 15,10 11-4-15,9 10 3 16,7 13-8-16,-5 0 1 16,-7 6 2-16,-10 7-4 15,-9 2 2-15,-8-4 6 16,-8-3 1-16,-8-6 0 16,-6-1 0-16,-3-1 0 15,0 0-4-15,0-3 0 16,-15-16-1-16,-8-4-13 15,0 4-6-15,0 5 10 0,5 6 11 16,4 8 1-16,4 0 2 16,3 10-18-16,2 14 2 15,5 7 8-15,0 3 8 16,2 0 1-16,11-5 0 16,7-2 2-16,-2-2 0 15,1-2-2-15,0 1 0 16,-4 0-1-16,-1-2 0 15,-5-11-1-15,-2-8-6 16,4-3-16-16,7-26 23 16,7-8 7-16,2-4-7 15,1 6 1-15,-4 9 0 16,-2 10-1-16,-1 10-2 0,-3 3-1 16,0 2-3-1,-6 12 2-15,-2 2 0 0,-5 1 1 16,-2-4-1-16,-3-3 0 15,0-1 0-15,0-1 4 16,0-2 0-16,0-1 0 16,0-3 0-16,0-2 2 15,0 0 11-15,0-27 7 16,12-11 3-16,12-12-23 16,9 0 0-16,1 13 1 15,3 21 1-15,-2 14-1 16,0 4-2-16,0 24-1 0,2 9 2 15,2 11 12-15,2-3 0 16,0 0 10-16,-1-8-3 16,-4-8-12-16,-8-7 3 15,-1-10-7-15,-5-7 5 16,2-3 2-16,3-8-1 16,1-18-6-16,-2-12 5 15,-5-9-5-15,-8-12 0 16,-12-10-1-16,-1-6-2 15,0 3-6-15,-7 14-4 16,-4 20 10-16,4 19 1 16,3 13 9-16,1 6-6 15,-1 0-4-15,-4 28-16 16,-3 19 14-16,-2 22 2 16,6 15 20-16,5 3-3 0,2 0-9 15,0-8 1-15,15-10-6 16,3-9 9-16,7-11-11 15,0-12 6-15,2-11-4 16,-2-14-1-16,4-12-2 16,1 0-48-16,-6-29-42 15,-5-13-169-15,-19-14-195 16</inkml:trace>
  <inkml:trace contextRef="#ctx0" brushRef="#br0" timeOffset="79557.77">17427 7113 475 0,'0'0'706'16,"0"0"-639"-16,0 0-57 0,0 0 35 15,125-2 33-15,-47-15-39 16,11-5-35-16,-1 0-4 16,-12 2-41-16,-23 3-210 15,-25 4-838-15</inkml:trace>
  <inkml:trace contextRef="#ctx0" brushRef="#br0" timeOffset="80173.03">18000 6928 519 0,'0'0'326'16,"0"0"-277"-16,0 0 6 15,0 0 57-15,0 0-23 16,0 0-26-16,-18-21-11 16,18 20-26-16,0 1-8 15,0 0-7-15,0 0-8 16,0 0 1-16,0 0-3 0,0 0-1 15,5 1-2-15,10 16-7 16,5 10 5-16,5 10 4 16,2 9 3-16,-5 1-3 15,-5 6 0-15,-6-2-3 16,-5-3 0-16,-3-4-15 16,3-12-16-16,4-8-3 15,9-8 16-15,8-5-4 16,5-1 7-16,0 1 14 15,-5 5-6-15,-15 8-18 16,-12 7 0-16,-9 5 20 16,-27 3 8-16,-9-3 11 15,2-5 18-15,7-8 23 16,12-11 7-16,13-7-15 16,7-5-18-16,4 0 14 0,0-16-1 15,21-14-11-15,9-9-28 16,6-7-15-16,-2-1 9 15,0 6-3-15,-4 4 9 16,-1 1-1-16,5 0 1 16,6-1 2-16,8 0-1 15,13-6-1-15,10-2-2 16,9-6 0-16,5 0-13 16,0-3-131-16,-9 2-362 15</inkml:trace>
  <inkml:trace contextRef="#ctx0" brushRef="#br0" timeOffset="81009.67">19393 7010 973 0,'0'0'177'0,"0"0"-131"15,0 0-13-15,0 0-26 16,0 0-7-16,0 0-20 16,0 75 20-16,22-7 34 15,-4-4-16-15,0-6-12 16,-6-8-3-16,-6-12-3 15,-2-11 0-15,-4-10-2 16,0-7-5-16,0-8-26 16,-12-2-38-16,-7-12-121 0,-4-17-238 15</inkml:trace>
  <inkml:trace contextRef="#ctx0" brushRef="#br0" timeOffset="81216.64">19194 6979 342 0,'0'0'664'0,"0"0"-565"16,0 0-85-16,0 0 17 15,0 0 13-15,0 0-8 16,20-10-24-16,15-2-11 16,19-7-1-16,12-1 0 0,1 4-7 15,-10 6-29 1,-15 10-67-16,-19 5-159 0,-17 27-25 15,-6 20-211-15</inkml:trace>
  <inkml:trace contextRef="#ctx0" brushRef="#br0" timeOffset="81374.89">19226 7541 891 0,'0'0'140'0,"0"0"-126"16,0 0 43-16,0 0 3 15,102-44-5-15,-21 7-40 16,13-4-15-16,-1 6-24 0,-8 7-57 16,-20 13-270-1</inkml:trace>
  <inkml:trace contextRef="#ctx0" brushRef="#br0" timeOffset="81770.75">19769 7311 981 0,'0'0'136'0,"0"0"-136"15,0 0-6-15,110-19 6 16,-73 26-5-16,-5 13-8 0,-13 8 3 16,-6 3-7-1,-5 1 10-15,-7-4 3 0,-1-5 2 16,0-4-8-16,0-7 10 15,-6-4 3-15,2-5-3 16,-1-3 12-16,2 0 46 16,2-23-3-16,1-13-29 15,0-13-19-15,18-4-6 16,15 3-1-16,3 14 0 16,2 18 0-16,-2 13-7 15,-2 5 1-15,-2 9 1 16,-4 15 0-16,-3 4 5 15,-6 4 5-15,-3 2-3 16,-6-2-1-16,-4-2 0 16,-3-5 3-16,-3-2-4 0,0-5-14 15,-1-2-116 1,-11-10-167-16</inkml:trace>
  <inkml:trace contextRef="#ctx0" brushRef="#br0" timeOffset="82061.5">20407 7260 729 0,'0'0'66'16,"0"0"-11"-16,40 100-21 16,-23-68 23-16,-1-5-31 0,0-8 22 15,-2-8-4-15,-2-4 3 16,-5-6-17-16,-3-1 5 15,0 0 29-15,0-4 20 16,3-18-17-16,1-9-32 16,1-11-24-16,2-5 23 15,0-10-26-15,5 0 1 16,0 4-9-16,0 9-4 16,5 18-44-16,-1 11-48 15,-1 10-107-15,-1 5-367 16</inkml:trace>
  <inkml:trace contextRef="#ctx0" brushRef="#br0" timeOffset="82720.64">20898 7328 1105 0,'0'0'94'16,"0"0"-94"-16,0 0-2 15,0 0 2-15,66-84-1 16,-60 66 0-16,-6-2-8 16,0 0-35-16,-5 2-47 15,-13 3-4-15,-1 6 29 16,-2 6 66-16,5 3 6 0,4 8 24 16,-1 14-4-1,5 10 16-15,6 5-4 0,2 5 2 16,0 2 14-1,6-2-25-15,6-3-1 0,5-5-5 16,3-8-14-16,2-7 8 16,1-6-3-16,-2-11-5 15,1-2 4-15,1-1 4 16,-2-19-8-16,0-10-4 16,-5-7-1-16,-7-10-4 15,-6-10 1-15,-3-8-4 16,0 0-7-16,-8 14-13 15,-3 14-4-15,3 20 26 16,4 12 1-16,-1 5 0 16,0 8-12-16,-2 14-6 15,3 9 18-15,1 2 0 0,3-4 5 16,0-2-4-16,0-8 3 16,4-3 6-16,6-3-10 15,0-6 6-15,-3-3-5 16,5-4 7-16,6 0 3 15,9-10 10-15,6-12-7 16,4-2 1-16,1 2-9 16,-8 8-3-16,-4 9 13 15,-4 5-5-15,-6 0-11 16,-2 18 2-16,-6 8 7 16,-1 1-8-16,-7 2 6 15,0 1 2-15,0-3-7 16,0-1-1-16,-4-6-2 0,-5-3-49 15,-5-7-74-15,-4-8-209 16</inkml:trace>
  <inkml:trace contextRef="#ctx0" brushRef="#br0" timeOffset="83359.62">21653 7136 998 0,'0'0'97'15,"0"0"-91"-15,0 0 0 0,0 0 3 16,-97 24 7-16,83 2-2 16,4 7 1-16,9 4-6 15,1 2-1-15,1 4 14 16,14-1-5-16,-3-1-1 15,-3-5-6-15,-5-3-2 16,-4-6-8-16,0-8 2 16,-15-5 3-16,-1-7-4 15,0-7 3-15,0 0 15 16,6-12-4-16,9-22 1 16,1-16-16-16,28-10-9 15,23 0-2-15,10 10-11 16,6 15 10-16,0 17 9 0,1 9 1 15,-4 9 2-15,-8 0 6 16,-8 0 6-16,-9 0-6 16,-8 4-4-16,-7-1-2 15,-4-3 1-15,-6 0 0 16,-2 0 7-16,-3-8-8 16,-4-11-2-16,-4-6-12 15,-1-3-4-15,0 2 0 16,0 6 6-16,0 7 2 15,-6 9 10-15,-3 4 13 16,0 6 2-16,-3 19-4 0,1 7 15 16,4 3 22-16,7 0-7 15,0-3 7 1,13-4-4-16,7-3-20 0,4-5-7 16,3-7-10-16,7-4-4 15,8-9 13-15,13 0-11 16,5-6-4-16,1-9-1 15,-9-6-15-15,-13 1-39 16,-15-4-81-16,-21-1-178 16</inkml:trace>
  <inkml:trace contextRef="#ctx0" brushRef="#br0" timeOffset="84214.62">14920 8021 1013 0,'0'0'137'0,"0"0"-137"16,0 0-2-16,0 0 2 16,0 0 1-16,128 0 7 15,-50 0 27-15,16 0 19 16,5-10-18-16,-2-2-16 16,-6-1-12-16,-14 1-8 0,-12 1-5 15,-17 1 2 1,-18 1-47-16,-18 3-44 0,-12 4-131 15,-20 1-126-15</inkml:trace>
  <inkml:trace contextRef="#ctx0" brushRef="#br0" timeOffset="84422.29">15354 8001 881 0,'0'0'117'0,"0"0"-117"16,0 0 0-16,19 84 36 15,-5-38 31-15,-1 1-23 16,-1 3-28-16,-6-4-12 16,-3-7-3-16,-3-3 1 15,0-4-2-15,0-6 0 0,-8-5-12 16,0-2-77-16,5-9-98 16,3-10-117-16</inkml:trace>
  <inkml:trace contextRef="#ctx0" brushRef="#br0" timeOffset="84731.7">15496 8139 719 0,'0'0'172'0,"0"0"-172"15,0 0 5-15,0 0-5 0,88 58 32 16,-52-14 15-16,-5 7-36 15,-10 0-4-15,-5-1-7 16,-10-9 3-16,0-8 2 16,-3-12-10-16,0-9 10 15,0-8-3-15,-1-4 21 16,1 0 45-16,4-16 37 16,5-17-36-16,9-12-66 15,4-14-2-15,9-2 5 16,-1 0-6-16,0 10 0 15,-3 20-10-15,-2 17-43 16,-5 14-157-16,-5 0-253 16</inkml:trace>
  <inkml:trace contextRef="#ctx0" brushRef="#br0" timeOffset="86614.11">16121 8191 773 0,'0'0'165'16,"0"0"-122"-16,0 0 2 15,-90 10-20-15,65 20 6 16,1 5 3-16,9 3-15 16,5-1 2-16,10-3-4 0,0-5-9 15,3-5-4-15,11-7-2 16,2-5 2-16,1-2 2 15,3-8-5-15,-2-2 9 16,1 0-9-16,-1-14 6 16,0-7 4-16,-6-6-10 15,-2-6 2-15,-5-8-4 16,-5 0 1-16,0 5-10 16,0 9 10-16,0 14 0 15,3 10-1-15,6 3-4 16,5 6-6-16,6 18 4 15,4 8 1-15,0 5 5 16,-5 0-2-16,1-4 3 0,-4-1 0 16,-6-5-3-1,-2-5 2-15,-4-2 0 0,-4-6 0 16,0-5-1-16,0-5 0 16,0-4 2-16,0 0 10 15,0-10 9-15,0-16 23 16,-3-16-27-16,3-9-14 15,0-4 0-15,12 8-1 16,6 13 0-16,3 15-3 16,0 17 2-16,2 2-9 15,6 14-2-15,0 16 3 16,0 5 4-16,-3 5 5 0,-5-1 1 16,0-1-1-1,-2-7 3-15,0 1 0 0,-2-7 2 16,-1-7-2-16,-4-8 4 15,-1-8 8-15,-1-2 10 16,-2 0 8-16,7-20 6 16,-1-10-14-16,0-9-17 15,-5-9 2-15,-5-4-6 16,-4-7-1-16,0 4-3 16,-6 4-2-16,-12 14 0 15,1 11-4-15,-2 12-11 16,2 14 8-16,6 0 1 15,3 12-4-15,8 16-4 16,0 5 11-16,16 4 3 0,20 2 2 16,17-1 3-1,8 1 0-15,2 3-3 0,-6-1-4 16,-14 2 2-16,-18-2 1 16,-16-3-2-16,-9-8-4 15,0-9 7-15,-13-10 1 16,1-7 2-16,1-4 12 15,7-3 9-15,2-22-1 16,2-13-20-16,17-15-3 16,17-8-15-16,9-6 0 15,5 3-1-15,3 4 6 16,0 8 9-16,-5 12 0 16,-12 9 1-16,-11 7 11 15,-9 8 11-15,-9 2 7 0,-5-4 0 16,0 2 5-16,-2-5-24 15,-8 2-1-15,-2 3-5 16,5 4 2-16,2 7-2 16,2 5-4-16,3 0-3 15,0 26-19-15,0 28 2 16,0 24 20-16,0 19 0 16,0 3 3-16,1 2-2 15,7-7 1-15,4-3 0 16,4-11 3-16,0-13 7 15,1-15-8-15,2-15-1 16,-2-14 1-16,-1-13-3 16,1-11 10-16,2 0-6 15,5-19 7-15,0-13-12 0,3-9 0 16,-8-3-22-16,-8-5-17 16,-10-2 0-16,-1 1 23 15,-19 2-5-15,-13 2-10 16,-12 9 7-16,-11 6 1 15,-5 5-17-15,3 8 7 16,12 5 27-16,19 6 6 16,15 2 24-16,11-1 6 15,0-2-8-15,28-7-22 16,13-3-2-16,17-4-1 16,5 2 3-16,1 1 4 15,-8 2-4-15,-14 7-4 0,-16 5 3 16,-16 5-28-16,-10 0-17 15,0 0 22-15,-9 2 8 16,-12 14 16-16,-6 2 6 16,-3 4-3-16,8-1-3 15,4 2 7-15,12 1-3 16,6-2 5-16,0 0 0 16,18-4-5-16,8-4 3 15,6-5 4-15,3-5 3 16,0-4-5-16,-2 0-7 15,-4 0 3-15,-9 0-3 16,-11-4-1-16,-9-2 5 16,0-3 6-16,-3-1-12 0,-11-1 1 15,-5 1-2-15,0 0 1 16,6 0 0-16,1 3 0 16,6-5 7-16,6-6 5 15,0-2-3-15,4-7-6 16,11-4-2-16,-3-6 5 15,0 1 0-15,-8 1 4 16,-4 3-2-16,0 7-8 16,-13 6-1-16,-13 8-6 15,-10 6 3-15,-5 5-6 16,-1 0 6-16,8 5 4 16,15 2-5-16,11-2 1 15,8 0-5-15,2-2 6 16,19-1 3-16,12 0 6 0,10-2 4 15,2 0-8-15,5 0-1 16,1 0-1-16,1 2 0 16,-1 6 0-16,-11 5 0 15,-11 7-2-15,-10 10 0 16,-10 5-7-16,-3 5 9 16,-1-2 6-16,-4-4 6 15,-1-6 5-15,0-5-3 16,0-7-8-16,0-2-5 15,6-3 0-15,0-1-1 16,6-1-79-16,2 0-181 16,-1-6-354-16</inkml:trace>
  <inkml:trace contextRef="#ctx0" brushRef="#br0" timeOffset="87782.58">18033 8272 916 0,'0'0'259'16,"0"0"-203"-16,0 0-25 16,0 0-29-16,0 0-2 15,0 0-3-15,86 22 2 16,-55 6-5-16,-4 5 2 0,-7 0 0 16,-6 1-1-1,-5-5 0-15,-8-1-3 0,-1-7-11 16,0-8 17-16,-3-8-5 15,-4-5 7-15,1-6 26 16,0-23 7-16,4-13-21 16,2-13-3-16,7-6 1 15,19 1-8-15,9 12-2 16,4 17-1-16,-1 17 0 16,-3 14 0-16,-4 4-5 15,-6 21-3-15,-7 7 3 16,-6 3 0-16,-8 1 2 15,-4-2 2-15,0-4 2 16,0-4-2-16,-13-2 4 0,-5-4 0 16,-1-4-1-16,2-7 0 15,4-9 8 1,7 0 35-16,3-14 32 0,3-19-31 16,0-21-32-16,14-12-7 15,20-5-6-15,7 9-11 16,1 20 6-16,-4 22 1 15,-7 19-5-15,-2 1 6 16,-6 21-5-16,-1 11 0 16,-3 8 7-16,0 0 0 15,-3-3 1-15,1-4 0 16,0-8-3-16,3-8 3 16,2-9 0-16,7-5-5 0,2-3-9 15,5-5 7-15,-2-14-7 16,-1-6-4-16,-5-6-1 15,-5-2 19-15,-11-4-3 16,-5 5-1-16,-7 7 4 16,0 9 15-16,0 11 4 15,-12 5-7-15,-10 3-12 16,-8 22-5-16,-4 12 5 16,-1 5 0-16,10-1 1 15,9-4-1-15,9-7 0 16,6-8 2-16,1-8-2 15,3-7-9-15,15-7-2 16,12 0-3-16,3-14-2 16,0-11-8-16,1-3 12 15,-10-1 11-15,-5-1 1 0,-5 5 4 16,-4 7-3-16,-6 7 1 16,-2 6 15-16,-1 5-8 15,1 0-9-15,4 9-3 16,2 13 2-16,5 9 1 15,0 6 15-15,5 0-11 16,0-3 3-16,4-8-3 16,4-5 1-16,1-9-3 15,2-7 5-15,3-5-3 16,-1 0 8-16,0-17-8 0,-2-13-3 16,-6-9-1-1,-1-17 0-15,-6-11-5 0,-4-12-1 16,-4-5 6-16,0 0-3 15,-3 10 1-15,-5 16 2 16,0 15 0-16,0 20 17 16,0 11 14-16,0 4-7 15,0 8-1-15,0 0-23 16,0 13 0-16,0 27-19 16,0 23 19-16,0 20 10 15,0 10 3-15,3-2-3 16,7-6-7-16,2-14 3 15,0-15-3-15,1-11-2 16,-1-12 0-16,1-10 0 16,-2-11-1-16,0-7-19 0,-1-5-39 15,4-5-3-15,-1-19-60 16,-3-11-218-16,-7-9-381 16</inkml:trace>
  <inkml:trace contextRef="#ctx0" brushRef="#br0" timeOffset="88052.64">19409 8095 990 0,'0'0'171'0,"0"0"-134"15,0 0 24-15,0 0 8 16,0 0-35-16,0 0-27 16,119-1 7-16,-57 1-4 0,-1 0-10 15,-9 0 0-15,-12 3 1 16,-11 11-2-16,-9 11-5 15,-11 7-5-15,-7 7 6 16,-2 4 3-16,0 0 1 16,-3-5 2-16,-3-7 4 15,0-8 2-15,0-8-7 16,3-7-2-16,2-3 1 16,-2-5-57-16,1 0-85 15,1-14-142-15</inkml:trace>
  <inkml:trace contextRef="#ctx0" brushRef="#br0" timeOffset="88184.53">19857 7940 1244 0,'0'0'76'0,"0"0"-76"16,0 0-11-16,0 0-36 16,0 0-93-16,0 0-129 15,0 36-542-15</inkml:trace>
  <inkml:trace contextRef="#ctx0" brushRef="#br0" timeOffset="88864.21">19970 8074 616 0,'0'0'434'0,"0"0"-413"0,0 0 5 16,-75 89 108-1,57-55-38-15,5 0-64 0,9 0-23 16,4-5-8-16,0-1 4 15,10-11-2-15,12-5-3 16,5-6 10-16,6-6-4 16,1 0-1-16,2-10-5 15,0-11-5-15,-7-1-3 16,-7-6 7-16,-10-3 1 16,-12-10-3-16,0-7-7 15,-12-1-19-15,-12 3 18 16,1 13 6-16,3 12 5 15,2 15 0-15,3 6 10 16,2 0-10-16,-1 21-2 0,2 10 0 16,0 10 2-1,6 3 1-15,2-1 3 0,4 0-1 16,0-10 0-16,0-4 1 16,10-7-2-16,-1-6 1 15,1-5 0-15,-1-3-4 16,1-4 1-16,4-4-33 15,4-10 21-15,9-20 12 16,10-9 2-16,5-5 4 16,0 6-4-16,-1 10 5 15,-5 12 9-15,-4 13-7 16,-9 3-9-16,-4 8-1 16,-3 13-3-16,-7 2-1 15,-3 2 3-15,-6-4 1 0,0-2 0 16,0-3-1-16,-2-6 2 15,-7-2 0-15,3-4 0 16,1-4-3-16,3 0 3 16,2-18 8-16,10-17 7 15,19-13-12-15,7-3-3 16,5 9 10-16,2 12-1 16,-4 14 11-16,-3 12 6 15,-4 4 1-15,-6 0-11 16,-5 13-4-16,-6 4-6 15,-7 3-2-15,-8 5-4 0,0 6-5 16,-21 3-75 0,-19-2-160-16</inkml:trace>
  <inkml:trace contextRef="#ctx0" brushRef="#br0" timeOffset="90745.22">21288 8166 957 0,'0'0'155'0,"0"0"-134"16,0 0 11-16,0 0 17 0,0 0-17 16,0 0-23-1,0 0-8-15,116-3 5 0,-52 3-3 16,0 0-1-16,-12 0-2 16,-13 0 0-16,-12 0 0 15,-8 0-1-15,-5-5 1 16,-5-3 0-16,-5-6 0 15,-4-3-6-15,0-5-8 16,-15-3-6-16,-11 4 13 16,-8 5 1-16,-4 6 6 15,-10 10 4-15,-3 0 5 16,-1 11-8-16,4 17 7 16,11 8 3-16,12 5 1 15,10 0-3-15,11 1-7 16,4-7 6-16,21-2-3 0,21-7 3 15,20-5 8-15,12-7-8 16,8-8-8-16,5-6 0 16,1 0-2-16,-4-10 1 15,-7-11 1-15,-13 0-1 16,-22-1-2-16,-17-3-3 16,-16 4 5-16,-9 3 1 15,-4 3 0-15,-21 8 0 16,-7 7 11-16,-4 0-11 15,2 14 8-15,3 12-4 16,5 4 4-16,13 2-5 16,8-1-1-16,5-2 1 0,0-8 0 15,15-2-3-15,4-7 5 16,2-5-2-16,1-5-3 16,0-2-4-16,-2 0-12 15,-3-9-15-15,-2-12 14 16,-2-3 14-16,0 3-16 15,-3 5 11-15,-4 11 8 16,4 5 5-16,5 5-5 16,5 19 2-16,7 9 8 15,1 7 13-15,-1 4-1 16,-1 0-9-16,1-4-1 16,-3-7-8-16,-4-9 1 15,-6-8-1-15,-6-9-2 0,-5-5 0 16,-3-2 1-16,0 0 4 15,0-2-1-15,0-20 9 16,0-11-15-16,0-17-7 16,0-13 5-16,0-12-5 15,0-1-9-15,5 12-4 16,8 21 11-16,5 19 6 16,1 24 2-16,5 0-9 15,3 21 8-15,1 15 2 16,-2 7 1-16,-3 2 8 15,-3 0 1-15,1-3-7 16,1-9 1-16,2-3-3 16,-2-10 5-16,-2-9-6 0,2-9 4 15,5-2 0-15,9-14-2 16,4-15 3-16,3-12-5 16,-8-8-1-16,-7-8-6 15,-10 1-6-15,-6 9 9 16,-11 14 1-16,-1 19 3 15,0 12 9-15,-11 2-9 16,-11 18-2-16,-7 11-2 16,2 8 1-16,3 3 5 15,6-4-2-15,9-3 0 16,5-6 1-16,4-11 3 16,0-2-2-16,0-11-2 15,1-2-10-15,4-1-19 16,2 0-33-16,6-16-12 0,3-9 26 15,3-7 34-15,-3 4 10 16,-2 4 4-16,-1 9 10 16,-1 5 20-16,0 9-1 15,0 1-8-15,1 1-13 16,7 17 27-16,-1 6 8 16,7 3-18-16,2 2-14 15,3-2 14-15,4-2-9 16,-1-4-9-16,-1-6-3 15,-3-9 3-15,-5-6 2 16,-4 0 2-16,-3-17-1 16,-1-12-7-16,-3-11-2 0,1-9-1 15,-5-15-5-15,-1-19-1 16,-4-8 3-16,-5-5-11 16,0 6 0-16,0 19 12 15,0 19 2-15,0 23 1 16,0 15 8-16,-4 7 0 15,3 7-2-15,-2 0-7 16,-1 19-9-16,-2 20 8 16,1 20 1-16,1 14 10 15,4 14 5-15,0 4 4 16,3-2 0-16,10-10-4 16,7-16-4-16,2-7-3 15,-1-16-6-15,0-10 2 16,-3-13-4-16,-6-12-2 15,1-5-29-15,4-7-29 0,0-20-21 16,-5-12-88-16,-9-14-188 16,-3-8-321-16</inkml:trace>
  <inkml:trace contextRef="#ctx0" brushRef="#br0" timeOffset="91036.65">23174 8003 977 0,'0'0'162'0,"0"0"-143"15,0 0 28-15,0 0 13 16,0 0-22-16,91 44 13 16,-33-37-31-16,7-5-12 15,4-2-5-15,-7 0-3 0,-11-7-1 16,-11 0-7-16,-16 3-15 16,-13 4-8-16,-7 0 9 15,-1 6 5-15,-3 22 2 16,0 13 15-16,0 10 16 15,0 1 9-15,0-6 1 16,0-5-7-16,0-9-15 16,0-6-3-16,0-8-1 15,-1-9 0-15,-1-4-7 16,1-5-66-16,1-1-102 16,0-20-184-16</inkml:trace>
  <inkml:trace contextRef="#ctx0" brushRef="#br0" timeOffset="91159.42">23740 7958 186 0,'0'0'915'0,"0"0"-821"16,0 0-29-16,0 0-65 15,0 0-9-15,0 0-43 16,-1-12-165-16,1 24-161 16</inkml:trace>
  <inkml:trace contextRef="#ctx0" brushRef="#br0" timeOffset="91898.7">23895 7999 980 0,'0'0'103'0,"0"0"-92"16,0 0 51-16,-58 75 40 0,36-38-55 16,8 5-32-16,8-2-13 15,6-4 3-15,0-5-1 16,5-9 3-16,11-4-4 15,8-6 5-15,5-8 1 16,2-4-8-16,2 0 7 16,0-3-8-16,-5-10-3 15,-3-7 2-15,-5-5-4 16,-9-12-14-16,-9-7-13 16,-2-11-17-16,-6 2 5 15,-18 5 19-15,-1 11 25 0,-2 14 1 16,1 12 20-1,3 10-5-15,-1 1 2 0,2 15-12 16,0 12-1-16,3 9 2 16,7 3 8-16,5-1-7 15,5-1-2-15,2-7-3 16,0-8-2-16,7-5 6 16,4-3-7-16,1-6-1 15,1-4-4-15,1-2-24 16,5-2-1-16,5-10 8 15,3-15 22-15,10-14 1 16,1-4-1-16,-3-1 2 0,0 8 0 16,-5 9 2-1,-5 15-3-15,-3 12 2 0,-5 0-3 16,-2 8 0-16,-3 14 0 16,-8 0 0-16,-2 2 0 15,-2 1-4-15,0-4 4 16,0-4 1-16,0-8-1 15,-2-5 1-15,1-4-2 16,1 0 2-16,0 0 1 16,0-13 28-16,0-14 10 15,0-6-21-15,16 1-9 16,2 4-6-16,3 9 2 16,0 11 3-16,-2 8 0 15,0 0-2-15,4 8-4 16,-1 11 1-16,1 7 8 0,-1 4-1 15,-4-3 12-15,-2 0-9 16,-1-8-13-16,-1-3 1 16,-5-5-4-16,-4-5-4 15,1-5-65-15,-4-1-117 16,-2 0-248-16</inkml:trace>
  <inkml:trace contextRef="#ctx0" brushRef="#br0" timeOffset="105201.64">14663 9715 795 0,'0'0'111'0,"0"0"-54"16,0 0 25-16,0 0-2 15,0 0-30-15,0 0-17 16,0 0-13-16,-6 3-1 16,6-2-10-16,0 2 13 15,0-3-12-15,0 0-3 16,0 2 1-16,0-2 4 15,0 0 2-15,0 0-3 16,0 0 5-16,0 0 0 16,8 0 9-16,6-2-9 15,15-8-16-15,14 1 0 0,12 5-1 16,2 4 1-16,-9 19-4 16,-14 18-7-16,-14 11-1 15,-17 4 4-15,-3 3 2 16,-23-3-3-16,-10-7 7 15,1-6 2-15,2-13 0 16,10-9 10-16,7-7-2 16,8-9 1-16,5-1 5 15,0 0 18-15,6-22 12 16,23-18-35-16,14-16-9 16,11-8-11-16,7 2 10 15,-5 14-26-15,-11 19 9 0,-14 18 9 16,-14 11 3-16,-11 12 0 15,-6 23-15-15,0 11 16 16,-1 1 5-16,-10 0 8 16,6-6 8-16,5-8-4 15,0-8 3-15,11-5-4 16,14-9 3-16,10-6-2 16,9-5-2-16,7-3-10 15,1-17-6-15,-4-9-74 16,-5-5-110-16,-14-1-304 15</inkml:trace>
  <inkml:trace contextRef="#ctx0" brushRef="#br0" timeOffset="105511.03">15758 9828 781 0,'0'0'415'0,"0"0"-322"16,0 0-54-16,0 0 20 0,0 0 6 15,0 0-54 1,133-6-11-16,-67-4-4 0,1 1-22 16,-6 0-73-16,-13 1-130 15,-25 1-286-15</inkml:trace>
  <inkml:trace contextRef="#ctx0" brushRef="#br0" timeOffset="105700.56">15852 10100 712 0,'0'0'352'16,"0"0"-309"-16,0 0 28 15,0 0 68-15,122 13-87 0,-59-13-36 16,4-7-16-16,4-9 0 16,-6 1-1-16,-8-3-14 15,-8-1-71-15,-15 0-160 16,-14-3-323-16</inkml:trace>
  <inkml:trace contextRef="#ctx0" brushRef="#br0" timeOffset="108610.79">16898 9828 739 0,'0'0'208'15,"0"0"-148"-15,0 0-32 16,0 0 50-16,0 0-10 16,0 0 6-16,0 0-44 15,-25-18 0-15,25 18-15 16,0 0 6-16,0 0-4 16,0 0-5-16,0 0 4 15,0-3 2-15,9-1-1 16,18-5-17-16,16 1-2 0,14 2-7 15,4 6 8-15,-5 0-2 16,-13 24 1-16,-20 7-10 16,-14 6 0-16,-9 3 1 15,-19-1 11-15,-17-3-1 16,-3-5 1-16,2-11 7 16,10-5-6-16,10-9 8 15,10-3-8-15,5-3 2 16,2 0 14-16,6-19 14 15,26-18-31-15,16-12-39 16,14 2 13-16,2 11 5 16,-8 13 3-16,-13 21 10 15,-11 2 3-15,-9 16 3 0,-10 12-13 16,-5 5 15 0,-7 3 18-16,-1-2 0 0,0-6-5 15,0-6 3-15,0-7-13 16,4-7-1-16,4-6-4 15,7-2-8-15,12-10-52 16,6-20-114-16,1-12-319 16</inkml:trace>
  <inkml:trace contextRef="#ctx0" brushRef="#br0" timeOffset="108845.28">17583 9369 996 0,'0'0'148'16,"0"0"-29"-16,0 0-27 15,0 0-10-15,0 0-48 16,0 0-34-16,-8 18-7 16,10 33 7-16,7 7 18 15,4-1-8-15,-2-3-10 16,-4-8-8-16,-5-8-95 15,-2-5-21-15,-12-12-160 16</inkml:trace>
  <inkml:trace contextRef="#ctx0" brushRef="#br0" timeOffset="111754.66">18042 9922 692 0,'0'0'395'16,"0"0"-335"-16,0 0-54 0,0 0 7 15,0 0 11 1,0 0-5-16,0 0-11 0,3-10 1 16,26 10-3-16,16 0 25 15,20 0 4-15,10 0-14 16,5 0-8-16,-2-8-2 16,-6 0-6-16,-9-1 7 15,-13 3-11-15,-14-1 0 16,-12 1 3-16,-12 0-2 15,-2 0-3-15,-10-1 1 16,0-1-27-16,0-2-53 16,-15-2-76-16,-8 1-183 0,-6 0-406 15</inkml:trace>
  <inkml:trace contextRef="#ctx0" brushRef="#br0" timeOffset="112128.83">18381 9662 413 0,'0'0'298'0,"0"0"-226"16,0 0-11-16,0 0 30 15,0 0 42-15,0 0-46 0,-25-57-47 16,25 63-40-1,0 23-14-15,0 18 14 0,0 16 0 16,3 9 16-16,4 3 4 16,-1 2 2-16,-3-8-10 15,-1-7-3-15,-2-10-7 16,0-10-2-16,0-10 1 16,1-12 2-16,-1-7-3 15,0-9 0-15,2-2 6 16,-2-2-6-16,1 0 10 15,2 0 2-15,0-12-12 16,2-4-55-16,-1-2-54 16,2 0-16-16,-5 5-112 15,-1-2-340-15</inkml:trace>
  <inkml:trace contextRef="#ctx0" brushRef="#br0" timeOffset="114956.59">18933 9782 786 0,'0'0'104'0,"0"0"-72"15,0 0-2-15,0 0 62 16,0 0-15-16,0 0-20 16,0 0-11-16,3-17-36 15,-1 17-6-15,1 4-4 16,10 15-7-16,2 11 7 15,7 9 9-15,2 4 6 16,2 4-4-16,0-1-9 16,1-2 9-16,-1-5-7 15,-3-5 4-15,-3-8-4 0,-2-8-3 16,-6-7 7 0,-2-7-2-16,-5-1 1 0,-1-3 4 15,-2 0 9-15,1 0 9 16,4-10 20-16,5-18 1 15,5-13-41-15,0-14 0 16,0-8 4-16,-1-4-8 16,-4 4-5-16,-2 6 4 15,-2 15-2-15,-4 13 6 16,-2 9 2-16,-1 9-10 16,-1 4-1-16,0 2-6 15,0 2-12-15,0 2-38 0,0-1-59 16,0-2-148-16,-4-3-500 15</inkml:trace>
  <inkml:trace contextRef="#ctx0" brushRef="#br0" timeOffset="117589.72">19669 9663 17 0,'0'0'721'0,"0"0"-584"16,0 0-86-16,0 0 1 0,0 0 13 15,0 0-14-15,0 0-11 16,0-28-5-16,0 28-16 16,0 0 8-16,0 0-20 15,0 15-7-15,0 17-9 16,0 18 9-16,0 14 14 15,-12 8 20-15,-2 3-15 16,1-6 12-16,4-6-17 16,3-8-11-16,6-9 6 15,0-6-7-15,0-7 5 16,8-11-4-16,3-5 5 16,1-6-6-16,3-9 1 15,2-2-3-15,6 0-24 0,4-17-22 16,1-9-73-16,-8-6-124 15,-11-1-155-15</inkml:trace>
  <inkml:trace contextRef="#ctx0" brushRef="#br0" timeOffset="117779.16">19473 10041 783 0,'0'0'304'0,"0"0"-234"15,0 0-17-15,0 0 25 16,0 0-40-16,90 0-32 0,-29-5-3 16,3-5-3-16,-6 2-1 15,-6-9-82-15,-13-3-204 16,-13-7-282-16</inkml:trace>
  <inkml:trace contextRef="#ctx0" brushRef="#br0" timeOffset="118059.54">20040 9254 927 0,'0'0'91'0,"0"0"37"0,0 0-4 15,0 0-34-15,0 0-15 16,0 0-75-16,0-9 0 16,0 64 0-16,0 13 57 15,5 2-39-15,5-4-11 16,3-6-7-16,-1-7-25 16,-7-11-127-16,-5-17-131 15,-6-12-639-15</inkml:trace>
  <inkml:trace contextRef="#ctx0" brushRef="#br0" timeOffset="120322.88">16861 10674 945 0,'0'0'19'0,"0"0"85"16,0 0-61-16,0 0 1 15,0 0 12-15,0 0-25 16,0 0-10-16,-7-21-9 15,21 19-7-15,12 0-1 16,12-2-8-16,13 2 8 16,5 2-7-16,6 0 7 15,5 0-5-15,2 0 1 16,-1 0 0-16,1 0-2 16,-2 0 5-16,2 0-3 15,-1 1 0-15,7-1 2 16,4 1-2-16,-3 3-2 0,-3-2 2 15,-7 2 1-15,-5 2-1 16,-1 0 1-16,1-1-9 16,0 1 13-16,-2-2-10 15,1 1 10-15,-3-2-5 16,2 0 0-16,2 0 0 16,3 0 2-16,1-1-2 15,1 1 0-15,0 0 1 16,1 0 0-16,4-1-2 15,4 0 2-15,0 0-1 0,-1 0 0 16,-7-2 1 0,-3 2-1-16,-1-1 0 0,-5 2 0 15,2-3 0-15,-5 0 3 16,-1 0-2-16,1 0 2 16,0 0-1-16,3 0 1 15,0 0 3-15,1 0 0 16,-4 0 10-16,-6 0-7 15,-7 0 4-15,-9-4 2 16,-11 4 2-16,-10-2-2 16,-6 2 0-16,-6 0-3 15,0 0 15-15,0 0-14 16,0-2 1-16,0 2-14 16,0 0 0-16,0 0-7 15,0 0-43-15,0 0-59 0,-7 0-108 16,-14 0-425-16</inkml:trace>
  <inkml:trace contextRef="#ctx0" brushRef="#br0" timeOffset="121912.62">17058 11590 837 0,'0'0'166'0,"0"0"-65"16,0 0-78-16,0 0-10 0,0 0-11 15,0 0 6-15,71 118 35 16,-47-54-6-16,0 5-7 16,-2-1-12-16,-2-7-10 15,1-9-4-15,-2-9 0 16,-4-11-2-16,-1-11 1 15,-4-6-1-15,-6-8 3 16,-1-3 5-16,-1-4-10 16,-1 1 15-16,1-1-5 15,3 0-5-15,2-10 25 16,-1-9-23-16,1-3-3 16,-4-6 0-16,0-5-1 0,-1-9-3 15,-2-6 0-15,0-9-3 16,0-6 5-16,0-2-3 15,1-4 1-15,0 0 0 16,1 0 0-16,0 1 0 16,0 6 0-16,0 6 3 15,-1 9-6-15,-1 1 3 16,0 9 0-16,0 5 0 16,2 3 0-16,-1 6 0 15,1 6 2-15,-2 5-1 16,1 2 6-16,-1 1-6 0,2 3 3 15,0 0-3 1,-2 4 12-16,0-2-10 0,0 3-2 16,0 1-1-16,0-2 4 15,0 2 2-15,0-4-5 16,0-1 1-16,0-3-1 16,0-1 5-16,1-3-6 15,-1 2-1-15,0 1-2 16,0 1 3-16,2 2 4 15,-2 0-2-15,0 2 8 16,1 2-7-16,-1 2-3 16,0 0 6-16,0-2-5 15,0 2 2-15,0 0-1 16,2-2 0-16,1 0 2 16,0-2-4-16,0 0 0 0,1 0 0 15,0-2 1-15,2 0-1 16,2 2 0-16,0 1 0 15,0-3-2-15,1 3 0 16,2 1-6-16,2 2 5 16,4 0 2-16,3 0 1 15,3 0-3-15,5 2 3 16,-1 2-1-16,6-2 3 16,2 1-2-16,4-3 4 15,5 0-4-15,3 0-3 16,0 0 3-16,0 0-1 15,-2 0 0-15,1 0-1 0,1 0 0 16,3 0 2-16,2 0 0 16,1 0 0-16,2 0 1 15,-1 0 0-15,-1 0 0 16,1 0-1-16,3 0-1 16,4 0 1-16,3 0 0 15,3 0 0-15,-3 0 2 16,2 0-2-16,-3 0 0 15,2 0 1-15,3 0 0 16,-3 0-2-16,0 0 1 16,-6 0-3-16,-5 0 2 15,-2 0-2-15,-3 0 3 16,2 0 0-16,-2 0 0 16,-1 0 0-16,-1 0 0 0,-2 0 0 15,1 0 2-15,-1 0-1 16,0 0 1-16,-6 0-1 15,-6 0 2-15,-11 0 0 16,-8 0 0-16,-8 0-2 16,-5 0 2-16,-1 0-2 15,0 0-2-15,0 0 0 16,-13 0-45-16,-19 0-100 16,-17-3-287-16</inkml:trace>
  <inkml:trace contextRef="#ctx0" brushRef="#br0" timeOffset="122502.35">17620 11275 597 0,'0'0'103'0,"0"0"5"16,0 0-9-16,0 0 54 0,0 0-62 16,0 0-46-16,3-10-44 15,0 23-1-15,3 16-8 16,-3 11 8-16,-3 13 13 16,0 0-5-16,0-5 7 15,0-5-12-15,0-9 4 16,0-11-4-16,0-6 0 15,0-9 0-15,1-6 1 16,3-2-4-16,5 0-12 16,6-8-92-16,6-16-286 15</inkml:trace>
  <inkml:trace contextRef="#ctx0" brushRef="#br0" timeOffset="122808.52">18113 11464 921 0,'0'0'212'0,"0"0"-176"15,0 0-14-15,0 0 8 16,0 0 2-16,0 0-26 0,117 0 1 16,-68-2 10-16,-5-1-16 15,-7 1-1-15,-8 2-1 16,-7 0-28-16,-8 0-79 16,-5 0-93-16,-2 0-54 15,-3 0-293-15</inkml:trace>
  <inkml:trace contextRef="#ctx0" brushRef="#br0" timeOffset="123189.89">18778 11328 804 0,'0'0'218'16,"0"0"-141"-16,0 0-63 15,0 0-10-15,0 0-3 16,60 80 23-16,-34-37-11 16,3-1 8-16,0-4-5 15,-3-7-6-15,-1-8 10 16,-5-7-4-16,-5-8-6 15,-5-3 10-15,-5-5 1 16,-4 0 12-16,1 0 20 0,1-9 12 16,1-11-20-16,5-8-41 15,4-9 0-15,1-7-4 16,2-4-1-16,2 1-2 16,3 3-32-16,1 7-59 15,2 9-76-15,-6 5-247 16</inkml:trace>
  <inkml:trace contextRef="#ctx0" brushRef="#br0" timeOffset="123601.35">19305 11119 689 0,'0'0'191'0,"0"0"-98"15,0 0 41-15,0 0-47 16,0 0-28-16,0 0-21 16,6-14-29-16,-3 14-3 15,-3 0-6-15,4 0 0 16,3 0-5-16,2 13-5 15,0 8 10-15,-2 4-8 16,-6 1 3-16,-1 1-5 0,0-5 5 16,0-5 5-16,0-5 2 15,0-4-2-15,0-6 3 16,0-2 9-16,0 0 3 16,15 0 3-16,12 0 5 15,8-8-8-15,7-3-12 16,1-2-3-16,-7 6-47 15,-9 1-98-15,-15 5-115 16,-12 1-84-16</inkml:trace>
  <inkml:trace contextRef="#ctx0" brushRef="#br0" timeOffset="123994.6">18751 11718 865 0,'0'0'244'0,"0"0"-222"15,0 0-20-15,0 0 10 16,0 0 8-16,0 0-5 0,109 35 15 16,-41-28-10-16,6-2-8 15,3 0 16-15,-4-5-9 16,-8 0 3-16,-10 0 13 16,-18 0-12-16,-15-2-14 15,-13 1-7-15,-9 1 8 16,0-2 6-16,0 2-16 15,0 0-2-15,-7 0-24 16,-8 0-51-16,-5 13-125 16,0 1-197-16</inkml:trace>
  <inkml:trace contextRef="#ctx0" brushRef="#br0" timeOffset="124291.89">19259 11941 817 0,'0'0'309'16,"0"0"-289"-16,0 0-18 15,-97 21 1-15,70 10 11 16,2 10 21-16,6 3 4 15,7 6 8-15,5-3-6 16,7-6-12-16,0-4-2 0,7-9-14 16,8-9-6-16,6-5 2 15,4-9 1-15,4-5-10 16,5 0-35-16,0-19-88 16,-2-8-253-16</inkml:trace>
  <inkml:trace contextRef="#ctx0" brushRef="#br0" timeOffset="124852.39">19535 11874 767 0,'0'0'288'0,"0"0"-229"16,0 0 15-16,0 0 3 16,0 0-9-16,0 0-38 15,0-25-15-15,0 25 0 16,0 0-6-16,0 0-4 15,0 0-4-15,0 0-1 0,4 0 1 16,-3 0-3 0,4 0-4-16,-1 2 2 0,4 11 3 15,-2 4-1-15,-5 5 2 16,-1 6-8-16,0-1-2 16,-4-1 6-16,-5-3 2 15,3-8 2-15,6-8 1 16,0-3 0-16,0-3 2 15,3-1 1-15,20 0 7 16,12 0-2-16,8 0-9 16,5-3-3-16,-3-7-15 15,-2 1 12-15,-10 0-5 0,-9 2 11 16,-9 4 1 0,-12 0 1-16,-3 3-3 15,0 0 1-15,0 0 0 0,0 0-9 16,0 0-2-16,0 0-20 15,0 3-70-15,6 2 2 16,3-5-210-16</inkml:trace>
  <inkml:trace contextRef="#ctx0" brushRef="#br0" timeOffset="126224.56">13553 12068 659 0,'0'0'251'15,"0"0"-99"-15,0 0-60 16,0 0-11-16,0 0-36 16,0 0-36-16,-1 0-9 15,1 21 0-15,0 8 8 16,11 0-5-16,8 1 10 0,4-8 3 16,3-5-5-16,-3-6-5 15,6-7 0-15,-1-4 2 16,4 0 1-16,-1-13-5 15,0-6-1-15,-4-5-3 16,-4-4 0-16,-6-1-3 16,-6 4 2-16,-5 7-3 15,-6 7 3-15,0 8 1 16,0 3-8-16,0 7-8 16,0 23-15-16,0 17 31 15,-8 14-1-15,2 8-3 16,2-1 4-16,-2-3 3 15,3-7-3-15,-3-6 0 0,-2-10 0 16,2-9 0-16,-1-14-3 16,4-8 2-16,2-7 1 15,-4-4 1-15,-5 0 41 16,-8-9 28-16,-7-12-39 16,-4-10-13-16,-1-3 0 15,3-1-3-15,3 3-11 16,7 6-4-16,5 5-2 15,9 0-30-15,3 3-79 16,13-4-129-16</inkml:trace>
  <inkml:trace contextRef="#ctx0" brushRef="#br0" timeOffset="126625.63">14296 12184 792 0,'0'0'293'0,"0"0"-226"16,0 0-4-16,0 0 27 15,0 0-26-15,0 0-35 16,16-1-20-16,19-7-7 15,14-2-4-15,2 2 2 16,-7 3-58-16,-9 5-86 16,-19 0-116-16,-16 7-100 15</inkml:trace>
  <inkml:trace contextRef="#ctx0" brushRef="#br0" timeOffset="126764.65">14299 12426 861 0,'0'0'253'15,"0"0"-202"-15,0 0 44 16,103-12 5-16,-40-6-69 16,4 0-31-16,6-3-4 15,1 0-102-15,-11-1-226 16</inkml:trace>
  <inkml:trace contextRef="#ctx0" brushRef="#br0" timeOffset="127643.47">14952 12082 228 0,'0'0'321'0,"0"0"-225"16,0 0-37-16,0 0 38 16,0 0-12-16,0 0-17 0,-5 0 26 15,3 0-35-15,2 0-29 16,-1 0-11-16,-1 0-5 15,1 0-9-15,1 0 6 16,0 0 3-16,0 0 6 16,0 0-10-16,0 0 12 15,0 0 9-15,0 0-20 16,0 0 6-16,0 0 0 16,0 0 5-16,-2 0-15 15,1 0 4-15,-2 0-1 16,0 0-5-16,-1 0 1 15,2-1-4-15,0-2-2 16,2 1 3-16,0 1 11 0,0-2-8 16,0 3 12-16,0 0-11 15,0 0-7-15,0 0-6 16,0 0-2-16,0 9-6 16,11 6 9-16,6 3 2 15,2-1 3-15,3-4 0 16,-1-4 0-16,-2-3-10 15,-1-3-2-15,-4-3 2 16,-3 0 9-16,-2 0 1 16,-3-10 1-16,2-5 3 15,-1-2-1-15,-2-1-1 16,-1 2-1-16,-2 5-1 0,-2 4 0 16,0 4-4-1,1 3 4-15,2 1-5 0,2 22-24 16,-2 16 4-16,0 14 23 15,-1 7 3-15,-2 9-6 16,0 2 5-16,0 1 0 16,0-6 3-16,-7-7-2 15,0-12-1-15,1-14 6 16,-2-11-3-16,1-11 7 16,-1-4 4-16,1-3 7 15,-4-4 7-15,-3 0 9 16,-6 0-4-16,1-6-6 15,-1-8 1-15,4-8-8 0,1-7-4 16,1-8-15-16,4-7-1 16,4-4-35-16,6-4-64 15,6-7-71-15,20-4-383 16</inkml:trace>
  <inkml:trace contextRef="#ctx0" brushRef="#br0" timeOffset="127876.85">15387 11596 957 0,'0'0'147'0,"0"0"-35"0,0 0-21 15,0 0-40-15,0 0-51 16,0 0-3-16,13 34-12 15,0 17 15-15,1 4 16 16,2-1-15-16,-2-4-2 16,-5-6-99-16,-6-13-196 15</inkml:trace>
  <inkml:trace contextRef="#ctx0" brushRef="#br0" timeOffset="128975.73">13895 13264 570 0,'0'0'191'0,"0"0"-109"16,0 0-14-16,0 0 52 16,0 0-33-16,0 0-43 15,0 0 0-15,-33-9-9 16,33 9-18-16,0 0-6 0,0 0-10 16,18 0 4-16,10 0-5 15,8 16-3-15,1 6 2 16,-5 7-1-16,-12 7-2 15,-17 2-11-15,-3 2 3 16,-13 0 2-16,-9-7-11 16,4-7 9-16,8-6 4 15,10-4-4-15,5-3-6 16,21 1-13-16,10 2 7 16,1 1 5-16,-3 2 5 15,-8 2 1-15,-15 8-3 16,-11 2 2-16,-13 4 6 0,-23 1 8 15,-10-5 15 1,-2-6 6-16,-1-6 12 0,10-7-4 16,11-10-6-16,10-2 16 15,9 0 2-15,9-16 21 16,0-11-37-16,6-7-14 16,16-15-6-16,9-2-4 15,6-5 1-15,1 6-2 16,4 8 0-16,-3 10-25 15,-2 7-51-15,-5 6-37 16,-9-1-261-16</inkml:trace>
  <inkml:trace contextRef="#ctx0" brushRef="#br0" timeOffset="129174.68">14429 13428 51 0,'0'0'1109'16,"0"0"-1004"-16,0 0-89 15,0 0-5-15,92-17-8 16,-48 9-3-16,1 2-15 16,-5 3-136-16,-17 3-263 15</inkml:trace>
  <inkml:trace contextRef="#ctx0" brushRef="#br0" timeOffset="129335.19">14497 13682 952 0,'0'0'220'16,"0"0"-147"-16,0 0 5 16,0 0-4-16,104-24-50 15,-45 10-21-15,4 0-3 16,-2 0-30-16,-4 3-75 15,-14-1-272-15</inkml:trace>
  <inkml:trace contextRef="#ctx0" brushRef="#br0" timeOffset="129905">15069 13419 391 0,'0'0'483'0,"0"0"-431"15,0 0 68-15,0 0-8 16,0 0-29-16,0 0-29 0,-20-16-28 15,20 16-14 1,0 0-7-16,0 0-3 0,5 0-2 16,14 0-3-16,5 9 3 15,5 9 1-15,-4 5-1 16,-10 4-6-16,-12 2-4 16,-3 3 3-16,-10 4 3 15,-9-3 4-15,5 1-1 16,8-5 0-16,6 0 1 15,1-4-4-15,20 0-11 16,6 0-5-16,-2-2 3 16,-2 3 5-16,-10 2 2 15,-13 4-9-15,-3 5 12 16,-25-2 7-16,-8-2 3 16,2-3 15-16,1-7 27 0,10-6-10 15,6-7-3-15,7-5-3 16,9-5 22-16,1-4 22 15,0-21-7-15,1-17-53 16,25-16-13-16,13-17-7 16,9-8-33-16,5-3-30 15,-1 10-14-15,-8 11-25 16,-7 12-132-16,-10 8-219 16</inkml:trace>
  <inkml:trace contextRef="#ctx0" brushRef="#br0" timeOffset="130108.89">15612 12965 1126 0,'0'0'206'0,"0"0"-116"16,0 0-50-16,0 0-39 15,0 0 4-15,33 120 34 16,-11-61-12-16,3 0-18 15,0-1-9-15,-8 2-8 16,-11-9-126-16,-6-14-232 16</inkml:trace>
  <inkml:trace contextRef="#ctx0" brushRef="#br0" timeOffset="132721.56">12157 14829 440 0,'0'0'105'16,"0"0"-76"-16,0 0 28 15,0 0 15-15,37-79 44 16,-34 62-32-16,0 2-28 15,-1 1 27-15,-2-1-37 16,1 5 3-16,-1 1-11 16,0 1-6-16,0 4 3 0,0 4-11 15,0 0-19 1,0 0-3-16,0 0-2 0,0 0-8 16,0 2-7-16,0 19 0 15,0 12 8-15,0 14 6 16,0 13 1-16,0 7 14 15,-3 6 1-15,-1-5-12 16,-1 0 12-16,3-2-2 16,2-5-4-16,0-6-4 15,2-5 7-15,12-8-4 16,2-6-7-16,0-10 7 16,2-5-6-16,1-9 6 15,3-1-6-15,1-8 2 0,4-3-4 16,1 0-36-16,1-12-62 15,-7-12-57-15,-10-8-179 16</inkml:trace>
  <inkml:trace contextRef="#ctx0" brushRef="#br0" timeOffset="132980.7">12066 14966 922 0,'0'0'169'15,"0"0"-70"-15,0 0-22 0,0 0-14 16,0 0-12-16,0 0-22 16,43-30-22-16,2 21-4 15,10 0-1-15,0-1-2 16,3 4-1-16,1 3-29 15,-1 0-92-15,-5-2-119 16,-8-3-245-16</inkml:trace>
  <inkml:trace contextRef="#ctx0" brushRef="#br0" timeOffset="133429.24">13055 14905 951 0,'0'0'260'0,"0"0"-196"16,0 0-20-16,0 0 39 15,0 0-19-15,0 0-30 16,12 0-30-16,19-8 0 16,15-3-4-16,8-1 2 15,-3 2-2-15,-1 5-3 16,-8 2-57-16,-7 3-44 16,-10 0-64-16,-16 0-148 0,-9 10-364 15</inkml:trace>
  <inkml:trace contextRef="#ctx0" brushRef="#br0" timeOffset="133648.26">13150 15196 1104 0,'0'0'148'15,"0"0"-125"-15,0 0 17 16,0 0 9-16,91-31-30 15,-34 13-13-15,3 0-6 16,-2 3 0-16,-5 5 0 0,-3-1-11 16,-8 4-45-1,-4 0-75-15,-15-1-141 0,-8-2-346 16</inkml:trace>
  <inkml:trace contextRef="#ctx0" brushRef="#br0" timeOffset="136802.1">14066 14562 696 0,'0'0'79'15,"0"0"-16"-15,0 0-18 16,0 0 24-16,0 0 34 15,0 0-55-15,0 0-13 16,-6-59-10-16,6 59-2 0,0 0-4 16,-1 0-8-1,1 0-5-15,0 0-6 0,-2 5-11 16,-2 19 0-16,0 12 11 16,-2 10 25-16,-1 2-5 15,3 1 1-15,2-2-16 16,1-3 9-16,1-3-3 15,0-7-5-15,3-6 5 16,8-6-6-16,-1-8-2 16,5-4 3-16,0-5-3 15,7-3 4-15,3-2-7 16,7 0-10-16,-1-7-44 16,1-9-44-16,-7-1-72 15,-10-5-104-15</inkml:trace>
  <inkml:trace contextRef="#ctx0" brushRef="#br0" timeOffset="137012.68">13825 14774 898 0,'0'0'191'16,"0"0"-107"-16,0 0-40 15,117-77 13-15,-54 57-8 16,3 4-32-16,-7 2-11 16,-9 6-6-16,-12 3-10 15,-8 1-110-15,-10-4-195 16</inkml:trace>
  <inkml:trace contextRef="#ctx0" brushRef="#br0" timeOffset="137313.84">14323 14130 797 0,'0'0'198'0,"0"0"-71"16,0 0-63-16,0 0-13 16,0 0-51-16,0 0-1 15,-9 66 1-15,26-13 37 16,5 2-13-16,3-6-4 16,0-5-18-16,-4-4-2 15,-6-9-92-15,-10-10-244 16</inkml:trace>
  <inkml:trace contextRef="#ctx0" brushRef="#br0" timeOffset="140117.91">14988 14571 645 0,'0'0'255'0,"0"0"-205"16,0 0-43-1,0 0-1-15,0 0 25 0,0 0 10 16,85 20 10-16,-29-15-11 16,8-5-21-16,9 0 16 15,-1 0-4-15,-5-5-7 16,-9-5-5-16,-8 2-16 16,-11 1-1-16,-6 2-2 15,-7-1 0-15,-9 3 1 16,-9 0-2-16,-5 2 0 15,-3 0-15-15,0-3-19 16,0-3-33-16,-15-2-140 16,-5-2-72-16</inkml:trace>
  <inkml:trace contextRef="#ctx0" brushRef="#br0" timeOffset="140497.94">15354 14430 699 0,'0'0'99'0,"0"0"-53"16,0 0 15-16,0 0 43 15,0 0-16-15,0 0-48 16,-21-16-40-16,21 30-8 0,0 15 5 15,6 11 3 1,3 9 11-16,0 1 13 0,-5 1-12 16,1-7 6-16,-4-2-6 15,1-9-4-15,-2-6 8 16,1-6-10-16,1-10-1 16,-2-7-5-16,1-3 4 15,-1-1 2-15,2 0 2 16,0 0 3-16,-1 0-7 15,-1 0-4-15,0 0-20 16,0 0-29-16,0 0-25 16,0 0-125-16,0 3-73 15</inkml:trace>
  <inkml:trace contextRef="#ctx0" brushRef="#br0" timeOffset="142769.07">15954 14468 466 0,'0'0'273'16,"0"0"-152"-16,0 0-52 16,0 0 23-16,0 0-1 15,0 0-34-15,0 0 6 16,0-6-14-16,0 6-14 16,0 0-12-16,0 0-11 15,0 0-6-15,0 0-6 16,3 0 4-16,4-1-1 15,13-2 3-15,14 0-6 16,16 3 0-16,9 0-5 16,-7 9 5-16,-10 16-2 15,-16 8-8-15,-13 4 6 16,-13 5-7-16,-3-3-4 0,-21 0 13 16,-5-9-2-16,1-7 1 15,8-11 3-15,7-6 1 16,9-4 0-16,4-2 0 15,0-13 25-15,7-19-26 16,23-17 0-16,16-5-21 16,14-4-21-16,4 8 3 15,-3 15 20-15,-13 17 16 16,-12 16 3-16,-21 2-7 16,-9 24-10-16,-6 13 17 0,0 7 5 15,-3-1 35-15,-3-10-19 16,6-5-8-16,0-12 4 15,0-5-2-15,12-5-6 16,10-6 1-16,11 0-1 16,7-4-9-16,6-17-16 15,-1-10-118-15,-6-5-194 16</inkml:trace>
  <inkml:trace contextRef="#ctx0" brushRef="#br0" timeOffset="143085.2">16657 13849 531 0,'0'0'432'16,"0"0"-272"-16,0 0-88 15,0 0-35-15,0 0-35 16,0 0 2-16,0 97 52 0,8-41-20 16,6-2-17-1,1-1-14-15,-1-3-5 16,-4-7-16-16,-10-6-142 0,-7-11-224 15</inkml:trace>
  <inkml:trace contextRef="#ctx0" brushRef="#br0" timeOffset="145325.31">17250 14398 131 0,'0'0'724'16,"0"0"-613"-16,0 0-20 15,0 0-26-15,0 0-5 16,0 0-16-16,12-12-38 0,-4 19-6 16,4 16-12-1,5 12 12-15,0 4 4 0,2 1 0 16,2 1 1-16,-4-6 3 16,0-4-1-16,-3-8 4 15,-2-11-6-15,-6-4 3 16,-2-5-1-16,-3-3 5 15,3 0 12-15,3 0 12 16,3-12 11-16,6-11-20 16,1-11-14-16,0-11 0 15,2-8-4-15,0-10-5 16,-2-1-4-16,2 0 0 0,-5 10 0 16,4 11-1-1,-6 13-26-15,-3 15-26 0,-5 8-56 16,-4 5-272-16</inkml:trace>
  <inkml:trace contextRef="#ctx0" brushRef="#br0" timeOffset="146161.76">16078 15065 802 0,'0'0'111'0,"0"0"8"15,0 0-42-15,0 0-3 16,0 0-21-16,0 0-25 0,-13-8-6 16,29 8-21-1,18-3 4-15,17 0-4 0,17-1-1 16,10 2 4-16,8-2 2 16,3 0-6-16,-2 4 1 15,3 0 0-15,2 0-2 16,6-2 2-16,9 0-3 15,3-4 1-15,7-3 1 16,-4 0 1-16,-1-1 1 16,-5 2 3-16,-2 0-4 15,-4-1 0-15,-9 3 1 16,-12-1-2-16,-17 1 5 16,-21 2 6-16,-16 4-4 15,-14-2-7-15,-11 2 12 0,-1 0 0 16,0 0-3-16,0 0-4 15,0 0-2-15,0 0-3 16,0 0-1-16,0 0 1 16,0 0-4-16,0 0 1 15,-4 0-44-15,-8 5-70 16,-6 3-93-16,-9 2-428 16</inkml:trace>
  <inkml:trace contextRef="#ctx0" brushRef="#br0" timeOffset="146616.54">16962 15358 845 0,'0'0'226'0,"0"0"-182"15,0 0-19-15,0 0 15 16,0 0-22-16,0 0-17 16,-92 31 5-16,60 2 0 15,9 3 5-15,3 4-7 16,10-1 11-16,5-2-5 16,5-5 1-16,0-5-2 15,3-6 0-15,13-9 0 16,4-2-2-16,7-6-3 15,4-3 12-15,2-1-16 16,0 0-73-16,-5-7-140 16,-4-9-157-16</inkml:trace>
  <inkml:trace contextRef="#ctx0" brushRef="#br0" timeOffset="147222.1">17194 15163 729 0,'0'0'127'15,"0"0"-80"-15,0 0 75 16,0 0-25-16,0 0-55 15,0 0-19-15,-9-9 2 16,9 9-13-16,0 0-2 16,0 0-10-16,0 0-5 0,0 0-3 15,1 7-4 1,8 11 9-16,3 9-1 0,-3 8 2 16,-5 3 2-16,-4-1-4 15,0-4 3-15,-6-3 0 16,-1-11-1-16,1-8 2 15,4-5 0-15,2-5 2 16,0-1 0-16,8 0 33 16,22-4 5-16,13-9-17 15,9-2-13-15,2 0-5 16,-6 1-3-16,-7 3 0 16,-8 3 4-16,-11 2-4 0,-10 5 0 15,-8-1-2-15,-4 2-6 16,0 0-50-16,0 0-35 15,-10 0-121-15,-9 0-239 16</inkml:trace>
  <inkml:trace contextRef="#ctx0" brushRef="#br0" timeOffset="148556.5">14053 15961 738 0,'0'0'86'16,"0"0"-76"-16,0 0 0 0,0 0-1 15,0 0 43-15,0 0 36 16,-52-10 0-16,52 10-33 15,0 0-26-15,9-2-14 16,13 1-13-16,9 0-1 16,12-3 0-16,8 1-1 15,6-1 0-15,4-1 1 16,3 4 1-16,2-3-3 16,3 1 4-16,-1-2-2 15,4 4-1-15,1 0 0 16,2-1 0-16,2 2 0 15,2 0 6-15,3-2-6 16,5 0 0-16,7-4 1 16,3 0-1-16,-3-3 2 15,-3 0-6-15,-2 1 7 0,-2-1-3 16,-1 1 0-16,-2 2-1 16,-2 0 1-16,3 0 1 15,0 2 0-15,2-2-1 16,2 2 0-16,2-3 1 15,5 3 1-15,-4 0-2 16,-5 2 0-16,-10 1-3 16,-10 0 3-16,-5 1 0 15,-3-2-1-15,1-2 1 16,-2 2 1-16,2 0-1 16,2-1-2-16,2 0 2 15,5 1 0-15,3 0 3 0,2 1-3 16,0 1 0-16,-1-3 0 15,-3 0 3-15,-2 0-3 16,-2 0 4-16,-5-2 3 16,-1 2 10-16,-5 1 4 15,3-3-8-15,3 4-1 16,5-2-1-16,4 2-7 16,1 1 0-16,1 0 12 15,-6-2-5-15,-10 2-1 16,-9 0 9-16,-11 0-12 15,-8 0 6-15,-6 0-4 16,-4 0 2-16,-4-1 7 16,-5 1-10-16,-2 0-4 15,-4-2-3-15,-1 2 2 16,-2-1 2-16,0 1-5 0,0 0-6 16,-3 0-38-16,-27 0-80 15,-25-2-205-15</inkml:trace>
  <inkml:trace contextRef="#ctx0" brushRef="#br0" timeOffset="150094.44">14932 16891 966 0,'0'0'130'0,"0"0"-130"16,0 0-28-16,0 0 28 15,43 102 11-15,-19-52 12 16,0-1-19-16,-2 1 3 16,-4-11 0-16,0-6-4 15,-5-6-1-15,-1-6 2 16,-4-4 1-16,-2-3 3 15,0-3-7-15,-3-7 4 16,0 0-3-16,1-2 0 16,-4-2 1-16,0 0 4 15,0 0 2-15,0 0 24 16,0-2 26-16,0-16 5 0,0-11-52 16,0-17-12-16,-7-17 2 15,-2-14-6-15,-5-9 3 16,-1-6-10-16,3 7-19 15,1 9 14-15,2 9 4 16,1 12 12-16,0 10-1 16,3 9 1-16,0 7 2 15,1 2-1-15,2 4 9 16,2-2-6-16,0 0-3 16,0-2 6-16,0 0-6 0,3-4-1 15,6-2 1 1,4 2-3-16,-4 3 4 0,-1 8-1 15,-1 6-1-15,-5 4 1 16,-2 7 1-16,0 0 4 16,0 3 3-16,0 0-3 15,0 0-3-15,0 0-3 16,0 0 4-16,0-2 5 16,0-3-2-16,0-1 4 15,0-1-10-15,0 2 4 16,0 3 5-16,1 0-8 15,1 2-1-15,-1 0-1 16,2 0-8-16,6 0-1 0,5 0 8 16,8 0-1-1,8 0 2-15,4 0 1 0,8 0 0 16,1 0-1-16,6 0 0 16,3-2-3-16,3-2 5 15,3 1-2-15,3 3 0 16,2 0-5-16,-2 0 2 15,3 3-12-15,-1 3 5 16,1-2 2-16,4-2-4 16,-1-2 12-16,1 0 0 15,-1 0-1-15,-2 0 1 16,1 0 0-16,4-4 4 0,3 0-4 16,6 2 0-1,-3-3-2-15,0 0 1 0,-1 1-1 16,0-1 2-16,4-1 0 15,3-1 1-15,0 0-1 16,4-1 3-16,1-4-3 16,2 0 1-16,-1-3 4 15,-7 5 1-15,-2-2-2 16,-4 2 7-16,-1 2-11 16,-5 1 3-16,-8 2-1 15,-8 1-2-15,-6 3 0 16,-4-2-1-16,-6 0 0 15,-1 0 1-15,-3-3 0 16,-4 1 1-16,-3-1 0 16,-2 0 9-16,0-2 0 15,2-1 3-15,-1 0 1 0,2-4-7 16,-1 2 10-16,-2-1-10 16,-6 3 0-16,-3 3-4 15,-7 2-3-15,-7 2 0 16,-1 1-10-16,-1 1-44 15,-32 0-122-15,-24 0-316 16</inkml:trace>
  <inkml:trace contextRef="#ctx0" brushRef="#br0" timeOffset="150730.6">15954 16488 658 0,'0'0'205'0,"0"0"-160"15,0 0 5-15,0 0 90 0,0 0-61 16,0 0-29-16,-2 0-29 15,2 4-15-15,0 6-6 16,0 12-3-16,6 10 3 16,3 10 5-16,-3 3 4 15,-1-2 0-15,-4-5-2 16,1-6-2-16,-2-7 6 16,0-8-5-16,0-7 5 15,0-6-10-15,0-4 3 16,0 0-3-16,1 0-1 15,1 0-4-15,2 0-57 16,8 0-73-16,1 0-261 16</inkml:trace>
  <inkml:trace contextRef="#ctx0" brushRef="#br0" timeOffset="151019.34">16439 16676 1126 0,'0'0'71'0,"0"0"-71"0,0 0-9 15,0 0 9-15,79 0 16 16,-32 0-12-16,4 0 3 15,-6-8-6-15,-5 2-1 16,-4 2 6-16,-9 0-13 16,-3 2-2-16,-5 2-91 15,-5-1-168-15,-1-2-174 16</inkml:trace>
  <inkml:trace contextRef="#ctx0" brushRef="#br0" timeOffset="151400.04">17204 16483 898 0,'0'0'208'0,"0"0"-188"15,0 0-20-15,0 0-7 16,0 0 7-16,0 0 18 16,92 64-8-16,-66-39-8 15,-5-3 2-15,-2-6-1 16,-5-5-1-16,-3-5 1 0,-5-3 3 16,-3-3 2-1,0 0 9-15,0 0 25 0,5-4 16 16,2-16-10-16,1-5-28 15,2-8-8-15,-2-5 9 16,-2-6-16-16,-2-3-3 16,0 5-2-16,-2 4-31 15,-1 8-49-15,-1 8-58 16,-3 9-217-16</inkml:trace>
  <inkml:trace contextRef="#ctx0" brushRef="#br0" timeOffset="151857.76">17636 16199 508 0,'0'0'386'16,"0"0"-321"-16,0 0-16 16,0 0 46-16,0 0-35 0,0 0-23 15,5-4-34 1,1 4-3-16,3 0-7 0,4 17 6 15,-1 10-3-15,0 7 2 16,-10 2-4-16,-2 0 0 16,0-9 6-16,0-6 1 15,-3-10 1-15,3-6 4 16,0-3 4-16,0-2 15 16,3 0-4-16,13 0 2 15,14-2-6-15,6-6-16 16,1-1-2-16,-1-2 1 15,-7 3-19-15,-6 1-61 16,-5 3-125-16,-13 4-81 16</inkml:trace>
  <inkml:trace contextRef="#ctx0" brushRef="#br0" timeOffset="152233.63">17199 16848 1082 0,'0'0'92'0,"0"0"-88"15,0 0 24-15,0 0 37 16,0 0-45-16,123-6-9 16,-50-9-2-16,11 0 12 15,6-4 5-15,-4-1 11 16,-7 5-3-16,-20 0-14 16,-17 9-16-16,-18 0-4 15,-13 4-1-15,-6 0 1 16,-5 2-27-16,0 0-24 15,0 3-22-15,-13 15-20 16,-5 5 16-16,-5-1-279 16</inkml:trace>
  <inkml:trace contextRef="#ctx0" brushRef="#br0" timeOffset="152549.21">17823 16964 880 0,'0'0'351'16,"0"0"-342"-16,-85 0-4 0,52 19 0 15,5 6-2 1,6 10 5-16,10 5-5 0,9 3 6 15,3-3-8-15,0-7 7 16,9-7-8-16,5-8 9 16,3-6-2-16,5-8 4 15,3-4 1-15,4 0-11 16,2-8-1-16,-1-8-83 16,-3-2-121-16,-8 2-182 15</inkml:trace>
  <inkml:trace contextRef="#ctx0" brushRef="#br0" timeOffset="153008.54">18013 16877 997 0,'0'0'170'15,"0"0"-155"-15,0 0-14 16,0 0 11-16,0 0-12 16,0 0-2-16,10 4-5 15,-8 13 1-15,-2 2-7 0,0 0 9 16,0-1 4-16,0-1 9 15,0-5 16-15,0-8 3 16,0 2 12-16,7-6-9 16,17 0-7-16,17 0 2 15,12-6-9-15,7-11-11 16,2-5-6-16,-2 4 0 16,-11 1-1-16,-10 6 2 15,-17 4-1-15,-11 4 1 16,-11 2 2-16,0 1-1 15,0 0-2-15,0 0-5 16,-14 0-5-16,-5 0-10 16,-9 0-123-16,-1 0-161 15,0 0-464-15</inkml:trace>
  <inkml:trace contextRef="#ctx0" brushRef="#br0" timeOffset="154039.87">11631 14428 74 0,'0'0'589'0,"0"0"-485"15,0 0-44-15,0 0-41 16,0 0-19-16,0 0-2 15,8 13-6-15,4 29 8 16,4 16 37-16,5 19 29 16,5 16 1-16,4 15-7 15,5 8-40-15,5 10-2 16,1-1-13-16,2-5 5 16,-4-8-1-16,-5-9-6 15,-4-9 2-15,-6-7 7 0,-6-3 0 16,-7-3 1-16,-3-5-2 15,-6-7-11-15,-2-8 1 16,0-16-1-16,0-11 1 16,-10-12-1-16,3-9 0 15,3-8-16-15,1-5-21 16,0 0-93-16,-3-11-62 16,-3-18-538-16</inkml:trace>
  <inkml:trace contextRef="#ctx0" brushRef="#br0" timeOffset="157617.71">11699 14455 562 0,'0'0'56'0,"0"0"-32"16,0 0-7-16,0 0 12 15,0 0 9-15,0 0 1 16,26-34-12-16,-23 33-10 16,-1-1-4-16,-1 2-6 0,3 0-5 15,3 0-2-15,6 0 0 16,7 0 11-16,8 0-2 16,5 0 3-16,5 6-11 15,0 0 1-15,2-2 4 16,-1 2-5-16,0-3 1 15,0 5 5-15,-3-2 7 16,-1-1-14-16,2-1 0 16,4-1 9-16,1-3-9 15,7 0 19-15,0 0-15 16,6-12 6-16,4-2-7 16,-3 2 8-16,4 2 1 0,-1 5-1 15,-2 5-3-15,-6 0-8 16,-3 0 0-16,-5 0 0 15,-5 0-2-15,3 2 2 16,1 0 0-16,4-2 1 16,6 0-2-16,4 0-2 15,2-9 3-15,-2 0 0 16,-2 0 1-16,-5 2-1 16,0 1 6-16,-4 5-6 15,1-1 0-15,1 2-3 16,-1-3 7-16,-3 1-6 15,-3-4 2-15,-5 1 0 16,-7-1 3-16,-5 0-3 16,-3 2 2-16,0 0-4 15,-2 0 2-15,1 0-1 0,1-1 0 16,4 2-1-16,1-1 2 16,2-1 0-16,1 0 0 15,3-1 3-15,1-1 2 16,-1 0 1-16,0-1 1 15,1-1-2-15,2 1-4 16,0-2-1-16,4 1 3 16,2 1-3-16,0 0 1 15,-1 1-1-15,-3 1-6 16,-3 2 6-16,-1-1 0 0,3 0 0 16,-1 0 0-1,2 2 2-15,3-3 1 0,1 2 3 16,6-2-4-16,1 0 1 15,2-2 2-15,1-2-4 16,-2 0 0-16,-2 0-1 16,-4-1 2-16,-1 2 6 15,-1 2-3-15,-5 0 5 16,0 3-7-16,-4 0 0 16,-2 0-1-16,0 0-1 15,-2-1 4-15,4 2-6 16,1-3 1-16,-1-2 0 15,4-2 11-15,-3-1-5 16,0 1 2-16,-1 0 3 16,0 2-4-16,4 1-7 15,2 1 0-15,3 1 0 0,1 3 0 16,0 1-5-16,2-2 5 16,2 3 2-16,1-1 1 15,1-4-3-15,0 0 4 16,0 0-3-16,2 0-1 15,-2-1 0-15,2 2 0 16,1 2 1-16,1-2 0 16,3 3-1-16,2-2 0 15,4 1 0-15,3-2 2 16,-2 3-2-16,-5-2-1 16,-5-1-2-16,-6 1 2 0,-7 0 1 15,-1 0 2-15,-1 2 13 16,2 1-13-16,3-2 0 15,4 2-2-15,2 0 0 16,4 0 8-16,0-1-8 16,5 0 0-16,4-2 1 15,3 0 7-15,1-1 1 16,1-2-3-16,-2 1 8 16,0-1-11-16,-5 2 16 15,-4 2-9-15,-1-2-3 16,-3 3 1-16,0 1-1 15,-2 0-3-15,3 0-4 16,-2 0-1-16,-3 0 1 0,3 0 1 16,-2 0 2-1,2 0-1-15,0 2-2 0,2 1 10 16,4-3-4-16,0 2-4 16,2-2 4-16,-5 3-3 15,-1-1-3-15,-5-1 0 16,-1 3 7-16,-6 0-7 15,-3 0 0-15,-2 3 1 16,0 0-1-16,-5 3 0 16,3 1 0-16,-6 3 0 15,-2-1-1-15,-5 5 0 16,-4 2-1-16,-2 7-2 0,-5 6-3 16,-2 7 2-1,-5 9 3-15,-1 7-4 0,0 6 4 16,0 3 1-16,0 0-2 15,0-3 3-15,0-2-2 16,12-5-3-16,8-5 4 16,2-3-1-16,-1-4 2 15,-3 0 0-15,-1 6 0 16,-6-1 0-16,-3 4-2 16,-4 1 1-16,-1 0-4 15,-3 3 5-15,0 2 0 16,0 1-8-16,0 2 4 15,0 2-7-15,0-2 9 16,-6-2-6-16,-1 0 0 16,-1-4 6-16,-1-3 1 15,0-2 0-15,2-2 1 0,-1 1 0 16,1-2 0-16,-2 0 0 16,3 1 0-16,1 2 1 15,4 2-2-15,-1-1 1 16,2-2 0-16,0-2 0 15,0-2-1-15,0-3 1 16,0 2 2-16,0 1-2 16,0-1 1-16,-1-2 0 15,-4 0 0-15,-2 0-1 16,0 1 0-16,1 0 0 16,1 3 0-16,0-1-1 0,4 0 1 15,-2-1 1-15,-1 0 2 16,2-4-3-16,-1-1 2 15,2-4-2-15,-1-4 4 16,-1-3-4-16,2 0 1 16,-2-1-1-16,-2 1 1 15,1-1-1-15,1 0-2 16,-1 0 2-16,1-4 1 16,1-2-1-16,-3-5-5 15,2-2-7-15,-4 0-3 16,-2-6-14-16,-3 2 8 15,-5 0 9-15,-5-3 12 16,-3 0 0-16,-5 0-5 16,-6-2 5-16,-3-1 1 15,-2 2 3-15,-1-5-7 0,0 3 6 16,-3-2-4-16,0 2 1 16,-2-4 0-16,-1 0-3 15,0 2 4-15,-5-1-1 16,-6 2 5-16,-6-1-5 15,-5 3 0-15,-9-1 0 16,-2 2 3-16,-2-3-3 16,6 0 0-16,3 1 0 15,11 0 4-15,4 1 6 16,-4 0-7-16,2 1 6 16,-2-2-5-16,-2 2-3 15,3 0 1-15,0 0 2 0,-3-2-4 16,4 3 2-16,-1-1 0 15,2-2 1-15,2 1-3 16,1 0-3-16,2-5 3 16,1 5 5-16,-3 0-5 15,2 1 1-15,2 0-1 16,8 1 7-16,-1-3-5 16,2 2 2-16,1 2-4 15,-5 0-2-15,-1 1-2 16,-5 2 2-16,-3-4 2 15,-2 2 0-15,1 0 1 16,3-1 0-16,1 4-2 16,6 0 2-16,0 0-3 15,2-2 7-15,-2 0-4 16,-1 1-1-16,-2-5 0 0,-5 0-1 16,-2-2 3-16,-8 0-2 15,-9 1 1-15,-4-3 6 16,-2 1-6-16,7-1-1 15,7-2 0-15,6 1 15 16,1 1-1-16,-3 2-11 16,-1 2 7-16,-5 1-9 15,-3 0-1-15,-5-1 1 16,-6 0-1-16,-8-1 6 16,0 0-1-16,1-1-4 0,5-1 2 15,8-2 18-15,3 1 0 16,5 2-12-16,3-3-9 15,0 4 0-15,-4 2-5 16,-6-1 10-16,-2 5-12 16,-4-1 9-16,-1 2-4 15,1 1 2-15,4-1 0 16,11-3 3-16,7 1 1 16,12-4-7-16,8-1 6 15,8 0-6-15,5-2 3 16,4-1-1-16,2 0 2 15,2 2-1-15,2-2 6 16,-5 0-3-16,-5-1-3 16,-2 1 0-16,-1-2 0 0,7 0 2 15,8 0-2-15,9 0 20 16,5 0 24-16,1 0-13 16,0 0-14-16,-2 0-3 15,2 0-5-15,0 0 5 16,-1 0 7-16,-1-3 11 15,1-11 1-15,-2-9-29 16,3-5-3-16,0-3 4 16,0-6-2-16,0-4-2 15,-4-7 0-15,-1-5 0 16,-7-5-1-16,-4-4-1 0,-5 4 0 16,-8 0 0-1,-1 2-2-15,-1-2-10 0,0-1 1 16,-1 2 0-1,3 3 3-15,2 4 8 0,5 0-2 16,3 2 3-16,5 1 0 16,0-2 0-16,-4 5-1 15,-1-1-3-15,1 1 4 16,-3-4-9-16,8 1-2 16,-1 1 9-16,8 4 1 15,2 2-1-15,1 8 1 16,-2 4 2-16,-3 5-2 15,-3 1-5-15,-4 2 2 16,-3 0-7-16,-1-2 7 16,2 1 4-16,4 0 0 15,4-2 1-15,1 1 0 16,4 0-1-16,1 4-1 0,0 4 1 16,-3 5 0-16,2 4 0 15,-2 0-2-15,-5 3-10 16,-4-1-13-16,-1 3-20 15,-4 0-6-15,1 0-56 16,4 5-18-16,-3 1-126 16,2-6-518-16</inkml:trace>
</inkml:ink>
</file>

<file path=ppt/ink/ink1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11-06T10:38:05.763"/>
    </inkml:context>
    <inkml:brush xml:id="br0">
      <inkml:brushProperty name="width" value="0.05292" units="cm"/>
      <inkml:brushProperty name="height" value="0.05292" units="cm"/>
      <inkml:brushProperty name="color" value="#FF0000"/>
    </inkml:brush>
  </inkml:definitions>
  <inkml:trace contextRef="#ctx0" brushRef="#br0">13384 4873 449 0,'0'0'87'0,"0"0"-74"15,0 0-11-15,0 0 17 16,30-72 35-16,-28 63 44 16,-2 1 8-16,0 3-34 15,0 3-9-15,0 0-20 0,0 2-12 16,0-2-8 0,0 2-13-16,0-1 0 0,0 1-5 15,0 0 3-15,0 0-1 16,0 0-1-16,0 0-3 15,1 0 0-15,4 0-3 16,8-1-7-16,11 1 3 16,9 0 4-16,12 0-1 15,4 0 1-15,8 0-1 16,5 0 1-16,7 2 0 16,10 6 0-16,7-1 0 15,5-2 1-15,8-1-1 16,3-4-2-16,5 0 1 15,5 0-1-15,3 0 1 16,1-5 2-16,0-1-1 0,-4 4 0 16,8-1 3-16,-4 3-3 15,2 0 0-15,-1 0 0 16,-3 0-2-16,1 0 0 16,3 4 2-16,1 0 0 15,2-2 0-15,-1 0 0 16,2 0 1-16,2 0 1 15,-2-1-1-15,2 3-1 16,-2 0 0-16,-1 0-1 16,0 3-7-16,1 0 8 15,-2 0-8-15,0 0 3 16,0-3-4-16,4 1 8 0,2 1-21 16,3 0 20-16,1 2-1 15,-2 2-1-15,-2 1 4 16,-2 2 0-16,2-3 5 15,-4 3-4-15,-1-1-1 16,3-1 1-16,-2 1 0 16,0-4 0-16,4 1-1 15,-3-3-2-15,1 3 2 16,5-1 2-16,-2 2-2 16,-2-2 1-16,-1 3-2 15,1-1-2-15,-1 0 3 16,-2 1 2-16,1-2-2 15,-6 1-2-15,0 0 0 16,-5 0 1-16,1 1 1 16,2-3 0-16,-6 0 2 0,1-2 1 15,3-3-1-15,-2-2-2 16,2-1 0-16,1 0 0 16,-5 0 0-16,-2 0-2 15,-1 0 3-15,-3 0-3 16,-5-4 2-16,-4-1 0 15,-8 0 2-15,-7-2-2 16,-3-2 6-16,-3-2-4 16,2-4-2-16,3 3 3 15,0-3 3-15,1 1 1 16,-3 1 0-16,-1-1-4 16,-5 6-3-16,-6-2 4 0,-9 1 1 15,-10 2 1-15,-6-3 1 16,-11 3 4-16,-7 0 4 15,-3 1 7-15,-6 1-1 16,0 2 3-16,-8 0-4 16,-1 3-6-16,-1-2-2 15,-2 2 3-15,0 0-5 16,0 0-8-16,0 0 3 16,0 0-5-16,0 0-1 15,0 0-3-15,0 0-17 16,0 0-55-16,0 12-74 15,0 3-123-15,-12 0-49 16</inkml:trace>
  <inkml:trace contextRef="#ctx0" brushRef="#br0" timeOffset="1373.07">10969 4966 803 0,'0'0'34'15,"61"-75"-16"-15,-35 47 15 16,-9 0-1-16,-6 9 42 0,-5 1 7 16,-6 5-5-1,0-1-14-15,0-3-18 0,0 2 0 16,-6 2-20-16,-2 0-6 15,-5 2-11-15,-5 1-7 16,-7 0-9-16,-7 3 4 16,0 1-2-16,-1 6-3 15,0 0 8-15,-3 1 2 16,-12 24-10-16,-10 15 9 16,-9 14-2-16,-3 8-1 15,4 4 4-15,10-1-1 16,11 1 1-16,14-3-3 15,9-4 3-15,12-4-4 16,10-7 2-16,3-4 1 16,27-5 0-16,18-3-2 0,16-4 6 15,18 0-2-15,10-2-1 16,7 4-14-16,-5 6-5 16,-3 6-21-16,-16 7-1 15,-14 5 11-15,-15 4-9 16,-19 1 28-16,-15-1-8 15,-11-7 19-15,-1-5 0 16,-25-10 3-16,-14-7 4 16,-19-4 15-16,-11-8 38 15,-16-4-12-15,-8-7-2 16,-2-8-25-16,0-2-7 16,5 0-9-16,10-8 5 0,13-4-8 15,15-4-2-15,17-5-39 16,19-11-53-16,16-19-150 15,9-21-495-15</inkml:trace>
  <inkml:trace contextRef="#ctx0" brushRef="#br0" timeOffset="2167.96">11361 3651 756 0,'0'0'87'0,"0"0"-75"15,0 0 40-15,0 0 27 16,0 0-33-16,0 0-14 16,-19-3 3-16,19 3-5 0,0 0-8 15,0 0-8-15,0 0-14 16,0 23-8-16,2 20-15 16,5 22 21-16,0 19 2 15,-2 8 14-15,1-2-9 16,-1-7-2-16,0-13 0 15,-3-15 2-15,-2-12-1 16,0-10 5-16,0-9-2 16,0-9 35-16,0-5-25 15,0-6-10-15,0-4-4 16,0 2-1-16,0-2 9 16,0 0-7-16,0 0-3 0,0 0-1 15,0 0 0-15,0 0-5 16,0 0 5-16,0 0 1 15,0 0 3-15,0 0-1 16,0 0-6-16,0 0-1 16,0 0-37-16,0 0-46 15,-7 0-135-15</inkml:trace>
  <inkml:trace contextRef="#ctx0" brushRef="#br0" timeOffset="5666.04">18481 12372 741 0,'0'0'13'16,"0"0"13"-16,0 0 22 15,0 0-13-15,0 0-10 16,0 0 7-16,0 0-9 16,-14-56 4-16,14 56-5 15,0 0-10-15,2 0-4 16,6 0-8-16,4-1-3 0,11 0 3 15,6 1-1-15,14 0 1 16,3 0 5-16,6 0-5 16,3 0 0-16,4 0 3 15,8 0-2-15,3 0 1 16,5 0 7-16,2 0-4 16,1 0-3-16,2 0 2 15,5 0 3-15,3 0-6 16,5 0-1-16,-1 0 4 15,-1 0-8-15,-2 1 9 16,-6 6-5-16,-7 3 1 16,-6-2 0-16,-4 2-1 15,-3-3-3-15,2 0 3 0,1 0-1 16,1-1 3-16,6 0-2 16,2 2 0-16,10-3-2 15,3 1 2-15,7-2 2 16,1-1-2-16,-1 2 0 15,-2-3-2-15,-5 4 5 16,-6 3-1-16,-6 0-2 16,0 5-1-16,1-2 1 15,1 3-1-15,-5-2 0 16,-1-2 0-16,1-1 1 16,0 0 1-16,6-4-1 15,3-3 2-15,2 2-3 0,-1-1 3 16,-2 0-2-16,1 2 2 15,-6-1 0-15,-4 3 0 16,-5-2 2-16,-8-1-7 16,1-1 6-16,0-1-1 15,-1-1-1-15,3-2-2 16,-3 0 1-16,-2 0 0 16,1 0 4-16,2 0 3 15,-3 3-1-15,-1 2 1 16,-7 1-7-16,-7 0 3 15,-7-3-3-15,-5 2 0 16,-7-4 0-16,0-1 0 16,-2 0 2-16,0 0 7 0,5 0-5 15,1 0 4 1,0 1-8-16,-3 2 0 0,-5-1 0 16,-4-1 0-16,-4 0 0 15,-7-1 0-15,-2 0 1 16,-2 0 1-16,0 0 11 15,0 0-6-15,0 2-5 16,0-2-2-16,0 4-5 16,-20 4-93-16,-17 2-62 15,-24-8-122-15</inkml:trace>
  <inkml:trace contextRef="#ctx0" brushRef="#br0" timeOffset="7404.14">11297 12187 783 0,'0'0'0'0,"0"0"-4"16,0 0-57-16,0 0 0 15,0 0 61-15,0 0 53 0,-16-75 39 16,7 60-34-16,-3 1-24 15,-4 3-9-15,-4 0-4 16,-8 2-21-16,-7 3 0 16,-8 4 0-16,-2 2-1 15,-5 0 1-15,-3 2 2 16,1 11-2-16,-4 6-2 16,-3 5 2-16,1 2 0 15,0 5-2-15,3 1 2 16,4 3 0-16,7-2 5 15,6-2-5-15,13-1 1 16,8-4-1-16,10-4 0 16,7-1-3-16,0-2 2 0,13-1-5 15,19 0 6 1,10 0 5-16,13-2 5 0,9 0 0 16,6-1-5-16,4 3 2 15,-2 2-5-15,-2 3-1 16,-3 1-1-16,-7 3 2 15,-9 1-2-15,-8 3 0 16,-9 5-2-16,-5 6 2 16,-8 0-1-16,-5 3-4 15,-7 1 5-15,-4 2-1 16,-5-1 1-16,0 3 0 16,-5-5-2-16,-9-4 2 15,-5-2-3-15,-2-6 8 16,-1-6-5-16,-5-7 3 0,-3-1 3 15,-5-7 22-15,-3-3 14 16,-2-3-11-16,-2-3 13 16,-4-2-15-16,-2-1-3 15,-3 0-8-15,-3 0-2 16,1 0 12-16,-5-1-5 16,-2-4-9-16,3 1 0 15,7 0 0-15,9-1-7 16,10 1-3-16,10 0 1 15,11-2-5-15,7-4-4 16,3-10-88-16,6-19-304 16</inkml:trace>
  <inkml:trace contextRef="#ctx0" brushRef="#br0" timeOffset="17429.07">7788 11465 357 0,'0'0'38'15,"0"0"-33"-15,0 0 32 16,-13 72 55-16,11-22 10 0,2 11-3 16,0 12-32-1,0 3-11-15,0-2-26 0,0-6 2 16,0-9-10-16,0-10-10 15,0-6 8-15,0-9 4 16,0-7-9-16,0-10-14 16,0-4 4-16,-2-5-2 15,0-3 5-15,1-2-3 16,1-3-3-16,0 0 11 16,-2 0 17-16,-1-3 30 15,-6-19-30-15,-2-11-21 16,-2-15-8-16,6-8-1 15,2-13-1-15,5-7 0 16,0-7 1-16,3-2-8 16,7 5 4-16,5 5-1 0,4 5 4 15,1 8-5-15,7 10-15 16,1 10-6-16,5 13 8 16,3 13 7-16,0 10 7 15,1 6 1-15,-5 25-3 16,-10 21-3-16,-10 15-3 15,-12 10 9-15,0 4 4 16,-24-7 2-16,-15-9-1 16,-1-7 6-16,1-10-4 15,3-8-2-15,2-8 0 16,0-6-1-16,7-9 2 16,3-7 0-16,4-4 0 0,4 0 7 15,6-14-7-15,5 0-2 16,5 1-1-16,0 7-3 15,12 6-2-15,5 0 2 16,6 17-14-16,4 16 18 16,0 6 25-16,4 1-5 15,-5 2-10-15,-1-6 9 16,2-8-7-16,0-3-3 16,-1-10 4-16,3-7-4 15,-2-6 2-15,4-2-1 16,2-1-8-16,3-17 4 15,1-7-6-15,-1-9-1 16,-4-6-7-16,-3-4-12 0,-3 3-30 16,-7 11 4-16,-10 12 37 15,-3 13 9-15,-6 5 0 16,0 0-20-16,0 14-3 16,0 14 23-16,0 9 46 15,0 2-9-15,0 1-9 16,0-5-18-16,0-7-6 15,0-7 1-15,0-5-4 16,0-5 0-16,0-5-1 16,0-3-18-16,0-3-47 15,0 0-83-15,3-5-22 16,4-26-124-16</inkml:trace>
  <inkml:trace contextRef="#ctx0" brushRef="#br0" timeOffset="17554.18">8357 11772 884 0,'0'0'27'0,"0"0"0"16,0 0-27-16,0 0 0 16,0 0-6-16,0 0-80 15,-20-8-180-15,25 14-291 16</inkml:trace>
  <inkml:trace contextRef="#ctx0" brushRef="#br0" timeOffset="19049.93">8697 11797 754 0,'0'0'6'15,"0"0"25"-15,0 0-8 0,0 0 11 16,-94-46-8-16,68 46-10 16,1 11-6-16,3 12-9 15,1 6-1-15,6 3 7 16,7-2-7-16,7 2 2 15,1-7-1-15,0-2 7 16,15-4-6-16,1-5 4 16,4-6-6-16,4-5-7 15,1-3-8-15,-1 0-4 16,-2-13 4-16,-5-8 3 16,-10-5-9-16,-4-5 1 0,-3 0-1 15,0 4 7-15,0 8 7 16,0 8 6-16,-3 6 1 15,2 5 13-15,-1 7-13 16,1 24 5-16,-2 22 20 16,1 16 32-16,-1 17 17 15,2 5-31-15,-4 3-13 16,-2-4-17-16,-4-1-5 16,-5-4-8-16,-1-12 0 15,-2-12 8-15,3-22-7 16,1-17 0-16,3-14 5 15,-3-8 28-15,-5-2 19 16,-3-24-13-16,-4-20-30 0,8-14-6 16,11-12-4-1,8-8-22-15,8 5 6 0,27 5-4 16,7 9 9-16,10 14 10 16,1 9-2-16,0 7 3 15,-2 3 0-15,0 1 2 16,1-2-3-16,0 0 4 15,-7-5-3-15,-7-4 0 16,-9-7 0-16,-8-5-2 16,-8-6 0-16,-4-5-3 15,-7-4 2-15,-1 0-7 16,-1 5 4-16,0 9 5 0,0 17 1 16,0 18 4-1,0 8 8-15,0 8-9 0,0 8-3 16,0 31-18-16,-1 23 18 15,-10 18 23-15,-5 10 4 16,1 1-12-16,-5-5-2 16,1-5-8-16,0-9-2 15,1-16 2-15,4-19-4 16,6-14-1-16,6-14 0 16,2-8 1-16,0-1 7 15,0 0 8-15,0-24 10 16,18-19-11-16,9-17-15 15,7-5-49-15,2 10-2 16,-9 21 19-16,-11 19 21 16,-4 15 9-16,-8 21-30 0,3 18 23 15,-4 12 9-15,-3 4 34 16,0-2-16-16,0-9-5 16,0-9-1-16,0-11 0 15,10-8-9-15,0-7 10 16,4-5-7-16,4-2 11 15,8-2-12-15,6-3 3 16,7-14 1-16,5-3-9 16,-3-2-20-16,-2-3 7 15,-8 3-3-15,-7-2-15 16,-5-1 6-16,-9-4 10 16,-2-2 4-16,-5 2 8 0,-3 0-2 15,0 4 5-15,0 0-1 16,0 3 2-16,0 2 14 15,0 4-12-15,0 1 13 16,0 3 0-16,0 1-8 16,0-1-4-16,0 2-2 15,0 5-1-15,2-1-1 16,-2 5 0-16,0-1-1 16,3 2 1-16,-3 0 0 15,0 0 0-15,0 0 0 16,0 0 0-16,0-2 0 15,0-3 0-15,0-1 2 16,0-3-2-16,5-1 0 0,-2 1 5 16,2-1-5-1,-2-8 0-15,1-1 1 0,2-5-2 16,0-2 2-16,0 3 4 16,-3 1 9-16,-1 7-9 15,-2 3-2-15,0 6-2 16,0 4 15-16,0 2-9 15,0 0-6-15,0 0-2 16,0 0-2-16,0 0 2 16,0 0 0-16,0 18-9 15,0 21 2-15,-8 20 8 16,2 14 26-16,2 7 13 0,4-3-11 16,0-8-15-1,0-9 5-15,10-12-3 0,2-10-7 16,-1-10-6-16,2-6 0 15,-5-9 1-15,2-4-1 16,-1-3-2-16,-2-3-21 16,-2-2-44-16,-4-1-29 15,-1-11-106-15,0-22-183 16</inkml:trace>
  <inkml:trace contextRef="#ctx0" brushRef="#br0" timeOffset="19218.57">9397 11872 939 0,'0'0'88'0,"0"0"-83"16,0 0 1-16,85-10-6 16,-33 2 0-16,6 0-32 15,-1-5-182-15</inkml:trace>
  <inkml:trace contextRef="#ctx0" brushRef="#br0" timeOffset="19706.16">8227 12934 825 0,'0'0'48'0,"0"0"35"16,0 0-5-16,0 0 4 15,0 0-55-15,0 0-27 16,8 19-5-16,-1 44 5 15,0 10 47-15,1 3-5 16,-1-5-30-16,1-12-3 16,-4-10-4-16,-1-10 0 15,-3-8-3-15,0-9-2 16,0-5-23-16,0-5-78 0,-12-8-90 16,-1-4-101-1</inkml:trace>
  <inkml:trace contextRef="#ctx0" brushRef="#br0" timeOffset="20045.34">8045 13215 509 0,'0'0'459'0,"0"0"-386"16,0 0-70-16,0 0-3 15,0 0 18-15,0 0 5 16,124-3-7-16,-53-8-11 15,4-1 0-15,-6-5-7 16,-8 3 5-16,-11 0-6 16,-11 2-3-16,-7 2-33 0,-10 2 22 15,-10 3 16-15,-5 4 1 16,-5 1 10-16,-2 0 3 16,0 1-13-16,0 20 1 15,4 8 22-15,1 7 15 16,-2 1-17-16,1-5-20 15,-1-6 9-15,2-7-8 16,-1-6-2-16,1-2-5 16,-2-8-85-16,-3-3-125 15,0-11-455-15</inkml:trace>
  <inkml:trace contextRef="#ctx0" brushRef="#br0" timeOffset="20186.99">8680 12827 1105 0,'0'0'46'16,"0"0"-46"-16,0 0-4 15,0 0 3-15,0 0-78 16,-20 101-202-16</inkml:trace>
  <inkml:trace contextRef="#ctx0" brushRef="#br0" timeOffset="20970.62">8839 13058 1130 0,'0'0'22'0,"0"0"-4"15,0 0-10-15,0 0-6 16,0 0-4-16,0 0 0 15,58 17-7-15,-34 11 5 16,-9 1-5-16,-5-2 1 16,-7-3-7-16,-3-5 12 15,0-6-3-15,0-6 5 16,0-4-1-16,0-3 4 0,0 0 7 16,4-11 24-1,7-20 17-15,11-12-37 0,8-6-13 16,6 10-1-16,1 9-8 15,-4 17-9-15,-1 13 18 16,-6 5-5-16,0 20-10 16,-6 8 9-16,-9 5 1 15,-5 0 2-15,-6-2-4 16,0-6 5-16,0-8 2 16,-3-8 1-16,-3-6 9 15,3-8-6-15,1 0 8 16,1 0 20-16,-1-17 34 15,2-16-24-15,0-17-36 16,19-15 1-16,19-2-7 16,7 9-7-16,-2 16-7 0,-4 18 14 15,-8 13-2-15,-4 11 0 16,3 0-3-16,-4 5 0 16,-1 10-1-16,-3 2-3 15,-3 0 6-15,-2-4 3 16,-5-5-1-16,-3-5-2 15,-5-3-35-15,1 0 20 16,-2-11 11-16,1-13-27 16,-4-7-44-16,0 0 44 15,0 6 27-15,-13 3 6 16,-5 9 1-16,-2 9 6 16,0 4 10-16,-4 0 3 0,-1 14-1 15,2 13 12-15,2 7-3 16,5 5 3-16,8 3 3 15,8-4-2-15,0-7-13 16,15-7-1-16,15-8-7 16,7-6 2-16,11-8 2 15,6-2-5-15,1-2-4 16,-1-17-2-16,-5-1-3 16,-6-2-2-16,-10-3-40 15,-13 0-61-15,-12-6-177 16</inkml:trace>
  <inkml:trace contextRef="#ctx0" brushRef="#br0" timeOffset="27652.99">14453 4934 597 0,'0'0'95'15,"0"0"-34"-15,0 0-30 16,0 0-22-16,0 0 6 16,0 0 19-16,0 0 27 15,-9-2-2-15,9 2-17 16,0 0-27-16,0 0 1 16,0 0-16-16,0 0 4 15,0 0-8-15,0 0 4 16,0 0-3-16,0 0 3 0,0 0 3 15,0 0 1-15,0 0-2 16,0 0-1-16,0 0 2 16,0 0 3-16,1 0-4 15,7 0-2-15,7 0-3 16,7 0 3-16,9 0 2 16,8 0-2-16,8 4 1 15,9 0 0-15,8-2 2 16,11 0 5-16,1-2-5 15,9 0 4-15,6 0 4 16,5 3-3-16,4-2-8 16,1 1 3-16,-3 2-3 15,-1 1 0-15,-4 2 0 0,-5 0 4 16,-7 4-3-16,-7-4-1 16,-8 0 2-16,-8-2 3 15,-10 1 5-15,-8-4 0 16,-12 0-1-16,-13 1 3 15,-7-2-6-15,-8-1-1 16,0 0-1-16,0 0 0 16,0 0 11-16,0 0 4 15,0 2-14-15,0-2 0 16,0 0-5-16,0 0 0 16,-2 0-3-16,1 0 3 15,-2 0-15-15,0 0 13 0,-3 0-2 16,-14 0 4-16,-9-2-6 15,-15-6-37-15,-9-4-2 16,-9-1 25-16,0 2 18 16,2-1 0-16,7 2 3 15,8 1-2-15,9 1 1 16,6 4-1-16,6-2 2 16,2 2-1-16,1 0 7 15,-5-2-10-15,-4 3 7 16,-4 2-1-16,-10 1-2 15,-9 0-2-15,-12 0 0 16,-8 0 1-16,-4 1-1 16,1 3 5-16,8-2-8 0,11-2 5 15,7 0-3 1,6 0 4-16,10 0-2 0,2-6 0 16,9 2 6-16,2 0 4 15,6 0-1-15,3 1 6 16,3 2 2-16,4-1-11 15,4 2-2-15,1 0 6 16,0 0-8-16,0 0 0 16,0 0 2-16,0 0-4 15,0 0 3-15,0 0-3 16,0 0 0-16,7 0 0 16,17 0-2-16,18 0 3 15,23 0-1-15,28 0 2 16,19 0-1-16,16 0 4 0,11 0-3 15,-3 0-2-15,-11 0-1 16,-16 2 1-16,-21 0 1 16,-27 0-1-16,-25 0 0 15,-19-2 0-15,-15 0 2 16,-2 0-1-16,0 0 12 16,0 0 19-16,0 0 1 15,0 0 3-15,0 0-24 16,0 0-4-16,0 0-8 15,0 0 0-15,0 0-25 16,0 0-32-16,-8 1-54 16,-12 2-182-16</inkml:trace>
  <inkml:trace contextRef="#ctx0" brushRef="#br0" timeOffset="41894.31">11296 11633 489 0,'0'0'10'0,"0"0"31"16,0 0-23-16,0 0 7 16,0 0 45-16,0 0-14 15,-82-40-15-15,67 36-18 16,-3-2-16-16,3 1-6 0,-1 3 3 15,2 1-2-15,-2 1 3 16,-1 0-5-16,-5 0 1 16,-3 0-1-16,-5 0 1 15,-1 0-1-15,-2 0 0 16,3 0 2-16,-3 0 2 16,5 0 2-16,-1 8-3 15,-2 2 1-15,0 3-3 16,-2 0-1-16,-2 1 0 15,3-1-1-15,-3-1-1 16,1 1 2-16,-1-1 0 16,-1 0 3-16,3-1-1 15,1 4 3-15,4-2 5 0,5 1-5 16,0 2-5 0,0-2 0-16,0 3 0 0,0 3 0 15,-2 2-2-15,-2 3 4 16,-5 3-2-16,-2 3 2 15,-3-1-4-15,0 1 2 16,8-6-2-16,8 1 2 16,5 0-3-16,-1 2 3 15,-2 6 0-15,1 0 0 16,2 1-1-16,1 2 6 16,0 2-10-16,-3 3 9 15,2 2-4-15,-4 1 1 0,4 4-1 16,-6 0 0-1,8 2 0-15,-2 0 0 0,-1 1-4 16,5-1 4-16,3-4 2 16,3-1-1-16,5-2-2 15,1-3-1-15,0-1 2 16,0 1 0-16,1 0 4 16,4-1-4-16,1-1 0 15,4 1 0-15,2-1 0 16,3 0 1-16,3-2-1 15,2 1 2-15,2 1-1 16,0 0-1-16,3-2 0 16,1 1 0-16,4 1 0 0,-2-3 1 15,2-2 1-15,1-4-2 16,2-1 0-16,4-2-2 16,1 5 2-16,-1 3 0 15,3 0 0-15,0 1 0 16,-1-5 4-16,0-5-4 15,3-4-2-15,0-5 2 16,1-5 1-16,5-4 1 16,0-4 1-16,2-1 8 15,4-3 11-15,1 0 4 16,0 0 5-16,2-13 2 16,1-1-11-16,-4 0 3 15,-1-4-23-15,-5 2 12 16,-2-1-14-16,-4-1 7 0,-1-1-7 15,-1 1 2-15,0-2 8 16,1 0 1-16,3 0 0 16,1-2 5-16,1 1 8 15,1-5-18-15,2 1 2 16,-4-2 2-16,0-2-9 16,1-1 4-16,-4 0-5 15,-1-4 1-15,-2 4 1 16,-2-4-1-16,2 1-1 15,-5-3 7-15,0-3-5 16,1-5-2-16,-5-2 6 16,-2-4 0-16,-4-4 7 15,-6-1 3-15,-3-3-11 0,-2 1-3 16,-2 2 0-16,-1 5 1 16,-1 0 1-16,-4 0 8 15,-1-2-8-15,-1 4 1 16,0-2 0-16,0 1 4 15,-3-2-6-15,0-3 0 16,0-3 4-16,-2-2-5 16,-11 4-2-16,-1-1 0 15,1 6 0-15,0 8 0 16,-2 5 2-16,0 4 1 16,-1 2-2-16,0-1 0 15,-1 2 1-15,2 1-2 0,-2 1 0 16,2 3 6-1,-2-1-7-15,-3 2 2 0,-1 1-1 16,-4 3 0-16,1-2 0 16,0 5-7-16,-2-1 9 15,0 0-4-15,-7-1 4 16,-1 0 1-16,-1-3-2 16,1 4-1-16,1 1-4 15,2 5 3-15,0 2-3 16,-5 2 4-16,0 6-2 15,-7 2 2-15,-11 0-1 16,-6 0-3-16,-7 15 3 16,-6 3 0-16,-2 4 0 0,-2 3 0 15,-1-1-1 1,2 2 1-16,9-4 0 0,11-5 1 16,12-3 0-16,10-4 0 15,12-6 0-15,8 1 0 16,5-5-40-16,5 3 18 15,1-2-91-15,0 7-74 16,-2 3-63-16,-4 2-119 16</inkml:trace>
  <inkml:trace contextRef="#ctx0" brushRef="#br0" timeOffset="44822.85">2441 7277 863 0,'0'0'83'0,"0"0"-71"15,0 0-12 1,0 0-9-16,0 0 9 0,32 101 0 16,-21-72 2-16,0-7-2 15,1-7-4-15,0-5 4 16,1-5 0-16,13-5 11 15,8 0-3-15,12 0 5 16,12-17-7-16,6-8-4 16,13-10 3-16,11-3-3 15,7-3-2-15,9-4 0 16,-1 4 0-16,-8 3 1 16,-15 6 0-16,-19 9 8 15,-25 9-5-15,-18 7-3 16,-12 3-1-16,-6 2 2 15,0 2 16-15,0-3 18 0,0 2 0 16,0 1-11-16,0 0-20 16,0 0-5-16,0 0 0 15,0 0-10-15,0 4-66 16,4 9-143-16,-2 6 50 16,-2-1-445-16</inkml:trace>
  <inkml:trace contextRef="#ctx0" brushRef="#br0" timeOffset="46326">4552 7344 689 0,'0'0'26'0,"0"0"-26"16,0 0-1-16,0 0 1 15,0 0 5-15,0 0 45 0,-25-70-3 16,25 68 2-16,0 2 10 16,0 0-51-16,0 0-8 15,0 7-11-15,6 15 1 16,4 8 6-16,-4 5 3 16,0 4 2-16,-1 3-3 15,-4 1 4-15,2 3-1 16,-3 6 0-16,2 9 5 15,1 4 6-15,-3 6-7 16,7 1-1-16,2 3-1 16,-3 4-2-16,-2 3-1 15,0 1 8-15,-2 1-4 0,1-3 3 16,0-4-3-16,2 5 4 16,-2 6 3-16,-3 3-3 15,3 4 12-15,0 1-18 16,5 0-1-16,0-5-1 15,1 1 1-15,2-10 4 16,-1-6-9-16,-2-1 4 16,-4-7 0-16,-2-7 0 15,-2-1 7-15,0-3-5 16,0-3-1-16,0 2-1 16,3-6-4-16,0-1 4 15,4-3 4-15,-1-5-4 16,0 0-4-16,0-3 3 0,-3-3 2 15,5 1-2 1,-2-1 2-16,1-1-2 0,-1 1 6 16,0-2-4-16,-2-1 0 15,-1-1-1-15,0-1 1 16,-3 0-1-16,0 4 1 16,0-1 3-16,0 3-3 15,0-1 5-15,0-4-3 16,0-2 6-16,0-6-5 15,0-6-3-15,0-7 1 16,0 0 4-16,0-5-6 16,0-1-4-16,0-1 4 15,0 3 3-15,0 2-1 16,0 5-2-16,0 7 0 0,0 7 1 16,0 5 11-16,0 4-2 15,0-3 3-15,0 2-9 16,0-7 2-16,0-6 0 15,3-5 9-15,-3-3 1 16,3-3-12-16,-1 1-4 16,-2-2 0-16,0 2 4 15,0-2-4-15,0-1 0 16,0 0 6-16,0 1-6 16,0-1-3-16,0-1 3 15,0-2 0-15,0 2 4 16,0-3-4-16,0 0-1 15,0 0 1-15,0-4 0 0,0 2-6 16,0-3 6-16,0 0 0 16,0 0-5-16,0 0-1 15,0 3-35-15,-8-1-30 16,-2-1-42-16,-2-1-40 16,-3 0-277-16</inkml:trace>
  <inkml:trace contextRef="#ctx0" brushRef="#br0" timeOffset="46692.23">4433 10864 767 0,'0'0'143'0,"0"0"-143"16,0 0-1-16,0 0 1 15,103 56 10-15,-60-23 14 16,-4 3-13-16,1 0-7 16,-4-1 9-16,-7 0-4 15,-1-4-5-15,-4-4-1 16,-4-4 2-16,-6-6 8 16,-2-7 1-16,-8-5 2 15,-2-4 14-15,-1-1-11 16,-1 0 19-16,3 0-2 0,2-6 12 15,8-15 9 1,0-12-40-16,7-13 2 0,1-11-3 16,3-14-14-16,0-11-2 15,-1-12-28-15,-6-12-63 16,-8-11-98-16,-9-8-250 16</inkml:trace>
  <inkml:trace contextRef="#ctx0" brushRef="#br0" timeOffset="47893.18">4500 7281 709 0,'0'0'96'16,"0"0"-49"-16,0 0-24 15,0 0-1-15,0 0 21 16,0 0-40-16,-82-31-1 16,48 31 6-16,3 2-2 15,-7 15-3-15,-4 13 12 16,-6 14-1-16,-1 13-8 0,-4 6 9 16,4 2 0-16,5-1-10 15,10-12 4 1,10-10 20-16,13-12-29 0,9-12 4 15,2-8-5-15,0-4 2 16,0-5 1-16,10-1 4 16,12 0 12-16,5-15-6 15,9-10-3-15,-2-7-2 16,-4-6-7-16,-4-4 2 16,-5-2-2-16,1 2-4 15,-3 5-15-15,0 10 16 16,-1 10-4-16,-4 9 5 15,-1 3 0-15,-2 3-5 0,2 2 4 16,7 0-2-16,5 0-1 16,6 12 0-16,8 6 6 15,9 2 2-15,1 1 4 16,6 2 5-16,2-2-8 16,4 0 6-16,-1-7-4 15,-5-1-3-15,-7-3 0 16,-5-3-2-16,-9 0 0 15,-7-3-10-15,-4 4-72 16,-7-2-108-16,-13-6-118 16</inkml:trace>
  <inkml:trace contextRef="#ctx0" brushRef="#br0" timeOffset="48752.94">6932 9756 556 0,'0'0'182'16,"0"0"-180"-16,-40-90 0 16,32 71 1-16,8 7 28 15,0 3 3-15,0 7 27 16,0 2-36-16,0 0-25 15,0 11-21-15,8 16 19 16,7 14 2-16,1 15 30 16,1 13 18-16,-3 10 2 15,-3 3-10-15,-5-4-9 0,1-8-14 16,-2-11-2 0,-2-11-10-16,-2-16-3 0,1-11 2 15,-2-13-3-15,0-6 1 16,0-2 2-16,0 0-4 15,-20-31-71-15,-2-13-533 16</inkml:trace>
  <inkml:trace contextRef="#ctx0" brushRef="#br0" timeOffset="49112.88">6362 9607 908 0,'0'0'9'15,"0"0"63"-15,0 0-59 16,0 0-13-16,0 0-9 16,0 0 5-16,66-27 4 15,-2 15 3-15,12-3-1 16,17-5-2-16,8-4 2 15,-1 0-2-15,-5 1 10 16,-11-1 5-16,-16 6 5 16,-17 4-7-16,-17 4-7 15,-17 7-2-15,-12 0-4 16,-5 3 9-16,0 0-1 0,0 0 8 16,0 0-10-16,-8 0-6 15,0 10-3-15,-6 8-60 16,3 4-94-16,2-2-116 15</inkml:trace>
  <inkml:trace contextRef="#ctx0" brushRef="#br0" timeOffset="49344.86">7381 9750 777 0,'0'0'12'0,"0"78"11"0,0-28 64 16,0-4-30-16,0-7-8 16,3-6-20-16,0-5-6 15,0-8-15-15,-3-7-5 16,3-1-3-16,-3-6 0 16,0-3-18-16,0-3-111 15,0-10-60-15</inkml:trace>
  <inkml:trace contextRef="#ctx0" brushRef="#br0" timeOffset="49476.06">7345 9629 1087 0,'0'0'30'16,"0"0"-30"-16,0 0-38 15,0 0-90-15,0 0-63 16</inkml:trace>
  <inkml:trace contextRef="#ctx0" brushRef="#br0" timeOffset="50301">7594 9788 1026 0,'0'0'0'0,"0"0"-2"0,0 0-83 16,0 0 49-16,0 0 23 15,0 0-2-15,84-8 15 16,-65 31-9-16,-4 0 8 16,-4 2-5-16,-4-2 4 15,-4-9-3-15,0-3 0 16,-1-9 3-16,-2-2 2 15,0 0 2-15,1 0 24 16,5-13 42-16,3-13-39 16,5-7-25-16,5 0-3 0,3 5 17 15,1 9-15 1,-1 9-3-16,3 10-4 0,-4 1-8 16,2 22 2-16,-1 8 2 15,-3 3 7-15,-2 1 1 16,-4-1 0-16,-7-5-3 15,-4-1 4-15,-2-4-1 16,0-9 4-16,0-5-3 16,0-9 3-16,0-1 14 15,0-1 50-15,-2-21-32 16,-1-15-31-16,3-14-4 16,3-11-2-16,21-4-6 15,7 5-9-15,-1 13-18 16,1 17 17-16,-2 19 14 0,-5 12 0 15,6 5 1-15,1 21-10 16,2 10 8-16,2 3 4 16,0 2 1-16,-1-5 8 15,3-10 0-15,1-9-6 16,2-7 6-16,-1-10 1 16,0 0-4-16,-8-10-6 15,-3-8-18-15,-10-6-52 16,-12-5 6-16,-6-6 36 15,-6-1-6-15,-22 3 4 16,-7 8 11-16,-5 11 13 16,1 10 6-16,2 4 26 15,3 8 12-15,2 22 4 0,7 11 12 16,9 8 2-16,11 6-2 16,5 0-20-16,8-6-16 15,20-6-2-15,12-7 13 16,4-7-18-16,8-9 1 15,0-9-2-15,5-7-1 16,1-4-5-16,-4 0-4 16,-9 0-18-16,-13 0-74 15,-20-4-143-15,-12-11-552 16</inkml:trace>
  <inkml:trace contextRef="#ctx0" brushRef="#br0" timeOffset="51176.17">10235 9395 642 0,'0'0'76'0,"0"0"9"15,0 0-17-15,0 0-68 0,0 0-7 16,-12 87 7-16,12-11 115 16,0 5-48-16,3-1-23 15,10-11-17-15,-1-14-17 16,-2-17-1-16,-3-15-2 16,-4-9-4-16,-3-10-1 15,0-4 8-15,0 0 7 16,-12 0 2-16,-19-12 0 15,-17-12-19-15,-10-7 0 16,-2-5-10-16,2 2-22 16,7 5 8-16,8 11-6 15,4 12 19-15,2 6 7 0,6 13-7 16,6 18 5 0,9 10-3-16,9 4 7 0,7-1 2 15,4-3 0-15,21-6 4 16,10-4-2-16,7-7 5 15,7-8-5-15,4-10 8 16,4-6-10-16,6 0-3 16,-3-15-26-16,-1-9-13 15,-8-6-19-15,-5-3-20 16,-9 1 23-16,-10 6 2 16,-9 8 56-16,-8 8 10 15,-6 7 74-15,-4 3-18 16,0 0-66-16,1 6 2 0,1 13-2 15,1 6 26 1,0 2-9-16,-2 0-7 0,4 0-9 16,1-5-1-16,2-2 0 15,0-11-145-15,-4-9-383 16</inkml:trace>
  <inkml:trace contextRef="#ctx0" brushRef="#br0" timeOffset="51322.24">10474 9662 1185 0,'0'0'6'15,"0"0"-6"1,0 0-4-16,0 0-86 0,0 0-219 16</inkml:trace>
  <inkml:trace contextRef="#ctx0" brushRef="#br0" timeOffset="52279.56">10736 9804 409 0,'0'0'621'16,"0"0"-524"-16,0 0-53 15,0 0-8-15,0 0-35 16,64-85-1-16,-37 56 0 15,0-1-3-15,-6-1-5 0,-3-1-15 16,-4-2 6-16,-8-3-34 16,-2-4 9-16,-4 6 4 15,0 5 5-15,0 11 33 16,0 11 27-16,0 8 22 16,0 0-32-16,0 10-17 15,0 29-8-15,0 24 8 16,0 22 65-16,0 11-13 15,0 3-20-15,0-6-9 16,0-8-8-16,4-8-1 16,5-12-5-16,3-12-6 15,2-16 2-15,-2-13-2 0,-1-11-2 16,-3-9 3-16,-2-4 3 16,2-2 1-16,0-20-7 15,-3-18-1-15,-5-12-20 16,-6-9-3-16,-23 2-4 15,-8 6 4-15,0 10 20 16,3 14 3-16,4 5 6 16,9 10 0-16,11 3 8 15,6 4-7-15,4 0 18 16,7-2-8-16,24-9-14 16,13-5-3-16,9-2-5 15,5-2 3-15,-5-2-10 16,-3-3-3-16,-11-5 6 0,-7-7 9 15,-9-8-1 1,-10-4 1-16,-5 1-8 0,-7 6 2 16,-1 13 5-16,0 12 1 15,0 13 2-15,0 7 5 16,0 4 0-16,0 6-7 16,0 28-18-16,0 26 18 15,0 23 19-15,0 17 16 16,0 10-1-16,0-5-13 15,9-8 0-15,6-11-6 16,3-11-4-16,0-13-5 16,1-14-4-16,-1-16-1 0,-3-10-1 15,-3-12 5-15,-2-9 0 16,-1-1 0-16,4-9 8 16,1-23-13-16,1-14-5 15,-6-17-12-15,-9-10-11 16,-3-1-21-16,-19 3-6 15,-5 9 35-15,-1 19 10 16,-1 14-1-16,4 12 9 16,4 8-3-16,3 5 5 15,9 0 5-15,5 4 10 16,4 0 4-16,0-2 8 16,0-3-3-16,16-4-2 15,17-7-6-15,16-3-14 16,12-2-2-16,2-1 1 15,-7 5-3-15,-9 6 1 0,-11 4-72 16,-9 4-77-16,-11 3-149 16,-10 0-241-16</inkml:trace>
  <inkml:trace contextRef="#ctx0" brushRef="#br0" timeOffset="52593">11628 9653 536 0,'0'0'442'16,"0"0"-368"-16,0 0-28 15,107-9 45-15,-60-7-32 16,1-5-23-16,-4-1-24 16,-6 0-6-16,-11 5-4 15,-14 3-4-15,-8 4-3 0,-5 3-26 16,0 1-24-16,-17 1 9 16,-8 0 8-16,-8 5 31 15,-3 0 3-15,-1 14 2 16,0 11 2-16,5 11 39 15,10 0-8-15,10 0 18 16,11-1-2-16,1-3-9 16,14 0-17-16,16-5 7 15,9-5-16-15,12-8-2 16,3-5-4-16,4-7-6 16,-2-2-1-16,-5 0-70 15,-14-2-63-15,-20-14-189 0</inkml:trace>
  <inkml:trace contextRef="#ctx0" brushRef="#br0" timeOffset="53360.51">7408 10767 804 0,'0'0'36'0,"0"0"-14"15,84-46-22-15,-55 41 18 0,-5 3 18 16,-5 2 6-16,0 0-25 16,1 0-7-16,12 4 14 15,11-1 13-15,14 0-13 16,14-3-10-16,28 0 4 16,26-18-2-16,36-10-3 15,32-1 7-15,32-6 5 16,28-1 5-16,23 1 5 15,19-2-15-15,7 0-4 16,3-3-10-16,-3-3 1 16,-5-1-5-16,-17-1-4 15,-16 8 5-15,-29 6 2 0,-28 7-2 16,-29 6 5-16,-33 3-4 16,-32 5 10-16,-34 2-13 15,-31 4 5-15,-24 0-5 16,-17 2 1-16,-7 0 4 15,0 0 21-15,0 0 5 16,0 1-2-16,0 1-16 16,0 0-5-16,0 0-6 15,0 0-1-15,0-1-2 16,0 1 1-16,0 0 0 16,0 0-1-16,0 0 0 15,0 0-26-15,0-2-28 0,0-3-70 16,-20-11-203-16</inkml:trace>
  <inkml:trace contextRef="#ctx0" brushRef="#br0" timeOffset="56896.28">7232 3259 176 0,'0'0'481'16,"0"0"-384"-16,0 0-47 15,0 0-16-15,0 0-15 16,0 0 15-16,0 0 17 16,-24-32 9-16,24 29-22 15,0 3 3-15,0 0-4 0,0 0-15 16,0 0-13-16,0 0-9 16,0 0-2-16,0 0-2 15,12 0-6-15,7 0 10 16,13 0-3-16,9 0 3 15,6 0 1-15,6 3 0 16,4-1-1-16,4 3 1 16,7 0-2-16,3 2 0 15,6-1-8-15,0-1-16 16,6-3 10-16,2 0 9 16,9-2-5-16,2 0 2 15,-1 0 6-15,1 0 2 0,1 0-11 16,1 0 4-16,-1 0 8 15,6 0 0-15,0 0-1 16,3 0 0-16,0 0 1 16,-2 0-6-16,2 0-24 15,-1 0-1-15,5 0 8 16,-2 0 21-16,5-7-4 16,-3 1 6-16,2 0 0 15,4 1 0-15,2-3 1 16,0 2-1-16,3-1 2 15,-4 1-6-15,-5 3 2 16,1 2 2-16,-9 1 0 16,-3 0-1-16,-2 0 1 0,-4 0 0 15,1 3-1 1,-1-2 0-16,2 1 1 0,2-2 0 16,-2 0-4-16,3 0 3 15,-3 0 2-15,0 0-2 16,-3 0 1-16,-3 0-2 15,-2 0 2-15,-6 2 1 16,2 1-1-16,-4 0 0 16,-3-3 0-16,3 0 1 15,-1 0 3-15,-2 0 4 16,-1 0-1-16,0-1 12 16,7-5-4-16,6 2-11 0,2 4 10 15,4 0-8 1,-2 0-6-16,2 0 3 0,-1 0-2 15,-2 0 0-15,-1 1-1 16,-1-1 3-16,2 0-2 16,-1 0 5-16,1 0-1 15,1 0 6-15,3 0 7 16,4 0-9-16,0 0 1 16,1 0-9-16,1 0 0 15,-6 4 0-15,-2 1-1 16,-2 0 2-16,-2-1 0 15,0 0 1-15,-2 2-6 16,-3-2 1-16,1 0 2 16,1 1 0-16,2-2 0 15,1-2 0-15,-5 1 1 0,-6-2 0 16,-8 0 0 0,-7 0 1-16,-7 0 2 0,-7 0-2 15,-4 0 0-15,-8 0-2 16,-9 0 1-16,-8 0-1 15,-10 0 2-15,-5 0-1 16,-5 2 0-16,-2-2 10 16,0 0 16-16,0 0-4 15,0 0-3-15,0 0-6 16,0 2-4-16,0 0-4 16,0-2-2-16,0 0 2 15,0 0-3-15,0 0-2 0,0 0 0 16,0 0-1-1,0 0 0-15,0 6-2 0,-6 11-41 16,-9-1-168-16,-13-12-189 16</inkml:trace>
  <inkml:trace contextRef="#ctx0" brushRef="#br0" timeOffset="73415.5">8057 7467 468 0,'0'0'24'15,"0"0"-23"-15,0 0 2 16,0 0 0-16,0 0-1 16,0 0 53-16,-93-3 26 0,74-5-24 15,2-1-6-15,-2-2-15 16,-3 2 1-16,-3 3-3 16,-5 2-14-16,-5 4-17 15,-2 0-3-15,-5 0-3 16,-7 10 2-16,1 2 2 15,-1 2-2-15,7 2 4 16,1 1-3-16,0 1 0 16,5 3 6-16,0 3-6 15,-2 2-2-15,4 1 2 16,-4 2-1-16,2 6 1 16,0 5 0-16,-2 5 0 0,2 6-2 15,3 4 1 1,2-1 1-16,4 7 1 0,6-1-1 15,2 7-1-15,5 2 1 16,0 2 0-16,7 0 0 16,6-5 0-16,1 1-1 15,0-3 1-15,10 1 0 16,8 1 0-16,3 1 0 16,6-1 1-16,1 1-5 15,1-4 7-15,2-4-4 16,-2 0 1-16,5-2 0 15,-1-1-1-15,1 4 2 16,4 3-1-16,0 3 0 16,1 2 3-16,0-1-7 0,-1-5 6 15,1-6-5-15,0-8-1 16,2-2 4-16,1-8 0 16,6-5-7-16,6-7 4 15,-1-9-3-15,4-3 3 16,-5-6 3-16,4 0 3 15,0-5-3-15,1-3-3 16,1 0 2-16,2 0 2 16,-2-5 3-16,0-11-4 15,1-2 2-15,-1-2 0 16,3-4 0-16,2-4 6 16,-2-2-7-16,0-5 17 15,0 0-3-15,-1-5-3 0,1 0-1 16,0-5 9-1,-1 2-13-15,-4 0 7 0,-5-1 0 16,-6 2-13-16,-5 3 2 16,2 1-1-16,-3 0-2 15,0-3 0-15,2-3-3 16,-2-8 3-16,-5-4-1 16,-2-6 5-16,-6-5-9 15,-5 1 10-15,-4-3-9 16,-4 0 18-16,1 0-18 15,-8 4 7-15,-3 5-4 16,-3 2 2-16,-3 3 10 0,-17 0-8 16,-2 1-2-1,-4 1 5-15,-3-1 5 0,-3 4 3 16,-4 0-11-16,-1 2 4 16,0 3 3-16,1 1 1 15,2 4 4-15,-2-2 1 16,5 3 14-16,-4 4-30 15,4-1 5-15,3 7-4 16,-2-1 0-16,0 2-1 16,-3 0 0-16,-1 1-1 15,1 2 1-15,2-3 1 16,-2 1-1-16,3 4-3 16,-3 1 2-16,0 7 2 15,-7 4 2-15,-9 3-3 16,-5 8 2-16,-10 0-3 0,-3 0 1 15,-3 0-1-15,1 6 1 16,3-3 1-16,7-1-1 16,2-2 0-16,8 1 1 15,4 1 9-15,2 2-5 16,0 1-4-16,-1 3 2 16,-2 7-3-16,-4 4 3 15,-3 2-7-15,0 4 8 16,-5 0-8-16,6 5 3 15,0-1-13-15,-1 4-22 16,-1 2-30-16,-6 3-55 16,-1-3-44-16,0-15-237 0</inkml:trace>
  <inkml:trace contextRef="#ctx0" brushRef="#br0" timeOffset="95528.79">13343 13766 81 0,'0'0'889'0,"-79"102"-889"16,46-36-14-16,12-9 10 15,20-8-1-15,1-6 3 0,26-7 0 16,15-2-3-16,6-4 4 16,3-1 1-16,3 0-7 15,-4 2 6 1,-8 1 1-16,-13 3 0 0,-16-5-1 16,-12-1-7-16,-10-3 6 15,-25-7 2-15,-12-4 0 16,-4-8 39-16,-4-7 14 15,3 0-2-15,5-18-17 16,6-19-34-16,8-15-34 16,6-16-252-16</inkml:trace>
  <inkml:trace contextRef="#ctx0" brushRef="#br0" timeOffset="95700.84">13353 13874 838 0,'0'0'201'16,"0"0"-180"-16,99-58-21 16,-54 37 35-16,4 4 22 15,-3 7-45-15,2 10-12 16,-8 0-48-16,-7 0-165 16,-9 10-281-16</inkml:trace>
  <inkml:trace contextRef="#ctx0" brushRef="#br0" timeOffset="96156.76">14239 13757 1073 0,'0'0'0'16,"0"120"3"-16,0-44-3 15,0-6 68-15,0-2-20 16,0-6-4-16,6-8-37 16,-1-15 8-16,-2-13-13 15,-2-14-2-15,-1-7 2 16,0-5 0-16,0 0 2 0,-6-17 10 16,-13-16 7-16,-2-20-4 15,5-14-11-15,5-15-6 16,11-18 0-16,0-5-13 15,14 6-31-15,16 21-27 16,5 33-11-16,3 26 40 16,3 19 34-16,-2 9-3 15,-1 26-3-15,-12 14 2 16,-11 11 11-16,-15 1 1 16,0-7 5-16,-22-11 13 15,-8-12 4-15,-6-6 3 16,-4-8 7-16,-2 2 4 15,0-4-18-15,9-2-12 0,11-2-6 16,12-8-8 0,10-3-146-16,1-4-301 0</inkml:trace>
  <inkml:trace contextRef="#ctx0" brushRef="#br0" timeOffset="96704.72">14693 13789 954 0,'0'0'20'0,"-24"127"-14"16,20-62 79-16,4-7-33 16,0-6-33-16,0-7 11 0,7-9-12 15,-1-14-12-15,-2-9-1 16,-2-9-4-16,0-4 1 15,-2 0 0-15,3-2 6 16,1-21 10-16,4-17-5 16,3-10-10-16,1-6-3 15,3 10-5-15,0 12 0 16,0 14 3-16,0 12-1 16,4 8 2-16,-2 2-6 15,4 19 1-15,-1 9-1 16,-1 1 7-16,-6-3 2 15,-6-1 2-15,-1-8 1 16,-4-7-3-16,-1-6-1 0,2-6-1 16,-3 0 1-16,6 0 4 15,3-9-1-15,9-19-1 16,12-16-3-16,10-17-23 16,5-6 10-16,9 4 9 15,1 12-3-15,-4 21-11 16,-1 21 14-16,-11 9 0 15,-6 22 6-15,-6 15-2 16,-6 7 11-16,-8 3 13 16,-7-3-5-16,-3-1-16 15,-3-4 0-15,0-1-3 16,-4-4 0-16,-5-7-27 0,1-15-100 16,2-12-286-16</inkml:trace>
  <inkml:trace contextRef="#ctx0" brushRef="#br0" timeOffset="97694.76">14072 7131 1060 0,'0'0'22'16,"0"0"-22"-16,0 0-15 16,0 0 10-16,-26 93 5 15,26-68 0-15,0-2-2 16,7-3 2-16,14 3-1 16,9 4 1-16,4 5 1 15,3 7 1-15,0 1-2 16,-2 4 0-16,-12-5 0 0,-9-3 0 15,-12-8 0 1,-2-4 0-16,-14-5 0 16,-13-5 4-16,-6-3 2 0,-5-7 0 15,-2-4 0-15,-4-9-6 16,1-27-106-16,9-19-269 16</inkml:trace>
  <inkml:trace contextRef="#ctx0" brushRef="#br0" timeOffset="97860.66">14041 7191 1059 0,'0'0'72'15,"0"0"-65"-15,0 0-7 16,107-45-11-16,-50 21 11 16,3 2 3-16,3 3-3 0,-7 1-1 15,-8 6-46-15,-15-3-144 16,-15 4-385-16</inkml:trace>
  <inkml:trace contextRef="#ctx0" brushRef="#br0" timeOffset="98032.61">14709 7136 1061 0,'0'0'77'0,"0"0"-67"16,0 0-9-16,0 0 7 15,0 0 51-15,0 0-59 16,-8-39 0-16,3 34-52 0,-2 5-107 16,-3 2-380-16</inkml:trace>
  <inkml:trace contextRef="#ctx0" brushRef="#br0" timeOffset="98213.29">14821 7702 1161 0,'0'0'7'0,"0"0"-4"15,0 0 1-15,0 0-1 16,0 0 6-16,-32-88-9 0,27 68-30 16,5 0-45-16,0-5-174 15</inkml:trace>
  <inkml:trace contextRef="#ctx0" brushRef="#br0" timeOffset="98637.16">15413 7136 967 0,'0'0'162'0,"0"0"-146"15,0 0-16-15,0 0-1 16,0 0-7-16,0 0 1 16,19 2-5-16,-18 19 1 15,-1 2 10-15,0 4-3 16,0 0 1-16,0 1 2 15,0 0 0-15,0 2 1 16,9 4 0-16,6 1-1 16,4 5-1-16,1-4 0 15,-1 0-18-15,-8-7 0 0,-8-5 14 16,-3-4 3 0,-6-4-2-16,-13-6 5 0,-3-4 35 15,1-3 21-15,3-3-8 16,4 0-8-16,7-15-22 15,7-21-18-15,13-14-76 16,25-16-295-16</inkml:trace>
  <inkml:trace contextRef="#ctx0" brushRef="#br0" timeOffset="98937.9">15877 7228 846 0,'0'0'29'0,"0"0"-27"16,-81 76 5-16,78-56-5 16,3-2-4-16,15-2 2 15,19 1 0-15,9-4 0 16,5-7 4-16,0-6-4 16,-5 0-17-16,-6-4-7 15,-13-12 2-15,-11-9 22 16,-13-7 9-16,0-3 12 15,-26-7-2-15,-7 1-14 16,-3 9 21-16,1 5 20 16,9 11 23-16,8 5-37 15,9 5-31-15,9 3-1 16,1-2-123-16,26-5-190 0</inkml:trace>
  <inkml:trace contextRef="#ctx0" brushRef="#br0" timeOffset="99358.8">16319 7030 913 0,'0'0'90'0,"0"0"-90"16,0 0-26-16,11 117 26 16,-3-49 24-16,2 1 49 15,3-6-44-15,2-7-7 16,-3-15-10-16,-2-11-6 0,-5-18-1 15,-5-6 2 1,0-6-5-16,0 0-1 0,0-4 11 16,-10-23 25-16,-9-17 15 15,2-16-37-15,6-16-15 16,11-20-3-16,0-17-4 16,21 0-19-16,9 7-22 15,4 29 15-15,-3 30-9 16,-2 27 34-16,-5 20-2 15,0 0-22-15,-5 27-39 16,-7 13 52-16,-9 12 4 16,-3 5 13-16,-8-3 2 15,-14-5 4-15,-3-13 6 16,-2-6 11-16,-10-7 28 16,-2-6-2-16,3-1-8 0,6-4-28 15,16-10-11-15,14-2-19 16,6-21-283-16</inkml:trace>
  <inkml:trace contextRef="#ctx0" brushRef="#br0" timeOffset="99973.18">16780 6823 776 0,'0'0'135'15,"0"0"-92"-15,0 0-24 16,0 0-12-16,0 0-7 16,2 119 0-16,-2-48 3 15,-5-2 59-15,-2-11-39 16,0-16-15-16,3-14 0 15,3-13-6-15,1-11 3 16,-2-3 1-16,2-1 3 16,0 0 10-16,0-13 12 15,0-18 11-15,0-15-1 16,0-20-39-16,18-8-2 16,3 3 0-16,2 14-3 0,-4 21-19 15,-9 22 14-15,-5 14 8 16,2 0 0-16,1 12-9 15,2 15-10-15,-1 14 9 16,-1 2 8-16,-2 0 2 16,-5-3-2-16,2-11 1 15,0-11-1-15,0-8 4 16,0-6-1-16,4-4-1 16,11-3 1-16,12-24 1 15,18-18-2-15,6-12-9 16,4-8-30-16,-3 7 20 15,-7 10 14-15,-13 16 5 0,-9 20 0 16,-8 12 4 0,-2 1-3-16,1 28-1 0,0 12-2 15,0 16 2-15,-2 8 31 16,-8 3-25-16,-4 0 7 16,-3-5-11-16,0-6-2 15,-7-15-102-15,-18-12-224 16</inkml:trace>
  <inkml:trace contextRef="#ctx0" brushRef="#br0" timeOffset="102313.03">15049 6191 846 0,'0'0'82'0,"0"0"-73"0,0 0-4 16,0 0 19-16,0 0 13 15,0 0-6-15,0-38 1 16,0 36 3-16,0 0-10 16,0 2-14-16,0-1 5 15,-3-2-9-15,-8 0-5 16,-6 0-2-16,-11-1-5 15,-13 3 2-15,-3-1 0 16,-3 2 2-16,0 0 1 16,0 0-2-16,-2 0 4 15,-3 0-1-15,-3 4-1 16,-2 5-2-16,-3 2 1 16,1 0-11-16,1 3 1 0,3-3-1 15,4 3 5-15,3 0 0 16,-1 2 6-16,-1 3 0 15,-9 4 0-15,-5 2-2 16,-5 2-16-16,7 0-12 16,8-2 12-16,12-3-3 15,8 2 7-15,3-2 12 16,1 3-1-16,-3 3 5 16,-3 4-1-16,-3 0 0 15,-3 2 0-15,2 3 0 16,1 1 0-16,2 3 0 15,1 1 1-15,5 6-1 0,1 4-2 16,3 8 2-16,2 3-1 16,2 0-6-16,3-2 7 15,3-4-1-15,-1-1 0 16,2 3 1-16,-5 1 0 16,0 5 1-16,1-2-1 15,3-1 0-15,3-2 0 16,5-1 0-16,9-2-1 15,0 0 1-15,4 1 0 16,18-2 1-16,3-1-2 16,3 0 2-16,2 1-1 15,1 0 1-15,1-2-1 16,-1 1 1-16,2-5-1 0,-2-2-2 16,4-3 2-16,-2-6 1 15,4 1-1-15,6-1 1 16,-2-3-1-16,7-2 5 15,-1-4-5-15,0-1 0 16,-2-1 0-16,1-2 0 16,-1 0 0-16,6-1 1 15,4-1-1-15,2-3-1 16,3-5 1-16,3-4 3 16,-2-7-3-16,7-3-3 15,2-2 3-15,2 0 0 16,2 0 0-16,-2 0 0 0,0-3 2 15,-1 0 0 1,1 2-1-16,1-2-1 0,3 0 3 16,-1-1-3-16,2-3 0 15,-1-1 3-15,6-3-2 16,2 1-1-16,-2-3 5 16,2-3 1-16,-3-1 2 15,0 1 2-15,1-6 3 16,0 0-3-16,-4-4-8 15,-1-3 1-15,-3-2 1 16,-3-5-2-16,1 3-2 16,-4 0 0-16,-3-2 5 15,3-1-5-15,0-1 0 16,-2-4 1-16,-3-6-1 16,-7-5 16-16,-4-3-3 0,-5-1-5 15,-5 3 3-15,-3 0-6 16,-5 0 0-16,-5-6-3 15,-8-1 0-15,-9-5 4 16,-7-1-4-16,-5 3-1 16,0 5 0-16,-4 1 1 15,-4 5 3-15,1 4 11 16,-1 2-10-16,1 3-6 16,-3 2 0-16,-1 0 2 15,-5-1-2-15,-4-3-1 16,-2-3 0-16,-2 0 1 15,-1-1 2-15,-2 0-2 16,0 5 4-16,0 1-5 0,-1-2 2 16,-2-2-1-16,0-1 3 15,-3-1-1-15,-1 3 0 16,-3 1 3-16,3 7-3 16,-1 2-2-16,-2 1 0 15,-2 1 0-15,-4 0 0 16,-4-1-5-16,-2 1 5 15,3 0 0-15,-3 4-1 16,4-1 1-16,0 6-3 16,3 1 3-16,3 6 1 15,1 2 1-15,2 3-2 16,-4 4 1-16,-8 5-2 0,-10 4-1 16,-9 0-2-1,-10 0-9-15,-9 10-3 0,-13 2 4 16,-9 2 0-16,-4-2-1 15,0-1-9-15,10-3-10 16,16-2 5-16,19-2 12 16,13 0 14-16,11 3-1 15,3 2 2-15,-4 3-1 16,1 1 1-16,0 1 0 16,2 0-1-16,7-2 1 15,6-4 1-15,7-3-1 16,7-1 2-16,7-2-1 0,6 0 0 15,1-1 0 1,0-1-1-16,0 0 5 0,0 0-1 16,0 0 2-16,0 0 1 15,0 0-3-15,0 0-3 16,0 0 0-16,0 0-1 16,0 0 0-16,0 0-1 15,0 0-2-15,0 0-1 16,0 0 4-16,0 0 0 15,0 0 1-15,0 0-1 16,0 0 0-16,0 0 0 16,0 0 2-16,0 8-2 15,-9-1-66-15,-8-5-227 16,-1-2-149-16</inkml:trace>
  <inkml:trace contextRef="#ctx0" brushRef="#br0" timeOffset="104406.14">18925 5797 575 0,'0'0'508'16,"8"100"-508"-16,3-13-87 16,5 7 77-16,5-1 10 15,4-11 0-15,5-17 0 16,0-16 0-16,-2-16-1 0,-2-11 1 16,-6-10 4-16,-5-4 23 15,-1-8 8-15,-5 0-13 16,3-6-1-16,2-19 3 15,-1-8 2-15,1-9-17 16,-3-9-7-16,-5-9 4 16,0-6-3-16,-1-9 0 15,5-5 1-15,-3-3-4 16,1 3 0-16,-2 11 7 16,-2 14 11-16,0 23 6 15,-4 17 15-15,2 9-7 16,-2 6-25-16,3 0-7 15,2 24-15-15,2 24-75 16,3 25-19-16,-4-1 39 0,-1-6-168 16,-2-21-474-16</inkml:trace>
  <inkml:trace contextRef="#ctx0" brushRef="#br0" timeOffset="105284.24">19548 6228 859 0,'0'0'258'15,"0"0"-253"-15,0 0-5 16,0 0-9-16,94-14 9 0,-72 2 6 16,-7-5 0-16,-6-1 5 15,-5-1-5-15,-4-6 0 16,0 2-6-16,-5 1-6 15,-10 3-39-15,-2 7 19 16,4 10 14-16,-3 2 4 16,-1 5 7-16,-1 20-11 15,0 9-2-15,6 6 10 16,8 2 1-16,4-5 3 16,0-6 0-16,16-5 0 15,4-8 5-15,5-7 2 16,5-5-1-16,4-6 4 15,5-3 1-15,3-17-1 0,-5-10 2 16,-1-9-6-16,-5-10-2 16,-7-8 10-16,-3-12-1 15,-8-14-10-15,-2-5-3 16,-3 5 0-16,-4 16-19 16,-4 21 19-16,0 24 0 15,0 14 21-15,0 5 16 16,0 3-25-16,0 0-10 15,0 20-2-15,-7 24-13 16,-7 20-5-16,2 11 18 16,0 0 5-16,8-9-2 15,4-10-3-15,0-12 3 16,4-6-3-16,12-7 4 0,3-6-2 16,4-9-2-1,4-6 5-15,4-7 0 0,7-3-4 16,0-7 2-16,0-20-3 15,-6-8-1-15,-8 0-8 16,-12 4-18-16,-7 11-2 16,-5 11 29-16,0 6 2 15,0 3 11-15,0 0-12 16,0 0-2-16,0 13-16 16,0 7-3-16,0 4 18 15,0 1 1-15,11-1 2 16,12-4 1-16,2-3 0 0,2-6 0 15,-1-4 0-15,-4-5-2 16,-3-2 1-16,-1 0 3 16,-6-9-1-16,-1-12 0 15,-6-9 8-15,-5-7-1 16,0-3-1-16,-14 2-3 16,-7 6-5-16,-1 7 1 15,8 11 10-15,4 8-6 16,4 3-6-16,-1 3 0 15,2 0-5-15,2 11-47 16,3 5-76-16,3 2-4 16,22-7-70-16,8-1-232 15</inkml:trace>
  <inkml:trace contextRef="#ctx0" brushRef="#br0" timeOffset="105657.27">20668 5943 846 0,'0'0'80'15,"0"0"-57"-15,0 0 5 16,-98-20-1-16,63 22-21 16,4 18 6-16,8 5 9 15,10 5-6-15,3 4-6 16,10-1-9-16,0 0 1 16,13-4 0-16,14-3 1 15,7-5 3-15,5-5-5 16,7-5 0-16,3-8-2 15,3-3-13-15,-2-2-19 0,-1-14 14 16,-4-9 11-16,-5-4 3 16,-5-2-45-16,-5 4 31 15,-10 8 2-15,-9 9 18 16,-5 8 53-16,-3 2 3 16,2 0-46-16,3 8-10 15,3 11-10-15,2 3 10 16,1 1 3-16,-4 2-1 15,0-4 3-15,-1 1-4 16,-4-4-1-16,-1-5-7 16,-4-11-76-16,0-2-200 15</inkml:trace>
  <inkml:trace contextRef="#ctx0" brushRef="#br0" timeOffset="105802.4">21201 5847 851 0,'0'0'424'16,"0"0"-424"-16,0 0-15 16,0 0 5-16,15-77-59 15,7 61-116-15,8 1-323 16</inkml:trace>
  <inkml:trace contextRef="#ctx0" brushRef="#br0" timeOffset="106017.17">21498 5685 891 0,'0'0'128'0,"0"0"-128"15,0 0-9-15,-57 126 9 16,41-67 70-16,5 0-39 16,11-7-16-16,0-6-12 15,8-7-1-15,10-5 3 16,4-6-1-16,8-3-2 15,0-6-4-15,1-10-45 16,-6-9-119-16,-11 0-246 16</inkml:trace>
  <inkml:trace contextRef="#ctx0" brushRef="#br0" timeOffset="106192.43">21484 5941 833 0,'0'0'335'16,"0"0"-317"-16,0 0-18 16,0 0 7-16,0 0 5 15,109-63-12-15,-58 48-56 16,-11-3-66-16,-10-1-206 16</inkml:trace>
  <inkml:trace contextRef="#ctx0" brushRef="#br0" timeOffset="106595.11">21854 5881 859 0,'0'0'299'0,"0"0"-299"0,0 0-15 15,0 0 14-15,0 0 1 16,78 72 1-16,-38-58 2 16,3-1-1-16,-2-7-1 15,-5-6-1-15,-8 0 0 16,-4 0-22-16,-5-18-4 15,-5-1 19-15,-3-9-15 16,-5 1-3-16,-3 5-15 16,-3 6-7-16,0 10 44 15,0 6 3-15,0 4 17 16,0 27-17-16,-7 20-36 0,-11 20 36 16,-6 12 37-1,-1 8 15-15,1-5-12 0,-3-12-19 16,5-15-15-16,1-17-2 15,4-15 5-15,0-8 16 16,3-9 16-16,-4-5 18 16,-3-5-3-16,-7 0-7 15,-7-22-7-15,-1-11-6 16,1-11-20-16,11-6-16 16,15-1-40-16,9 7-94 15,0 15-150-15,3 15-542 16</inkml:trace>
  <inkml:trace contextRef="#ctx0" brushRef="#br0" timeOffset="107090.31">22609 6621 442 0,'0'0'0'15,"0"0"0"-15,0 0 46 16,0 0 34-16,-98 60 31 0,46-46-32 16,-9 1-26-16,-10-2-22 15,-12 2 8-15,-13-6 8 16,-11 0-6-16,-17-6-5 15,-21-3-21-15,-28 0 0 16,-21 0-4-16,-20 0-6 16,-9-6-5-16,13 6 0 15,22 0 1-15,30 0 3 16,26 0 41-16,26 4 10 16,22 8-36-16,19-2-4 15,19 1-14-15,15-3-1 16,10 1-2-16,9-3 2 15,7 0 0-15,4 0 0 0,1 0-3 16,0 1 1-16,0 2-1 16,3-3 0-16,9 2 1 15,0 0-3-15,3-2 4 16,-2-3-9-16,0-3-27 16,-1 0-38-16,-5-8-80 15,-7-19-162-15</inkml:trace>
  <inkml:trace contextRef="#ctx0" brushRef="#br0" timeOffset="-194430.22">10195 14877 689 0,'0'0'27'0,"0"0"-26"15,0 0 3-15,0 0 4 16,-93-19 69-16,81 19-19 16,-4 0-9-16,-4 2-33 15,-3 21-16-15,-7 12 0 16,1 15 10-16,3 11 13 15,5 10 1-15,6 3-12 16,9 1-3-16,4-6-3 16,2-8-5-16,5-14 4 15,13-8-3-15,4-7 9 0,6-8-3 16,5-9-4-16,6-5 0 16,9-8 6-16,4-2 5 15,1-5-13-15,6-15 1 16,-5-8-3-16,-2-7-2 15,-6-7 2-15,-7-3 11 16,-2-6-7-16,-10-5-2 16,-12 2-1-16,-6 1-1 15,-9 6 0-15,0 7 2 16,-14 2-2-16,-9 2 0 16,-6 3 0-16,-5-1 6 15,0 1-4-15,-4 1 0 16,-3 5 10-16,3 2-4 0,-2 4-8 15,3 7-1-15,0 6 1 16,2 7 0-16,8 1-6 16,3 13 1-16,2 16-6 15,3 13 6-15,5 11-15 16,5 6-116-16,9-1-160 16</inkml:trace>
  <inkml:trace contextRef="#ctx0" brushRef="#br0" timeOffset="-193932.01">10356 15546 796 0,'0'0'78'0,"0"0"-44"15,0 0-26-15,0 0 0 16,0 0 9-16,0 0-17 0,0 15-8 15,6 28 3-15,1 19 5 16,2 17 3-16,2 19 28 16,2 7-19-16,-1-1-3 15,3-8-6-15,-6-17 7 16,-1-7-2-16,-1-9 2 16,-3-4 5-16,1-7-6 15,0-4 1-15,3 2 11 16,1-4-5-16,0 4-6 15,0 0 1-15,-1 0-1 16,-3-6-6-16,-2-10-3 16,-3-6 1-16,0-14 2 0,0-9-4 15,0-5-20 1,0-11-47-16,-3-19-212 0</inkml:trace>
  <inkml:trace contextRef="#ctx0" brushRef="#br0" timeOffset="-193521.11">10360 16164 487 0,'0'0'51'0,"0"0"-14"16,-82 17 34-16,45 11 29 16,0 7-17-16,0 5-12 15,2 3 2-15,2 2-27 16,1-5-5-16,5-1-3 15,0-6-5-15,3-3-11 16,4-7-8-16,3-4-4 16,5-3 7-16,1-2-11 15,1-2-3-15,1 0-1 0,1-4 0 16,1 0-2-16,6-5-5 16,1-2-11-16,0-1-81 15,4-6-83-15,12-18-188 16</inkml:trace>
  <inkml:trace contextRef="#ctx0" brushRef="#br0" timeOffset="-193094.18">10618 16137 788 0,'0'0'110'0,"0"0"-96"16,0 0-7-16,0 0 34 15,0 0 6-15,0 0-37 16,10 6-10-16,1 9 1 16,7 6 8-16,12 1 15 15,9 1-7-15,13 3-3 16,11 1 10-16,6 0-4 15,5 2-7-15,-4-2-1 16,-4 0-5-16,-10-5-4 16,-6-2 1-16,-10-6 5 0,-7-3 1 15,-12-6-2 1,-9-2 8-16,-8 0-5 0,-2-3-9 16,-2 0 19-16,0 0-5 15,0 0 3-15,1 0-18 16,1 0 1-16,5 0-2 15,5 0-9-15,3-3-33 16,6-3-45-16,0-2-139 16,-11-4-281-16</inkml:trace>
  <inkml:trace contextRef="#ctx0" brushRef="#br0" timeOffset="-191452.03">10732 6647 780 0,'0'0'3'0,"0"0"-6"16,0 0 2-16,-98 13 0 15,75 18 1-15,-1 7 11 16,2 6 11-16,7 5 11 0,8-2-16 16,7 0 4-16,0-8 3 15,8-3-14-15,12-9-4 16,2-4 1-16,3-4 2 16,4-5-8-16,2-4 6 15,3-6-3-15,4-4 4 16,2 0-4-16,5-14 8 15,0-10-3-15,-2-12 18 16,-4-7 19-16,-11-9-35 16,-6-4 17-16,-8-1-21 15,-10-2-2-15,-4 2-5 16,0 6-2-16,-13 6 2 16,-11 10 8-16,-3 7-2 0,0 8-6 15,-2 6 14 1,0 5-8-16,4 5-6 0,-1 4-3 15,1 0 2-15,0 13-1 16,-2 12 0-16,2 10-38 16,8 9-73-16,8 2-65 15,9-3-327-15</inkml:trace>
  <inkml:trace contextRef="#ctx0" brushRef="#br0" timeOffset="-191071.81">10959 7100 896 0,'0'0'34'15,"0"0"-34"-15,0 0-31 16,0 0 20-16,0 109 11 16,0-39 0-16,0 9 23 15,0 6 3-15,0-3-6 16,0-3-15-16,0-7 6 16,0-10-1-16,0-9 9 15,0-12-18-15,0-7 2 0,0-11-3 16,0-6 0-16,0-4 0 15,0-4 0-15,0-1 2 16,0-2 5-16,0-2-7 16,0 0-12-16,0-4-37 15,0 0-113-15,0-14-318 16</inkml:trace>
  <inkml:trace contextRef="#ctx0" brushRef="#br0" timeOffset="-190728.41">10908 7457 469 0,'0'0'104'0,"0"0"-54"16,-85 49 6-16,43-14 28 16,2 3-16-16,-1 1-6 15,4-2-24-15,8-6 22 16,6-7-33-16,5-6 5 16,9-8-16-16,3-3 1 0,2-2-13 15,4-4-2-15,-2 1 2 16,2-2-4-16,0 0-20 15,0 0-86-15,0 0-143 16,12-15-362-16</inkml:trace>
  <inkml:trace contextRef="#ctx0" brushRef="#br0" timeOffset="-190339.78">11147 7349 570 0,'0'0'291'0,"0"0"-260"16,0 0-31-16,0 0-6 16,0 0 6-16,0 0 11 15,0 45 0-15,9-18 13 16,8 1 12-16,6 1-3 15,2 0-14-15,4-1-6 16,1 0-2-16,-2-5-8 16,-4-1 4-16,-5-5-3 15,-7-6-2-15,-7-3-4 16,-3-5 3-16,-2-1-1 0,0-2 14 16,0 0 12-1,0 0 2-15,0 0-10 0,0 0-12 16,0 0-1-16,0 0-4 15,2 0-1-15,4 5 0 16,3 2-60-16,3-5-85 16,4-2-360-16</inkml:trace>
  <inkml:trace contextRef="#ctx0" brushRef="#br0" timeOffset="-186598.33">9899 13491 327 0,'0'0'220'0,"0"0"-220"16,0 0-13-16,0 0 11 0,0 0 1 15,0 0-3-15,0 0 4 16,26 34 1-16,-22-24-1 15,1 2 6-15,-1 6-6 16,-1 3-21-16,-3 4-247 16</inkml:trace>
  <inkml:trace contextRef="#ctx0" brushRef="#br0" timeOffset="-184805.25">12706 11721 866 0,'0'0'9'16,"0"0"52"-16,0 0-30 15,0 0 3-15,0 0 5 16,0 0-10-16,0 0-16 0,22-15-13 16,20 10-3-1,14-3 3-15,15-4 4 0,11-2 4 16,4-3 5-16,5 0-2 15,2 0-5-15,-13 2 0 16,-14 7-5-16,-24 4 1 16,-18 4-2-16,-17 0-12 15,-7 10-65-15,-10 13-48 16,-26 6 14-16,-15-1-150 16</inkml:trace>
  <inkml:trace contextRef="#ctx0" brushRef="#br0" timeOffset="-184562.23">12997 11791 615 0,'0'0'126'16,"0"0"-69"-16,0 0-57 16,0 0 0-16,0 0 46 15,0 116 22-15,0-64-14 16,0-3-33-16,0-1-3 15,1-7-6-15,2-5-5 16,2-5-3-16,0-4 3 16,1-2-7-16,2-1-3 15,1-6-104-15,6-4-61 16,1-11-160-16</inkml:trace>
  <inkml:trace contextRef="#ctx0" brushRef="#br0" timeOffset="-184344.62">13387 12045 744 0,'0'0'76'0,"0"0"-76"16,0 0 1-16,0 0 44 16,0 76 36-16,-1-39-23 15,-2-1-42-15,3-4 0 16,0-5-11-16,0-5-3 15,0-4 0-15,0-2-2 16,0-5-17-16,-2-6-106 0,-2-5-167 16</inkml:trace>
  <inkml:trace contextRef="#ctx0" brushRef="#br0" timeOffset="-184180.19">13432 11791 984 0,'0'0'68'16,"0"0"-53"-16,0 0 9 16,0 0 32-16,0 0-47 15,0 0-9-15,0-8-50 16,0 22-163-16,0-2-93 0</inkml:trace>
  <inkml:trace contextRef="#ctx0" brushRef="#br0" timeOffset="-183671.8">13787 11722 632 0,'0'0'202'0,"0"0"-107"16,0 0-16-16,0 0-29 16,0 0-38-16,0 0-7 0,-19 93 7 15,8-12 59 1,5-1-24-16,6-4-35 0,0-12 1 15,9-9 0-15,14-10-6 16,4-8 5-16,1-11-4 16,-1-8-8-16,-2-7-8 15,-4-7-50-15,-4-4-17 16,-4 0-103-16,-12-22 3 16,-1-7-326-16</inkml:trace>
  <inkml:trace contextRef="#ctx0" brushRef="#br0" timeOffset="-183489.17">13689 12064 826 0,'0'0'126'0,"0"0"-103"0,0 0 15 16,0 0 65-16,0 0-39 16,0 0-49-16,79-8-15 15,-37 4-1-15,-4 3-3 16,1 1-68-16,2 0-126 15,3 0-77-15,-3-2-352 16</inkml:trace>
  <inkml:trace contextRef="#ctx0" brushRef="#br0" timeOffset="-183143.2">14156 11982 666 0,'0'0'118'0,"0"0"-96"16,-94 26 0-16,67-6 36 15,9-1-3-15,9 2-32 16,8-3-19-16,1 0 1 16,3-1-4-16,14-3 0 15,6-4-1-15,2-4 6 16,2-6-6-16,-2 0-13 16,-4 0-23-16,-6-14 1 15,-3-7 19-15,-3-4 14 16,-4-2-15-16,-2 2 17 15,1 2 6-15,1 10 28 16,-2 6 27-16,5 7-19 16,3 0-41-16,5 2 6 0,7 15-7 15,4 5 21 1,3 3-2-16,1 2-14 0,0 0-2 16,2 2-3-16,-3-2-35 15,-5-6-132-15,-4-8-237 16</inkml:trace>
  <inkml:trace contextRef="#ctx0" brushRef="#br0" timeOffset="-182786.42">14596 12001 863 0,'0'0'42'16,"0"0"-42"-16,0 0 0 0,85-12-3 15,-63 16 3-15,-1 12-1 16,-3 6-10-16,-4-2 1 16,-3 0 7-16,-2-4 1 15,-1 0-2-15,-2-4 2 16,-3-3-1-16,-1-5-11 16,2-4 10-16,3-4 4 15,5-22 64-15,6-7-51 16,7-6-8-16,4 3 73 15,2 4-32-15,2 7 0 16,0 10-6-16,1 11-25 16,2 4-14-16,1 1 1 15,-1 17-2-15,1 7-1 0,-5 1-1 16,-8 5 1-16,-10 3-51 16,-14-2-159-16,-4-5-277 15</inkml:trace>
  <inkml:trace contextRef="#ctx0" brushRef="#br0" timeOffset="-182359.02">13086 12677 1001 0,'0'0'56'0,"0"0"-51"15,0 0 13-15,0 0 33 16,0 0 9-16,0 0-19 16,91 0-39-16,39-8 5 15,44-8-2-15,32-4-1 16,14-2 2-16,5-2 0 15,-1 3-5-15,-14 1-1 16,-19 6 0-16,-28 3-3 16,-34 5 6-16,-31 2-1 0,-34 1-1 15,-30 2 10-15,-19-1-4 16,-15 0 2-16,0 2 27 16,0 0 0-16,0-1-12 15,0 1-14-15,0 0-6 16,0 0-4-16,0 0-28 15,-12-1-63-15,-9-6-65 16,-18-6-306-16</inkml:trace>
  <inkml:trace contextRef="#ctx0" brushRef="#br0" timeOffset="-181948.02">13055 12971 853 0,'0'0'55'16,"0"0"-54"-16,0 0 7 15,0 0 52-15,0 0 28 16,110-10-49-16,2-6-32 15,34-2-5-15,17-1 1 16,16 1 7-16,1-1-4 16,2-1 11-16,-1-2-8 15,-17 1-9-15,-22 2 0 0,-35 5 5 16,-35 5-2-16,-33 4-3 16,-26 2 5-16,-11 1 6 15,-2 2 6-15,0 0 21 16,0 0-4-16,0 0-16 15,0 0-13-15,0 0-5 16,0 0 0-16,0 0-7 16,0 0-60-16,0 2-67 15,0 2-126-15,0-4-317 16</inkml:trace>
  <inkml:trace contextRef="#ctx0" brushRef="#br0" timeOffset="-179810.9">12025 14962 459 0,'0'0'220'0,"0"0"-190"15,0 0-16 1,0 0-12-16,0 0 49 0,-83-29 24 15,65 43-45-15,1 15-4 16,3 6-8-16,5 1-6 16,7 0 3-16,2-3 2 15,12-2-11-15,20 2 2 16,9-1 2-16,9 5-6 16,5 0 5-16,-2 0-9 15,-5 1 2-15,-9-1-2 16,-15-3-2-16,-8-4-2 15,-13-5-4-15,-3-4 7 0,-4-5-6 16,-22-4 7 0,-5-5 3-16,-11-6 4 0,-5-1-7 15,-6-8-29-15,2-19-147 16,1-12-459-16</inkml:trace>
  <inkml:trace contextRef="#ctx0" brushRef="#br0" timeOffset="-179232.95">11948 15079 778 0,'0'0'42'15,"0"0"-38"-15,127-54 19 16,-77 37 22-16,-6-1-30 16,-1 4-15-16,-4 0-15 15,-3 4-53-15,-4-1-4 0,-3 3-7 16,-6 2-19-16,-4 4-54 15,-2 2-87-15,-3 0 75 16,-2 0 164-16,0 0 5 16,-5 6 105-16,-1 4-22 15,-3 4 45-15,0 5-20 16,0 11 21-16,3 11 17 16,2 10-49-16,0 7-34 15,0 2-8-15,-1-1-46 16,1-3 5-16,1-10-17 15,-2-10 25-15,1-9-13 16,-4-7-9-16,-1-7-1 0,1-4 9 16,-4-6-11-16,0-2 4 15,0-1 15-15,0 0 17 16,-14-16-7-16,-7-14-27 16,0-11 1-16,-2-16-5 15,4-12-1-15,6-12-16 16,4-1-5-16,9 5-18 15,0 14 21-15,1 18 17 16,16 18-1-16,0 15-2 16,2 12 3-16,1 9-9 15,0 27-6-15,-4 14 11 16,-4 5 2-16,-6-5-4 16,-5-4 8-16,-1-8 0 0,0-7 1 15,-4-6 4 1,-11-2-5-16,0-5 0 0,-3 0 1 15,5-6-1-15,1-3-29 16,6-9-220-16</inkml:trace>
  <inkml:trace contextRef="#ctx0" brushRef="#br0" timeOffset="-178631.99">12806 15293 905 0,'0'0'69'16,"0"0"-36"-16,0 0-31 16,0 0 4-16,0 0-6 15,0 0-11-15,49 19-6 16,-30 3 15-16,-1 2 1 15,-4-3-10-15,-5-3 6 16,-1-4 5-16,-3-4 0 16,-2-5-5-16,-1-1 5 15,-2-4-1-15,1 0 3 16,1 0 7-16,1-12 12 0,3-13-21 16,7-6-15-1,2 2-2-15,4 2 15 0,5 8 0 16,0 11-2-16,-3 2-2 15,0 6 1-15,-2 0-2 16,-4 10 0-16,-1 3 6 16,-4 1-1-16,-3-1 1 15,-2-2 0-15,-1-1 1 16,-2-5 1-16,-2-2-1 16,1-1 0-16,-1-2 1 15,0 0 9-15,5 0 5 16,1-17 30-16,6-12-24 15,5-6-21-15,9-1-1 16,2 5 1-16,6 5 1 0,1 11 1 16,-2 5-1-16,-4 6 14 15,-2 4 0-15,-6 0 3 16,-1 1-15-16,-8 12-3 16,-2 5 0-16,-4 3-5 15,-6 7 1-15,0 3-32 16,0 2-109-16,-8-6-130 15</inkml:trace>
  <inkml:trace contextRef="#ctx0" brushRef="#br0" timeOffset="-177288.64">11311 7768 690 0,'0'0'66'0,"0"0"-21"16,0 0-22-16,0 0 22 16,0 0 1-16,0 0-14 15,0 0-32-15,0 11 0 16,0 16 0-16,0 5 11 0,16 4-2 16,11-3-4-1,7 2 0-15,7-3-1 16,2 1-2-16,-4 6-1 0,-8 0 1 15,-10 1-2 1,-11-4-2-16,-8-3 2 0,-2-9 5 16,-6-4 9-16,-15-5 1 15,-6-5 0-15,-6-4 6 16,-3-6-21-16,-1-4-3 16,4-28-165-16,5-15-305 15</inkml:trace>
  <inkml:trace contextRef="#ctx0" brushRef="#br0" timeOffset="-176732.8">11309 7797 916 0,'0'0'80'0,"0"0"-69"0,90-36-11 16,-35 25-2-16,0-1 2 16,-4 5 0-16,-8 1-2 15,-10 6-3-15,-6 0-37 16,-8 0-66-16,-4 0 10 15,-7 0-7-15,-5 0 83 16,-2-3 22-16,1-1 81 16,-2-1 3-16,0 3-18 15,0 2 5-15,0 0-12 16,0 0-59-16,1 9-7 16,6 20-21-16,4 14 28 15,1 14 17-15,1 1 0 16,-1 1-2-16,0-6 4 15,-1-4-16-15,-1-10 6 0,-1-7 7 16,-5-13-1-16,-2-7-5 16,-2-8 0-16,0-2 3 15,0-2 14-15,0 0 20 16,0 0 8-16,-3-19 5 16,-10-12-28-16,-2-15-30 15,4-13 4-15,8-12-6 16,3-5-7-16,7 2-34 15,15 10 6-15,5 16-4 16,-1 17 22-16,1 18-9 16,-6 10 11-16,-4 3-26 15,-7 12-7-15,-3 16 33 0,-7 7-4 16,0 3 17-16,-11-3 1 16,-9-4 1-16,-4-4 29 15,-1-7-1-15,4-6 12 16,1-2-20-16,6-6-19 15,3 1-1-15,10-6-95 16,1-1-337-16</inkml:trace>
  <inkml:trace contextRef="#ctx0" brushRef="#br0" timeOffset="-176134.56">12037 7857 937 0,'0'0'42'16,"0"0"-42"-16,0 0-28 16,0 0-3-16,0 0 23 15,0 0-2-15,74 26 6 16,-61-6-6-16,-6-3 10 15,-2-2-9-15,-2-6 7 16,-3-1 2-16,0-6-3 16,0 0 1-16,0-2 2 0,0 0 17 15,0 0 45-15,0-9 15 16,4-10-50-16,5-6-13 16,3 0-14-16,6 4 2 15,5 4-2-15,0 7 0 16,3 6-5-16,-4 4 1 15,-5 0-1-15,-3 8-13 16,-3 7 4-16,-2 2 7 16,-2-1-4-16,-2-1 7 15,-2-2 2-15,-2-1 2 16,-1-5-3-16,0-4-1 16,0 0 8-16,0-3 3 15,5 0 4-15,1-6 31 16,7-14 5-16,4-10-47 15,6-2-2-15,3 1 2 0,-3 7 2 16,-1 7 13-16,-5 7 3 16,-2 6-11-16,-4 3 4 15,-5 1-6-15,0 0-5 16,-2 3-9-16,4 15 5 16,-1 1-6-16,-1 7 10 15,-1 4-6-15,-4-1-98 16,-1-3-144-16,0-2-464 15</inkml:trace>
  <inkml:trace contextRef="#ctx0" brushRef="#br0" timeOffset="-166433.91">9447 8721 188 0,'0'0'116'16,"0"0"12"-16,0 0-82 16,0 0-15-16,0 0 14 15,0 0-11-15,0 0 13 16,-20-50 34-16,18 41-39 15,-1-3-5-15,3 2-1 16,0 0-6-16,0 2 12 16,-2 4 0-16,2 0-26 15,-1 2-6-15,-1 2 1 16,1-2-8-16,1 2-3 0,-2-1 11 16,2-1-3-1,0 1-8-15,-3-1 1 0,0 1 1 16,-4-3-1-16,-3-2 0 15,-11 0-2-15,-7-3-1 16,-11 0 1-16,-9 1-2 16,-10 3 3-16,-14 2 1 15,-10 3-1-15,-12 0-8 16,-6 1-12-16,0 11 6 16,-3 0-4-16,3 3 2 15,0 1-1-15,9-3 10 16,15-3 5-16,9 0-2 15,10-2 4-15,10-1 0 16,2 3 2-16,-1-1-2 16,-3 6-2-16,-1-1 2 0,2 2 0 15,-1-5 0-15,4-1 0 16,4-5-4-16,2-2 4 16,3 0-4-16,5-2 3 15,2 2-4-15,9 2 5 16,4-3-5-16,6 2 0 15,6-4 4-15,4 0 1 16,0 0-6-16,0 0 3 16,0 0 3-16,0 1 0 15,0 5-32-15,0 4-129 0,8 2 30 16,3-4-182-16</inkml:trace>
  <inkml:trace contextRef="#ctx0" brushRef="#br0" timeOffset="-166011.06">8003 8563 560 0,'0'0'9'15,"0"0"-9"-15,0 0 3 16,-98-13 0-16,47 31-5 15,-1 5 9-15,-7 2-5 16,-7 3 13-16,3 2 3 0,-1-1 8 16,7 0-9-16,3-4-5 15,5-1 0-15,9-4-2 16,7-4-9-16,12-4-1 16,13-3 0-16,8 2-8 15,0 2 5-15,17 1 3 16,13 4 7-16,6-1-3 15,10-3 5-15,7-1 3 16,7-4 11-16,3 1-13 16,1 1-7-16,-3-5 2 15,-1 2-2-15,-2-6 0 16,-9 0 3-16,-6-1-5 16,-15 2-1-16,-14 0 0 0,-11 4-41 15,-3 6-27-15,-6-1 5 16,-13-9-189-16</inkml:trace>
  <inkml:trace contextRef="#ctx0" brushRef="#br0" timeOffset="-161649.99">11406 6371 741 0,'0'0'8'0,"0"0"16"0,-19-73 4 16,14 54-17-16,-3-1 8 15,2-1 18-15,-1 3-6 16,1 1 12-16,0 5-4 16,-1 5-7-16,-3-1-25 15,-11 5-7-15,-9 2-6 16,-9 1 5-16,-10 0-8 15,-9 1-4-15,-1 8 4 16,0 1-1-16,2-4 8 16,7 0 1-16,2 0 1 15,-3 0-1-15,-1 0 1 0,-1-3 0 16,-1 0 1 0,1-1 2-16,7 0-3 0,1 2 0 15,8 4 0-15,2 1-1 16,3 5 1-16,-1 5-3 15,-5 4-4-15,-2 4-2 16,3 4 8-16,-2 2 0 16,2 3-6-16,-2 5 6 15,5 3-2-15,6 4 2 16,3 6 1-16,9 7 0 16,7-1-1-16,8 9-1 15,1 0 0-15,0 3 1 16,7 2 1-16,7-5-2 15,3 0 2-15,0-3 0 16,-1-6 0-16,2-2 0 0,0-3 1 16,3-10-1-16,4-5 0 15,7-8 1-15,2-7 6 16,5-6-5-16,3 0 9 16,7-7-3-16,4 1 4 15,9-6-6-15,6-5-3 16,7-2-2-16,4 0 2 15,7-2-1-15,1-15 4 16,0-4 3-16,-4-3-7 16,-4-6 0-16,-10-1 1 15,-7-7-3-15,0-5 0 16,-3-9-11-16,-4-5 8 0,-2-5-1 16,-7 2-1-16,-7 0 10 15,-2-1-10-15,-7 0 6 16,-6 2-1-16,-9 4 25 15,-11 8 1-15,-4 5-9 16,-4 1-7-16,-23 0-6 16,-8-1 1-16,-11 1 0 15,-10 0 12-15,-10 4 2 16,-3 5-15-16,1 7-4 16,6 7-6-16,4 11-2 15,-3 7-122-15,-3 0-101 16</inkml:trace>
  <inkml:trace contextRef="#ctx0" brushRef="#br0" timeOffset="-160599.08">7489 4348 600 0,'0'0'36'0,"0"0"114"15,0 0-135-15,0 0 8 16,0 0-3-16,0 0 4 15,0 0 17-15,0-52-29 16,0 52-8-16,0 2-4 16,3 21-17-16,-2 12-5 15,2 16 14-15,-3 10 8 16,0 9 0-16,0-1 1 16,-3-11 0-16,-1-16 1 15,-1-17-2-15,5-15 1 16,-3-4-1-16,0-3 0 15,-3 0-1-15,-7-2-16 0,-7-1-56 16,-4 0-99 0,-4-20-253-16</inkml:trace>
  <inkml:trace contextRef="#ctx0" brushRef="#br0" timeOffset="-160354.65">7163 4321 527 0,'0'0'17'0,"0"0"0"16,0 0 40-16,0 0 17 16,0 0-11-16,0 0-15 15,2-53-31-15,11 48-3 0,9 1-11 16,8-2-3 0,8 1 0-16,4 3-3 0,2-2 2 15,-2 2 2-15,-5 1-4 16,-8 1-1-16,-10 0-43 15,-8 7-112-15,-11 8-27 16,-5 6-132-16</inkml:trace>
  <inkml:trace contextRef="#ctx0" brushRef="#br0" timeOffset="-160139.05">7020 4826 325 0,'0'0'194'15,"0"0"-120"-15,0 0-65 16,0 0 0-16,0 0 74 0,0 0 26 16,19 2-33-16,17-2-43 15,18 0-15-15,11-5-3 16,4 0-12-16,-8 4-2 16,-7 1-1-16,-11 0-9 15,-4 0-70-15,-3 0-32 16,-8 0-131-16</inkml:trace>
  <inkml:trace contextRef="#ctx0" brushRef="#br0" timeOffset="-159847.09">7846 4423 583 0,'0'0'4'16,"0"0"34"-16,0 0-7 15,0 0-25-15,0 0-6 16,0 0-7-16,-83 0-12 16,66 25 19-16,4 5 30 15,7 6 20-15,6 3-11 16,0 0-17-16,4-2 13 16,11-5-5-16,4-5 0 0,1-6-9 15,1-4-6 1,-1-7-1-16,2 1-8 15,2-7-6-15,1-4-20 0,2 0-59 16,-6-13-129 0,-2-12-345-16</inkml:trace>
  <inkml:trace contextRef="#ctx0" brushRef="#br0" timeOffset="-159309.79">8027 4476 599 0,'0'0'100'0,"0"0"-92"16,0 0-8-16,0 0-11 16,0 0 0-16,0 0 0 15,85 88 9-15,-79-58 2 0,-3-4 0 16,-2-10-1 0,-1-7 1-16,0-6 3 0,0-3 76 15,0 0 14-15,0 0-14 16,0-7 4-16,-3-8-59 15,0-9-14-15,3-5-1 16,8-6-9-16,25 1-5 16,13 8-22-16,14 7-14 15,8 8 2-15,-5 11 27 16,0 0-9-16,-12 3-28 16,-7 7 11-16,-8 1 12 15,-8-1-2-15,-7-4 18 16,-7-2-11-16,-8-2 6 15,-6-2-22-15,0 0 37 16,-2 0 68-16,-13-10-56 0,-6-4-12 16,-4 4-2-16,-3 2-6 15,-1 4 5-15,3 4-8 16,4 0 4-16,3 0 5 16,4 16-10-16,3 6-1 15,5 5 13-15,7 3 33 16,0 6-6-16,1-2-2 15,17-2 2-15,5-7 16 16,2-5 0-16,2-4-21 16,1-4-8-16,-3-1-10 15,-2-1-4-15,-4 0-24 16,-7 0-66-16,-9-8-151 0</inkml:trace>
  <inkml:trace contextRef="#ctx0" brushRef="#br0" timeOffset="-157577.15">7921 5410 251 0,'0'0'164'0,"0"0"-119"15,0 0 1-15,0 0 21 16,0 0 18-16,0 0-13 0,7-40 11 16,-5 29-42-1,-1-5-3-15,-1 4 18 0,0 1-19 16,0 2 18-16,0 5-13 15,0 3-19-15,0 1-7 16,0 0-16-16,0 0-2 16,0 0-13-16,0 4-3 15,0 21-2-15,0 15 20 16,-4 9 1-16,-5 5-1 16,3-4-5-16,2-6 5 15,1-10 5-15,1-11-5 16,-1-11 0-16,3-6 0 15,0-3 2-15,0-3-2 0,0 0 0 16,0 0-1 0,0 0-22-16,0 1-94 0,0 1-86 15,0-2-260-15</inkml:trace>
  <inkml:trace contextRef="#ctx0" brushRef="#br0" timeOffset="-157193.18">8287 5348 851 0,'0'0'121'0,"0"0"-118"16,0 0-3-16,0 0-11 16,0 0 10-16,0 0 1 15,-8 91 3-15,8-63 1 16,5 1-2-16,12 0-2 16,3 0 3-16,1-1-3 15,-6-4 0-15,-4-4 2 16,-6-6-2-16,-5-7 0 15,0-3 0-15,0-2 1 0,0-2 36 16,-5 0 7-16,-15-2-6 16,-7-13-38-16,-3-11-59 15,9-7-184-15,9-10-26 16</inkml:trace>
  <inkml:trace contextRef="#ctx0" brushRef="#br0" timeOffset="-157064.52">8287 5348 718 0,'28'-14'141'15,"-12"6"-85"-15,4-1-38 16,10 2-11-16,3 1-2 16,5 0-4-16,7 4-1 15,4-3-35-15,1 3-91 16,-6-3-139-16</inkml:trace>
  <inkml:trace contextRef="#ctx0" brushRef="#br0" timeOffset="-156287.8">8806 5329 387 0,'0'0'457'0,"0"0"-371"16,0 0-44-16,0 0-13 0,0 0-29 16,0 0-15-16,12-29 0 15,4 40 0-15,2 10 9 16,-6 3 1-16,-6 0-3 16,-3-1-1-16,-3-6 6 15,0-3 2-15,0-6 1 16,0-2-2-16,0-3 2 15,0-3 0-15,0 0 6 16,0 0 33-16,0-2 16 16,9-15-18-16,3-5-37 15,4-2-4-15,7 4 3 0,-3 7-5 16,-1 7 1-16,-2 6-10 16,-5 0 2-16,2 1 4 15,-5 10-1-15,-3-1 9 16,1 1-8-16,-6-1 7 15,1-3-2-15,-2-2 2 16,0-3 1-16,0-2 1 16,0 0 1-16,0 0 4 15,1 0 2-15,2 0 4 16,2-14 32-16,6-10-17 16,6-7-26-16,4 0 1 15,3 6 0-15,0 6-1 16,3 12-4-16,0 7 1 15,2 0-8-15,3 4 7 16,1 13 1-16,-1 1 3 0,-2 1 1 16,-3-1-1-16,-3-2 0 15,-4-5-2-15,-3-2 2 16,-3-5 0-16,-4-4-1 16,2 0-49-16,-1 0-4 15,2-10 43-15,1-10-40 16,0 2 12-16,-5 6 29 15,-3 4 10-15,-3 5 51 16,-1 3 4-16,1 0-55 16,4 3-6-16,1 9 6 15,1 3-4-15,0 2 5 16,2 3-1-16,-3 0 0 0,-2-3-5 16,-4-9-132-1,-2-8-388-15</inkml:trace>
  <inkml:trace contextRef="#ctx0" brushRef="#br0" timeOffset="-156156.15">9615 5085 1032 0,'0'0'8'0,"0"0"-8"16,0 0-13-16,0 0-106 15,0 0-189-15</inkml:trace>
  <inkml:trace contextRef="#ctx0" brushRef="#br0" timeOffset="-155830.03">9770 5101 929 0,'0'0'35'0,"0"0"-8"0,0 0-23 15,0 0-4-15,0 0 0 16,99-31-1-16,-79 31-1 15,-1 4-3-15,-7 7-11 16,-3 1-23-16,-4-3 3 16,-5-1 17-16,3-5 11 15,-3-3 1-15,1 0 4 0,1 0 3 16,1 0 22-16,1 0 78 16,2-3-21-16,6-8-23 15,3-4-39-15,6 5 6 16,6 6-6-16,4 4-9 15,2 2-8-15,3 17 0 16,-2 9-1-16,-6 6-3 16,-7 7-8-16,-16-1-97 15,-7-9-273-15</inkml:trace>
  <inkml:trace contextRef="#ctx0" brushRef="#br0" timeOffset="-155273.42">7956 6047 954 0,'0'0'93'0,"0"0"-76"15,0 0-17-15,-81 66 0 0,60-14 2 16,6 7-1-16,9-1 7 16,6-6-5-16,6-11-3 15,17-6 2-15,9-9 6 16,7-5-2-16,4-9 4 16,5-8-10-16,7-4-13 15,1 0-116-15,-8-14-141 16</inkml:trace>
  <inkml:trace contextRef="#ctx0" brushRef="#br0" timeOffset="-154886.02">8287 5943 744 0,'0'0'148'15,"0"0"-148"-15,0 0-10 16,39 100 10-16,-28-49 10 15,-3 4 35-15,-4-1-19 16,-1-2-8-16,-3-5 18 16,0-7-15-16,0-10-16 15,0-11 5-15,0-11-6 16,0-7-3-16,0-1 14 16,0 0 27-16,0 0-4 15,0-19 5-15,0-18 2 0,15-13-45 16,5 1-35-16,7 11 29 15,-5 16 6 1,0 13 0-16,-5 9-1 0,2 2-9 16,-4 17 3-16,1 6 5 15,-4 4-6-15,-3 2 8 16,-3-2-2-16,-3 1 0 16,-3 1-3-16,0 0 5 15,0 0-1-15,0-8-99 16,0-11-156-16,0-12-545 15</inkml:trace>
  <inkml:trace contextRef="#ctx0" brushRef="#br0" timeOffset="-154577.83">8762 6186 787 0,'0'0'94'16,"0"0"-86"-16,0 0-8 15,0 0 4-15,-20 89 6 16,20-62-1-16,0-1-1 16,12-6-4-16,10-2 4 15,6-9-4-15,8-7-2 16,6-2-4-16,-2-5 1 16,-6-11-4-16,-11-6 5 15,-8-1 3-15,-14-2 20 16,-1 0 28-16,-7-4 14 0,-17 3-48 15,-4 1 6-15,-1 5-1 16,5 7-22-16,3 8-5 16,2 5-44-16,6 6-116 15,5 10-118-15</inkml:trace>
  <inkml:trace contextRef="#ctx0" brushRef="#br0" timeOffset="-154254.71">9192 6034 762 0,'0'0'81'0,"0"0"-6"16,0 0-56-16,0 0 36 15,0 0 1-15,0 0-39 16,-38-14-17-16,27 49-6 16,3 12 6-16,5 0 8 15,3-2 1-15,0-7-5 16,17-6-2-16,1-8 2 16,3-10 7-16,3-6-9 15,7-7-1-15,6-1-1 0,3-13-103 16,-4-13-243-16</inkml:trace>
  <inkml:trace contextRef="#ctx0" brushRef="#br0" timeOffset="-141013.85">8309 3863 532 0,'0'0'2'16,"0"0"-2"-16,0 0 10 15,0 0-6-15,0 0 7 0,0 0 41 16,-49-81-13-16,38 70 40 15,-3 3-51-15,0 2 1 16,2 2-11-16,-10 4-18 16,-5 0-1-16,-8 0 1 15,-5 14-1-15,2-1 0 16,3-2 1-16,8-4 0 16,9-4-3-16,2-3 3 15,4 0 3-15,-6 0 1 16,0 0-7-16,-3 0 7 15,-4 0-7-15,0 0 3 16,-3 0 0-16,0 0 1 0,1 0-1 16,1 0-1-16,-3 0 1 15,1 0-1-15,-3 0 1 16,-1 0-2-16,4 3 2 16,6 3 0-16,-1 1 0 15,1 7 0-15,-2 4 0 16,0 2-9-16,0 3 9 15,1 5 3-15,-3-2-3 16,1 3-3-16,-2 2 3 16,0 1 0-16,-2 5 0 15,1 4-2-15,3 0 1 16,-4 5 1-16,1-1 5 16,0 5-5-16,-2-2 0 0,2 0 0 15,-1-4 1-15,1-4-1 16,1-1-2-16,6-3 2 15,3 1-1-15,9 0 1 16,5 1-2-16,4 1 2 16,0 2 0-16,0 0 0 15,10 1 0-15,4-3 0 16,5 1 5-16,0 4-4 16,3 0-1-16,0 1 6 15,0-1-4-15,0 0-1 16,1-2-1-16,-1-2 0 15,2-5 6-15,1-2-3 0,0-5-4 16,1-3 3 0,3-3 0-16,-1 0 2 0,4-2-2 15,2-4 0-15,2-3-2 16,5-3 3-16,1-3 5 16,10-4-8-16,2-3 0 15,3 0 1-15,4 0 1 16,0-5-2-16,2-3 5 15,2-1-5-15,1-3 0 16,-1-1-7-16,1 2 7 16,-3-2 3-16,-1-1-3 15,-3 2 0-15,-3-4 0 16,-3 2-1-16,-1 0 2 16,-2 0-1-16,-2-3 1 15,1-3-1-15,-1-5 2 0,3-7-1 16,1-6-1-16,2-5 2 15,0-7 1-15,4-3 1 16,-5 2 1-16,-2 0-5 16,-8 3 4-16,-8 3-1 15,-4 2 30-15,-9 2-12 16,-8-1-10-16,-4 0 26 16,-8 1-17-16,-2-2-1 15,0 0 1-15,0 0-10 16,-5 1-1-16,-11 1 11 0,5 0-18 15,-5 4-2 1,4 2 0-16,0-1 0 0,0 3 1 16,2-1 17-16,-5 1-3 15,0 0-11-15,-3 1 3 16,-6 1-1-16,2 1-6 16,-8 2 0-16,-6 3 2 15,-3 3-4-15,-7 3-6 16,-5 2 4-16,-11 3 4 15,-13 4-4-15,-13 4-6 16,-15 3 9-16,-4 2-3 16,-2 1 4-16,6 0 0 15,15 0-1-15,21 0-2 16,18 0 3-16,19 0-1 16,10 3 1-16,6 5-47 0,1 9-39 15,3 8-31-15,-5 10 7 16,-4-6-153-16</inkml:trace>
  <inkml:trace contextRef="#ctx0" brushRef="#br0" timeOffset="-136830.18">8809 5138 300 0,'0'0'418'0,"0"0"-413"15,0 0-3-15,-41-77 6 16,37 68 16-16,-3-1-1 15,4 4 1-15,0 2-16 16,1 0-6-16,1 4 31 0,-1 0-21 16,1 0-11-16,1 0-1 15,-2 0-3-15,2 0 3 16,-4 0 2-16,-7 0-2 16,-5 0 0-16,-5 0-5 15,-2 0 4-15,-2 1 1 16,-2 2 2-16,2 0-2 15,3-2 0-15,-1 1-2 16,2 0 2-16,-4 0 0 16,0 2 0-16,5-2 0 15,-2 0 0-15,1 0 0 16,0-1 1-16,-3 0-2 16,-3 2 2-16,-1 0-1 0,4 1 0 15,-1-2 0-15,5 0 0 16,-2 2-1-16,0-2 2 15,-3 2 2-15,0 0 1 16,1 0-8-16,2-1 2 16,4 0 2-16,0-1 5 15,-2-1-5-15,-3 2 0 16,1 2-1-16,-2 1 1 16,2 2-3-16,-1 3 2 15,1 2 2-15,-2-1-1 16,1 1 1-16,4 1 1 15,0-2-2-15,2 1 0 0,-1-1-3 16,3-1 1 0,-1 0-1-16,-1 1 3 0,0-2 6 15,0 3-6-15,-1-1-1 16,1 3-4-16,-2 4 4 16,0 0 1-16,-2 5 1 15,2 5 1-15,-2-1-4 16,-1 1-2-16,4 1 4 15,-3-3 0-15,6-3 1 16,3-4-1-16,4-3-2 16,5-3 2-16,-1 0 1 15,2 0-1-15,1 0 0 16,1-1 0-16,0 4 0 16,0-3 0-16,0 0 1 0,0 0-1 15,6 0-1-15,0 0 1 16,2 3 1-16,0-1-1 15,1-2 0-15,0 0 6 16,3 0-5-16,3-1-1 16,-1-1-1-16,2 0 1 15,3 0 0-15,-1 0 0 16,8-1 1-16,2-1-1 16,2-2 0-16,3 2-1 15,-2-3 1-15,-1 2 0 16,0-2 3-16,-5 0-4 15,3-1 1-15,-1-2 0 16,3 0 1-16,-3 1-1 0,3-2 0 16,1 0 2-16,3-2 4 15,2 1-6-15,-2-2-1 16,2 0 1-16,-1 0 0 16,-1 0 0-16,0 0 2 15,1 0-2-15,0 0 0 16,-2 0 3-16,3 0 1 15,0 0-8-15,0 0 9 16,0 0-5-16,-1 0 0 16,-1 0 0-16,-2 0-4 15,-1 0 6-15,-4 0-2 16,2 0 0-16,-3 0-1 0,3 0 1 16,-1 0 0-1,3 0 0-15,5 0 1 0,6 0 0 16,3 0-1-16,-2 0 5 15,3 0-4-15,2-2-1 16,0-2 0-16,1-3 7 16,6 0-2-16,0-4-4 15,2 1-1-15,0-1 7 16,-2-1-7-16,0 1 7 16,-3 2-5-16,2 0 2 15,-5 0-4-15,4 2 7 16,-1-2-5-16,-3 0 1 15,-4-3-1-15,-6 1-1 16,-5 2 0-16,-3-4 4 0,-2 1-5 16,-1 1 2-16,2-3 2 15,0 2-3-15,1-3 0 16,3 0 4-16,-1 1 0 16,0 0-5-16,-2-2 0 15,-2 1 2-15,-3-3-2 16,-2-1 0-16,-4-1 7 15,-1 2-4-15,-4 0 7 16,-5-3-2-16,1 2-8 16,-2-2 9-16,-5 0 3 15,-1-3-6-15,-3 1 8 16,0-1-3-16,0 0-9 16,-1 1-2-16,-10-2 0 15,-4 0 2-15,3 1-4 0,-2-1 4 16,0 2-2-16,-1 2 0 15,-1-1 0-15,-4 4 2 16,1 0-7-16,-5 1 5 16,-3-1 0-16,-3 4-6 15,-6-3 4-15,-1 4 1 16,-3-1 0-16,-2 0-3 16,-1 3-1-16,-2 0 5 15,-7 4-1-15,-5 1-3 16,-5 5 2-16,-5 1 0 0,1 0 0 15,2 0 2 1,4 0 0-16,2-3 0 0,0 2-1 16,0-1 1-16,4 2-1 15,6 0 5-15,9 0-3 16,8 0-1-16,4 0 3 16,8-2-5-16,1 0 2 15,1 2-4-15,4 0 4 16,-3 0 0-16,2 0 5 15,-2 0-8-15,2 0 3 16,3 0-1-16,3 6-10 16,3 12-73-16,2 5-53 15,-3-2-82-15</inkml:trace>
  <inkml:trace contextRef="#ctx0" brushRef="#br0" timeOffset="-135159.43">8930 5925 216 0,'0'0'47'15,"0"0"81"-15,0 0-69 0,0 0 38 16,1-77-44-16,-1 67 40 15,0-3-26-15,0 3-5 16,-4 1 0-16,-5 1-45 16,-2-1 14-16,2 4-14 15,-3-2-16-15,-3 2 3 16,-1-1-4-16,-3 0 0 16,-4 0-1-16,1 0-3 15,-4 3 4-15,0 0 1 16,-1 1 1-16,-3 2-2 15,-3 0-3-15,-3 0 3 16,-3 0 1-16,-2 2-1 0,0 6 0 16,1-1 0-16,3-3-1 15,3 2 1-15,4-3-3 16,0-1 4-16,6 1-1 16,0-3 0-16,2 2 4 15,0-2-2-15,0 2-2 16,-3 1 1-16,-2 3-2 15,-1 1-1-15,-5 4 2 16,-1 0 0-16,1 1-1 16,2 0-2-16,1 0 2 15,1-1 0-15,3 3 1 16,-1-4 0-16,0 3 0 0,0 1 2 16,3 0-2-16,-1 0 2 15,1 2-4 1,3 3 2-16,0-1-4 0,-1 3 4 15,-2 3 0-15,0 2 0 16,5 5-2-16,-2 0 2 16,7 1 0-16,1 1-4 15,2 1 4-15,2-1 1 16,1 3-1-16,4-5 1 16,4 4-3-16,0-1 1 15,0-2 0-15,0 0-6 16,10-2 7-16,3 0 0 15,4-4 0-15,3 2 1 0,7 4-1 16,6-1 2 0,3-1-4-16,5 0 4 0,-1-3-2 15,0-3 0-15,-1-3 0 16,-1-3-3-16,-2 0 6 16,1-6-8-16,1 1 10 15,0-3-6-15,3-2 2 16,-1-1-2-16,4-2 2 15,1 0 8-15,3-5-9 16,5 0-2-16,0 0 2 16,2 0 1-16,2-3 1 15,-2-4 4-15,1 0-6 16,-3-1 1-16,2 2-1 16,-2-1 1-16,6 1-1 0,4 0 0 15,0-3 3-15,0 0-2 16,-4 1 0-16,-1-3 2 15,-1-2-4-15,1-3 1 16,-1 0 0-16,1-3 1 16,0-1-1-16,-4-1 3 15,0 0-3-15,-8 0 3 16,-5 0-4-16,-6 2 2 16,-7 1 0-16,-3-2 5 15,-1 1-1-15,-4-3-5 16,1-2 6-16,-2-1-5 15,1-3 0-15,3 1 1 16,1 0-2-16,-3 5 1 0,-4 0 3 16,0 2-2-16,-8 0-2 15,-4 3 11-15,-4-5-8 16,-1-2 10-16,0-1-5 16,0-1-7-16,-6-3 0 15,-4 3 0-15,-2 1 1 16,0 1 0-16,-3 1-2 15,2 2 0-15,-4 2 1 16,1-2 1-16,-5 1-1 16,-4-3-1-16,-2 4 2 15,-1-1-2-15,-1 1 2 16,-1 4 0-16,2-1-2 0,-1 2 0 16,-3 0 4-16,-3 1-2 15,-6 1-4-15,-4-1 2 16,-9 3-2-16,-2 0 2 15,-6 2 0-15,-2 1 4 16,-2 1-4-16,-1 1 0 16,-4 3 0-16,2 2 0 15,2 0 0-15,6 0-2 16,7 10 2-16,8 9-5 16,3 13 3-16,10 3-131 15,6-9-217-15</inkml:trace>
  <inkml:trace contextRef="#ctx0" brushRef="#br0" timeOffset="-130441.86">11744 5929 117 0,'0'0'9'15,"0"0"37"-15,0 0 32 16,22-73 64-16,-22 58-53 16,0-1-29-16,0 2 15 15,0 1-48-15,0-1 10 16,-3 2-16-16,1-1 38 16,1 1-28-16,1 1-3 15,0 3-16-15,0 2 1 16,0 1-10-16,0-1 1 15,0 4-1-15,0-1-2 0,0 0 1 16,0 3 0-16,0 0 2 16,0 0-8-16,0 16-9 15,0 13 3-15,-2 17 1 16,-7 8 9-16,-5 8 0 16,-2-2 11-16,0-5 4 15,6-7-5-15,2-10-5 16,2-10-3-16,3-8 5 15,2-6-4-15,-1-2 3 16,-1-3-6-16,2-1 0 16,-2 1 0-16,0 2-4 15,-5 3-12-15,-2 3-62 0,-4-9-143 16</inkml:trace>
  <inkml:trace contextRef="#ctx0" brushRef="#br0" timeOffset="-130014.02">12020 5852 639 0,'0'0'86'0,"0"0"-86"15,0 0 1-15,0 0-1 0,0 0 0 16,-48 83 1-16,42-57-1 16,6-1 0-16,0 2 2 15,6-5-2-15,10-1 4 16,5 1 8-16,0 0-8 15,-2 1 3-15,-1 2 5 16,-4-1-12-16,-7 0 17 16,-4-4-14-16,-3-4 6 15,0-1 8-15,-5-3 3 16,-9-4 0-16,-6 0 16 0,-5-1-15 16,-7-1-17-16,-1-3-4 15,0-3-26-15,8-6-186 16</inkml:trace>
  <inkml:trace contextRef="#ctx0" brushRef="#br0" timeOffset="-129829.99">12079 5942 688 0,'0'0'180'15,"0"0"-123"-15,0 0-45 16,0 0-4-16,107-72-7 15,-62 56-1-15,6 4-1 0,1 4 1 16,-4 2-32-16,-2-1-96 16,-13-5-165-16</inkml:trace>
  <inkml:trace contextRef="#ctx0" brushRef="#br0" timeOffset="-128881.88">12425 5353 208 0,'0'0'192'0,"0"0"-164"16,0 0 7 0,-106-69-6-16,77 58-3 0,-3 1 17 15,-2 3-22-15,-5 4-17 16,-1 3-2-16,-2 0 5 15,3 0 2-15,2 3-3 16,1 7 12-16,-1 4 3 16,-4 4-21-16,-2 4 10 15,-6 5-2-15,0-1-2 16,4 4 5-16,0 2 1 16,5 4-9-16,0 0 24 15,-5 4-11-15,0 4-9 16,-2 1 5-16,2 3-4 0,0 0-5 15,6-6 1-15,8-1 6 16,4 1 8-16,6-1-16 16,3 4 6-16,5 4 3 15,4 2-2-15,6 0-5 16,0 2 2-16,3-6-4 16,0 1-1-16,0 1 2 15,9-4 1-15,3 1-2 16,3-2 1-16,4-3 0 15,3-5 3-15,2-4-6 16,6-4 3-16,2-5 3 16,3-2-4-16,2-6-1 15,1-2 5-15,1-4-2 16,1-3-1-16,-1-3-3 0,3-3 4 16,2 0 4-16,4 0-5 15,3-6-1-15,4-3-2 16,-1-1 1-16,4-3-1 15,2 1 6-15,-1-2 1 16,1 0 5-16,-4-1-2 16,-2-1 12-16,-7 0-4 15,-3-3-1-15,-5-1-13 16,-5-2 2-16,-2-3 0 16,-3-7-1-16,0-1-4 15,-2-8 6-15,-2-1-1 16,1-4-4-16,-3-4-1 15,-5 0 1-15,-3-1-2 0,-5 1 2 16,-2 1-2 0,-4 3 3-16,-2 1-1 0,0-3 2 15,-2 0-4-15,0 0 2 16,0 1 3-16,0 4-2 16,0 1-1-16,-2 4-1 15,-6 5 2-15,1-2 1 16,-6 5-3-16,-1-4-1 15,-7 2 0-15,1 3-1 16,-7 1 0-16,1 3 1 16,-4 1 0-16,-3 4 1 15,-7 1-2-15,-6 2-1 0,-15 7 1 16,-15 6-1-16,-14 4 1 16,-7 1-2-16,0 21 3 15,6 9-6-15,10 11-45 16,12 1-114-16,18-13-358 15</inkml:trace>
  <inkml:trace contextRef="#ctx0" brushRef="#br0" timeOffset="-121797.54">10342 14522 561 0,'0'0'2'0,"0"0"3"15,0 0 9-15,0 0 11 16,0 0 53-16,0 0-18 15,0 0-14-15,-6-22-10 16,3 18-8-16,2-1 0 16,-5 1-3-16,3 2-7 15,-1 0-9-15,-4 2-9 16,-7 0 0-16,-7 0-2 16,-10 0-1-16,-6 8-2 0,1 3 2 15,-1-3 1 1,7-2 1-16,6 0 1 0,2-2-1 15,7-3 1-15,-1-1 0 16,2 0 0-16,2 0 1 16,-1 0-1-16,2 0 0 15,-1 3 0-15,-3 6 1 16,-2 1-3-16,-6 5 1 16,-3 2 0-16,0-1 0 15,-7 2 1-15,1-1 0 16,-3-1 5-16,-3 2-5 15,2 1-1-15,1-3 0 16,6-2 1-16,1-2-3 16,6-2 0-16,0 5 2 0,-1-1-9 15,3 4 10-15,-2 2-7 16,6-2 6-16,0 1 0 16,2 0 1-16,3-5 1 15,-2 2-1-15,0-2 0 16,0-2 0-16,-2 7 0 15,-1 0-3-15,-2 6 3 16,1 4 0-16,2 4-1 16,0 3-6-16,0 1-1 15,3 0-4-15,3 1 7 16,2-3 4-16,2 2-1 16,-1-3 1-16,1 1 1 15,-3 0 0-15,0 1-3 0,-1-1 1 16,0-3 4-16,1 1-4 15,-1-1 2-15,4 1-1 16,-1 2 1-16,1-1-1 16,-2 3 2-16,5-1-3 15,0 1 2-15,3-1-1 16,0-1 1-16,0-2 0 16,5-1-2-16,2-3-1 15,1-1 6-15,-2 1-2 16,1-1-1-16,0 0 0 15,-1 1-3-15,0 3 5 16,4 0-2-16,1 0 1 0,1 1-1 16,2 1-1-16,-1 0 1 15,1 0 0-15,0 0 2 16,-1-2-2-16,1 0 0 16,0-2-6-16,-1-2 13 15,1-2-7-15,3-3 0 16,0 0 0-16,2-3 1 15,1 3-1-15,1-3 0 16,1 2 0-16,-1-1 2 16,1-1-2-16,1 4 2 15,-1-4-4-15,-1 3 4 16,1-3-6-16,2 2 4 16,0-3 0-16,-1 1 2 0,3 0 0 15,0-2-2-15,2 1 0 16,-1-3 1-16,0 0-2 15,-1-3 1-15,-1-1 0 16,-3 2 0-16,-1-1 0 16,-3-1 0-16,1 1-3 15,0-2 3-15,-1 4 0 16,5-5 0-16,0 0-2 16,3-6 1-16,2 1 1 15,2 1 0-15,0-1 3 16,1 1-2-16,2-3-1 15,0 2-2-15,1 1 2 0,0 1 0 16,-1-1-2-16,-3 0 2 16,-2 0-1-16,-1-2-2 15,-4 0 2-15,-2-1 2 16,4 0-1-16,3-2 0 16,10 1 0-16,4-2 3 15,5 0-2-15,-2 0 0 16,1 0-1-16,-4 0 0 15,-6 0-1-15,-2 4 1 16,-4-1-15-16,0-1 5 16,-3 0-5-16,-2-2-3 15,0 0 0-15,1 0 14 16,0-10 4-16,2-6 0 16,3 1 12-16,4-4 6 15,1 1-3-15,2-1-6 0,-2 3 0 16,-1 0-2-16,4-1-6 15,-4 3 1-15,2 1-2 16,-3-3 1-16,-3 2 8 16,-1-2 0-16,0 0 0 15,-3-1 1-15,-2-3 4 16,-1-2 7-16,0-3-1 16,-2-3-2-16,1 1-3 15,-1-6 11-15,1 2-8 16,-1 0-10-16,4 0-8 0,-1 2-2 15,-1-1 2 1,1 3 0-16,-3 3 0 0,-4 2 0 16,0 1 0-16,-7 3 0 15,0-2 1-15,-6 0-1 16,-1-7 3-16,-1-6 1 16,-1-5 2-16,-1-4-4 15,-1 0 1-15,0-1 3 16,0 1-4-16,0-1 1 15,0 4-3-15,0-2-2 16,0 1 1-16,0 2 1 16,-1-2 1-16,-8 0-1 15,3-3-2-15,-4-2 2 16,-1 0 6-16,-1-3-5 16,-4 0-1-16,2 0-3 15,1-1 0-15,2 2 1 0,2 2-1 16,-1 7-2-16,-1 4 0 15,0 5 1-15,3 3 1 16,-2 2 1-16,-4-1 1 16,1-2-1-16,-6 0 1 15,-3-5 1-15,-1-3-2 16,-3 1 2-16,-2-3 0 16,-2-3 2-16,0 1 2 15,1-2-4-15,2 3-1 16,4 3 0-16,-1 1-3 15,4 7 4-15,0 2-1 0,1 3 2 16,-1 2-2-16,0 4-1 16,-2-3 2-16,-3 4 0 15,0-1 0-15,-2 1 0 16,1-1 0-16,0 3 0 16,-1 1-1-16,0 1 1 15,5 3-1-15,-1 0 0 16,-4 1 1-16,-1 1 0 15,-3 2 0-15,-1-2 1 16,-1 2 0-16,-1-1-1 16,-4 1 0-16,2-2 0 15,-2 1-2-15,4 3 3 16,3 2-2-16,5 0 1 0,4 0 0 16,2 0 0-16,3 0-6 15,1 1 5-15,0 5 1 16,3 0-1-16,-5-2-1 15,6 0 2-15,-3 1 2 16,2-2-2-16,-2 1 0 16,1-2-2-16,-2-2 1 15,2 0 1-15,0 0 2 16,2 0-2-16,1 0-2 16,2 0 2-16,5 0 2 15,-1 0-1-15,4 0-1 16,-1 0 0-16,1 0-3 0,-4 0 3 15,1 0 0-15,-3 0 1 16,1 0-1-16,1 0-2 16,0 4 2-16,-1 0 2 15,1 0-2-15,-1 0-2 16,1-2 2-16,1 2 1 16,-1-2 0-16,2-1-2 15,0 2 0-15,0-1 1 16,-1-2 1-16,2 2-1 15,1 0 0-15,1-1-1 16,0-1 2-16,-2 1-1 16,-1 3 0-16,0-1 0 15,0 1-2-15,-1 4-38 16,1 5-45-16,-3 2 12 16,-3-7-110-16</inkml:trace>
  <inkml:trace contextRef="#ctx0" brushRef="#br0" timeOffset="-117643.04">14521 15166 383 0,'0'0'108'16,"0"0"-38"-16,0 0-14 15,0 0-8-15,0 0 17 16,0 0-17-16,0 0 10 16,-41-54-14-16,39 50 5 15,-1-2-31-15,2 1 4 16,-1 2-8-16,1 2-10 16,1 1-2-16,-2 0 3 15,2 0 5-15,0 0-9 16,0 0-1-16,0 0 1 0,0 0-1 15,0 0 0 1,0-2 1-16,12-2-2 0,15 0 2 16,9 1-1-16,4 3 0 15,-3 0 1-15,-7 4 0 16,-9 12-2-16,-11 4 1 16,-6 3-7-16,-4 3 1 15,-7 4 4-15,-15 0-8 16,-2-4 10-16,3-4 3 15,5-9-3-15,7-4 0 16,6-4 0-16,1-1 1 16,2-2-2-16,0 4-2 15,9 5-14-15,14 6 4 16,4 4 6-16,4 3-3 0,0 5 6 16,-3 1-2-16,-6 6 6 15,-11 3-2-15,-8-2 2 16,-3 0 0-16,0-5-4 15,-10-6 8-15,-4-8-4 16,0-5 5-16,-1-6-2 16,-3-2 22-16,-3-5 2 15,-3 0-4-15,-4 0-4 16,0-10-13-16,-1-1 4 16,2 0-10-16,6 0 0 15,7 1-32-15,9-6-73 16,5-4-192-16</inkml:trace>
  <inkml:trace contextRef="#ctx0" brushRef="#br0" timeOffset="-117194.09">15123 15240 646 0,'0'0'64'16,"0"0"-34"-16,0 0-10 15,-91 6 15-15,71 16 4 0,4 6-20 16,4 3-4-16,6 3 8 16,6 0-11-16,0 1-3 15,0-4 0-15,15-5-4 16,7-1-1-16,5-8 1 15,0-5-4-15,5-5-1 16,-1-7 0-16,0 0 10 16,-3-7-10-16,-2-11 3 15,-6-4 11-15,-6-5-13 16,-5-3 1-16,-6 1 16 16,-3-1 4-16,-2 0-8 15,-18 2 5-15,-10 1-19 16,-8 6 1-16,-5 1 0 15,3 10-1-15,4 9-1 16,6 1 0-16,6 11-1 0,5 13-5 16,4 2-15-16,11 2-58 15,4-3-60-15,3-8-149 16</inkml:trace>
  <inkml:trace contextRef="#ctx0" brushRef="#br0" timeOffset="-116377.25">15413 15299 758 0,'0'0'21'0,"0"0"50"15,0 0-71-15,0 0-2 16,0 0 1-16,0 0-2 16,107-20-2-16,-70 47 4 15,-6 4 1-15,-5 1 0 16,-7-2 0-16,-10-5-2 16,-5-6 1-16,-2-7 1 15,-2-6-4-15,0-3 4 16,0-3 3-16,0 0 24 15,-6 0 17-15,-5-12-27 0,0-7 7 16,8-9-8-16,3-9 2 16,0-4-12-16,17 1-6 15,13 10-11-15,3 7 2 16,3 12-3-16,-6 8 3 16,-5 3 5-16,-5 3 2 15,-6 10 1-15,-3 3 1 16,-2-3-1-16,-3-1 0 15,-5-4 1-15,-1-2 0 16,0-2-1-16,0-3 1 16,0 1 1-16,0-2 6 15,0 0 7-15,-1 0 10 0,-8-9-10 16,3-11 17 0,6-11-11-16,0-8-6 0,18-3-14 15,13 3-8-15,5 11 2 16,-3 12 3-16,0 14 2 15,-4 2 2-15,-2 5-2 16,-2 15 2-16,-1 3 1 16,-3 4-1-16,0-2 9 15,0 2-7-15,-4-3 5 16,0-4-8-16,-3-6 0 16,1-5 0-16,-5-2 0 15,-1-5 2-15,1-2-4 16,0 0-5-16,0-4 7 0,2-9 6 15,0-2-5 1,-5 6-1-16,-4 5 4 0,1 3-3 16,-4 1 6-16,0 0-7 15,4 0-3-15,-1 1 2 16,6 12 1-16,1 2 1 16,0 0-1-16,0 2-5 15,-1 1 5-15,1-2 0 16,-3 1-49-16,1 0-95 15,-4-11-167-15</inkml:trace>
  <inkml:trace contextRef="#ctx0" brushRef="#br0" timeOffset="-116209.7">16432 14918 848 0,'0'0'33'0,"0"0"-33"16,0 0-11-16,0 0-222 16,0 0-111-16</inkml:trace>
  <inkml:trace contextRef="#ctx0" brushRef="#br0" timeOffset="-115821.73">16534 15034 853 0,'0'0'101'0,"0"0"-20"15,0 0-40-15,0 0-41 16,0 0 3-16,0 0-3 16,0 0 0-16,73 60 1 15,-50-32-1-15,-7-3 0 16,-7-4-2-16,-5-6-1 15,-2-7 2-15,-2-3 1 16,0-2-3-16,0-3 4 16,0 0-1-16,0-3 8 15,0-19 2-15,0-9-9 0,0-8 9 16,16-6-8 0,4 4-1-16,5 11 0 0,2 13-1 15,0 12-5-15,-1 5 5 16,-3 0-1-16,-2 10 0 15,-5 7 1-15,-5 1-4 16,-7 4 7-16,-4-1-7 16,0-1 4-16,0 2-37 15,-6-7-89-15,-8-10-132 16</inkml:trace>
  <inkml:trace contextRef="#ctx0" brushRef="#br0" timeOffset="-115345.91">16573 13134 521 0,'0'0'31'16,"0"0"58"-16,0 0-40 16,0 0-23-16,0 0 4 15,0 0 8-15,0 2-25 16,0 23 30-16,0 11 20 16,0 8-13-16,0 5-28 15,0-3-3-15,0-2-10 16,0-3-7-16,0-4-1 15,0-4-1-15,0-2-8 0,5-7-45 16,3-9-121 0,1-14-196-16</inkml:trace>
  <inkml:trace contextRef="#ctx0" brushRef="#br0" timeOffset="-115009.08">16880 13115 433 0,'0'0'291'16,"0"0"-252"-16,0 0-39 16,0 0-2-16,0 0 2 0,5 74 31 15,8-41-1-15,4 0 0 16,3 5-12-16,3-2 12 15,-2 1-14-15,-3-2 9 16,-5-3-10-16,-4-9 6 16,-5-7-14-16,-4-8 4 15,0-5 2-15,0-2-5 16,-4-1 18-16,-15 0-7 16,-8 0-19-16,-2-14 0 15,1-6-30-15,6-9-84 16,8-8-96-16,8-6-261 15</inkml:trace>
  <inkml:trace contextRef="#ctx0" brushRef="#br0" timeOffset="-114877.42">16937 13181 521 0,'0'0'94'15,"0"0"43"-15,0 0-70 16,113-69 17-16,-75 52-8 16,3 1-38-16,7 6-27 15,3 5-11-15,0 5-1 16,-8 0-174-16,-20 0-515 15</inkml:trace>
  <inkml:trace contextRef="#ctx0" brushRef="#br0" timeOffset="-114065.56">17481 13284 749 0,'0'0'59'0,"0"0"34"15,0 0-56-15,-10-82-21 16,25 74-16-16,9 3-2 16,4 5-3-16,2 0 5 15,-3 16-1-15,0 6-2 16,-6 3 0-16,-5 3 1 15,-7-1 0-15,-5-1 2 0,-4-5 1 16,0-3-1 0,0-1-2-16,-3-5 2 0,-3-4 3 15,3-2-3-15,2-6 1 16,-2 0 2-16,0-4 44 16,3-16-11-16,0-7-21 15,6-4-9-15,15 0-4 16,6 6-2-16,-2 9-1 15,2 8 1-15,-6 7-1 16,-2 1 1-16,-1 0-4 16,-6 8 0-16,-1 4 4 15,-4 1 0-15,-4 2 0 0,-2-3-1 16,-1-1-1-16,0-1 0 16,0-6 1-16,0-1-1 15,0-2 2-15,0-1-1 16,0 0 1-16,0 0 24 15,0-14 14-15,5-13-20 16,12-8-14-16,8-2-1 16,5 6-3-16,1 9-1 15,-1 12 1-15,-2 9-1 16,-1 1-6-16,0 4 7 16,-4 15 0-16,-4 2 0 15,-6 4 2-15,-6 2 0 16,-4-3-1-16,0-3-1 15,0-4 1-15,2-6-1 16,1-4-2-16,0-4 0 0,3-2-1 16,4-1-3-16,11 0-4 15,6-15 8-15,4-9-20 16,-1-3-1-16,-6 3 13 16,-8 6-2-16,-7 9 11 15,-3 5 1-15,-5 4 0 16,0 0-6-16,0 14 6 15,-3 7 0-15,-1 5 2 16,0 4 3-16,0 0-4 16,0 0 4-16,0-2-5 15,0-5-3-15,0-5-43 16,0-15-231-16</inkml:trace>
  <inkml:trace contextRef="#ctx0" brushRef="#br0" timeOffset="-113913.97">18411 13020 715 0,'0'0'247'0,"0"0"-247"16,0 0-3-16,0 0-75 16,0 0-110-16,0 0-287 15</inkml:trace>
  <inkml:trace contextRef="#ctx0" brushRef="#br0" timeOffset="-113549.91">18545 13148 903 0,'0'0'30'0,"0"0"6"16,0 0-35-16,0 0-1 15,0 0-3-15,0 0 3 16,55-12 0-16,-44 29-4 16,-1-1 7-16,-4 2-10 15,-3-2 8-15,-1-3-2 0,-2-1-4 16,0-6 2 0,0-3 3-16,1-3-1 0,5 0 2 15,11-9 29-15,6-14-8 16,9-4-18-16,5 2 3 15,-1 8-2-15,-3 9 5 16,-2 8-7-16,-6 0-1 16,-2 13 3-16,-7 11-3 15,-4 6-1-15,-6 5-1 16,-4 7-4-16,-2 2-29 16,0-6-209-16</inkml:trace>
  <inkml:trace contextRef="#ctx0" brushRef="#br0" timeOffset="-112625.35">19090 12914 874 0,'0'0'10'0,"-12"-83"47"16,-6 50-42-16,-6 1-12 15,-6-1 2-15,-6 2-5 16,-1-1 8-16,-3 2-8 16,-5 4-2-16,0-2 1 15,-4 0 0-15,-6-3-4 16,-6 1 1-16,-6 3-6 0,-10 1-1 16,-2 3 3-1,-4 3 7-15,-5 4 1 0,-6 2 3 16,0 2-3-16,-1 5-5 15,0-1 5-15,3 4 1 16,4 0-1-16,9 2-3 16,8 2 3-16,12 0-1 15,7 0 2-15,1 0-2 16,2 0-1-16,0 6 1 16,1 6 1-16,-3 0 0 15,-1 5 4-15,1 3-4 16,-1 1-1-16,3 0-1 15,1-2-1-15,0-1 2 16,3-1 1-16,-2 5 0 0,-1 2 8 16,-3 5-8-16,-1 2-1 15,0 2 1-15,-6 1 0 16,1 2-1-16,-4-1 1 16,4 2-6-16,6-3 6 15,10 3 0-15,6 0 3 16,4 1 4-16,6-3 3 15,5 2-2-15,8 1 2 16,8 3-8-16,4 4 10 16,0 4-7-16,13 4 7 15,10 3-8-15,3 2 3 0,10 2 2 16,6-3-4 0,10 1-3-16,8-1 0 0,4 0 1 15,3 2 0-15,2-2 2 16,-5-2-5-16,1-4-6 15,4-4 6-15,3-5 0 16,4-6 5-16,3-6-5 16,3-5 2-16,6-5-1 15,3-6 2-15,1-1-3 16,-1-3 5-16,-1-1-5 16,-5-3 2-16,-1-2 9 15,-5 0-6-15,-9-4 1 16,-4 0-6-16,-4 0-2 15</inkml:trace>
  <inkml:trace contextRef="#ctx0" brushRef="#br0" timeOffset="-112504.33">19135 12947 1093 0,'-59'-39'-5'0,"-12"6"-21"0,-14 7-46 16,-15 4-52-16,-20-3-141 15</inkml:trace>
  <inkml:trace contextRef="#ctx0" brushRef="#br0" timeOffset="-110309.15">18471 12766 220 0,'0'0'140'0,"0"0"-81"15,0 0-6-15,0 0 22 16,0 0-7-16,0 0-32 15,1-27-13-15,-1 17-10 16,0 0 9-16,0 2-17 0,0-1-2 16,0 1-2-16,-1 0-1 15,-1-1 1-15,2-2-2 16,-2 3 1-16,1-5 0 16,-1-1 0-16,1-1 1 15,1 2-1-15,-2 1 2 16,1 2 3-16,-2 0 8 15,2 3 2-15,-1-1 11 16,2 4-12-16,-1 0 34 16,1 3-22-16,0 0-6 15,0 1-14-15,0 0-2 16,0 0-4-16,0 0-1 0,0 0 0 16,0 0-3-16,3 0 4 15,8 0 5-15,3 0-5 16,2 0-5-16,1 0 5 15,2 0 0-15,-4 0 2 16,3 6 1-16,0 2-6 16,0 2 7-16,3 1-8 15,1 1 3-15,-2 1 1 16,0-1 0-16,3 3 0 16,-2 1 0-16,4 1 0 15,2 6 0-15,0 2 7 16,3 2-7-16,-1 4 0 15,-3 3 0-15,-7-1-3 16,1 1 6-16,-8-3-6 0,-1 2 4 16,0-4-2-16,-2 1 2 15,3 0-5-15,-2-3 4 16,1-1 0-16,-1 1-2 16,-1-3 6-16,0 0-8 15,-3 3 5-15,0 0-1 16,-3 2 0-16,-3 2-4 15,0-2 1-15,0 1 3 16,-6-1 3-16,-9-2-3 16,-4 1-3-16,-2 0 1 15,-5-3 4-15,0 1-5 16,-4-1 10-16,0 1-11 16,0 1 9-16,-3-2-10 0,-1 3 2 15,-2-2 3-15,-1 0 3 16,-6 0-3-16,-2-5 3 15,-1-2-8-15,-1-5 5 16,1 1 0-16,-1-4 2 16,-1-1 4-16,-3-2-2 15,2 0 1-15,-5-1 1 16,-4 0-3-16,-2-4 0 16,-1 2 5-16,1-2-7 15,1-3 1-15,0 2-1 16,-6-1 0-16,2 0 3 15,4 1-6-15,4-1 2 16,8 2 0-16,10 3 0 0,-1 0 0 16,4 3 1-16,1 1-2 15,-2 0 4-15,3-2-3 16,2-2 0-16,5-2 0 16,2-1 1-16,3-2-1 15,4 1 0-15,0-2 3 16,4 1-1-16,1 1-2 15,4 1 5-15,2-3-4 16,3 1-1-16,2-1 0 16,0 0 0-16,0 0-1 15,0 0 1-15,0 6-4 16,0-5-134-16,0-1-392 0</inkml:trace>
</inkml:ink>
</file>

<file path=ppt/ink/ink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11-06T06:05:00.699"/>
    </inkml:context>
    <inkml:brush xml:id="br0">
      <inkml:brushProperty name="width" value="0.05292" units="cm"/>
      <inkml:brushProperty name="height" value="0.05292" units="cm"/>
      <inkml:brushProperty name="color" value="#FF0000"/>
    </inkml:brush>
  </inkml:definitions>
  <inkml:trace contextRef="#ctx0" brushRef="#br0">15120 10031 581 0,'0'0'26'16,"0"0"12"-16,0 0-1 15,0 0 5-15,0 0-8 16,0 0 22-16,0 0-6 16,-55-48-7-16,53 48-17 15,2 0-16-15,0 0-10 16,0 0-2-16,0 0-12 15,0 0-68-15,-3 1 6 16,2 9 62-16,-2-1 13 16,1-2 1-16,0 1 1 0,1-2 0 15,1-4-1-15,0 2-2 16,0-3-6-16,0-1 8 16,9 0 1-16,10 0 35 15,7 0-5-15,5 0-16 16,2 0-11-16,1 0 2 15,0 1-3-15,1 3 1 16,-5-2 1-16,6 3-3 16,-4 1 1-16,3-4 0 15,6 0 1-15,4-1 6 16,3-1-4-16,6 0 3 16,1 0 16-16,0-4-10 15,0-2 5-15,2-1-14 0,-2 1-4 16,2 1 6-16,0 3-5 15,-1 2-3-15,1 0 0 16,-2 0 0-16,-3 0-1 16,1 0 3-16,2 7-2 15,3-1 1-15,3-2-1 16,0 1 4-16,0-4-9 16,-4-1 10-16,-3 0-4 15,1 0-1-15,-3 0-2 16,2 0 2-16,3 0 1 0,1-1 0 15,3-1 0 1,0 2 2-16,3 0 0 0,2 0-2 16,2 0-2-1,1 0 3-15,-5 0-4 16,-2 2 6-16,-4-1-4 0,-6-1 2 16,5 0-2-16,1 2 2 15,5-2-2-15,2 0 0 16,0 1 1-16,0 2 0 15,2 1-1-15,-1 1-2 16,1-2 2-16,-4-1 0 16,-7-1 6-16,-4-1 2 15,-5 0-5-15,0 0-1 16,-2 0-2-16,1 0 0 16,1 0 0-16,3 1 0 0,1 2-1 15,0 0 2 1,-1 1 0-16,-1-1-1 0,-2-3 0 15,-2 0-3-15,-2 0 3 16,-3 0 2-16,-1 0 4 16,0 0 10-16,0-3-13 15,1 2 2-15,2 1-4 16,6 0-1-16,1 0 0 16,-1 0-1-16,8 0 1 15,-1 0-5-15,-1 0 5 16,-2-3 1-16,-2-1-1 15,-2 1 4-15,-1 0-4 16,-2 1-3-16,0 2 3 16,0 0 4-16,2 0-4 0,1 0 0 15,3 0 1-15,1 0-1 16,-1 0 2-16,2 0 4 16,0 0-3-16,3 0 12 15,-6 0-13-15,-1 0 1 16,-6 0-1-16,0 0-4 15,0 0 1-15,5 0 1 16,0 0-1-16,3 0-1 16,-3 0 3-16,-5 4-1 15,-6-2 2-15,-7 1-2 16,-3-1 1-16,-8-2 0 16,-4 0-1-16,-6 0 2 15,-1 0-2-15,-3 0-1 0,0 1 1 16,-1 0 0-16,2 1 2 15,-1-2-1-15,-2 1-2 16,1-1 1-16,-1 2 0 16,2-1 0-16,2 0 0 15,5 3 1-15,4-2-2 16,1 2 4-16,2-2-9 16,-4-2 13-16,-7 1-7 15,-7-1 0-15,-1 0-13 16,0 0 12-16,0 0 1 15,0 0 21-15,0 0 0 16,0 0-15-16,0 0-4 0,0 0 6 16,0 0-6-16,0 0-2 15,0 0-21-15,0 0-79 16,0 0-177-16</inkml:trace>
  <inkml:trace contextRef="#ctx0" brushRef="#br0" timeOffset="2458.11">2868 11947 764 0,'0'0'1'0,"0"0"15"16,0 0-3-16,0 0-11 15,0 0 5-15,0 0-2 16,0 0 4-16,-18-71 20 16,18 71-13-16,0 0-4 15,0 0-5-15,0 0-7 0,0 0-1 16,0 0-1-1,7 0-5-15,14 0 7 0,9 0 0 16,12-6 6-16,10-6-3 16,4-3 9-16,5 0-1 15,0 1 1-15,-3 3-6 16,5 5-2-16,-2 1-4 16,0 3 0-16,6 1 0 15,2-3 0-15,4 4-1 16,4-4 1-16,4-1 0 15,7-1 1-15,1-6-1 16,-1-2 0-16,-4 1 4 16,-3-2 0-16,-1 0 3 15,1 7-7-15,0-1 7 0,0 3-5 16,0 3-2-16,2 0 0 16,-2-1-1-16,-7 0 0 15,-2-3 1-15,0 1 2 16,1-2 5-16,6 1-7 15,3-1 0-15,3-2 3 16,3 1-2-16,0-1-1 16,0 1 0-16,0 2 0 15,-4-4 1-15,-4 3-1 16,-5 0 0-16,-1-1 1 16,-2 3-1-16,1 4 2 15,3 0-4-15,8 2 7 16,6 0-8-16,2 0 3 0,3 0 0 15,-5 0 0-15,1-7 0 16,-3-3-7-16,0-1 7 16,-2 1 2-16,-2 0-2 15,-2 4 0-15,3 2 0 16,2 1 0-16,-1 2 3 16,2-3-6-16,0 0 4 15,-1-4-1-15,-4-1 0 16,-6-1 3-16,-6-2-3 15,-4-1-2-15,-1 6 2 16,1-1 3-16,0 5 8 16,3 3-7-16,0 0-1 0,2 0-3 15,2 0-1-15,0 0 1 16,-3 0 1-16,-1 0 2 16,-3-3 13-16,1 2 1 15,2-3-5-15,3 1-7 16,0-1-1-16,4-2-2 15,-2 1-2-15,0-2 0 16,4-2 3-16,1-1-1 16,3 0-1-16,3 3 3 15,2 1-3-15,3 3 0 16,-2 2 0-16,2 1 1 16,0 0-2-16,1 0 0 15,-2 1 4-15,-3 5-5 0,-5 0 1 16,-6-2-6-1,2 0 0-15,-1-2 6 0,-2 1 0 16,1 2 1-16,-1 3-2 16,-4 4 1-16,2 2 0 15,0 0 1-15,1 3-1 16,2-6 3-16,-3 3-1 16,4-6-2-16,-2 2-2 15,-3-5 2-15,-1 1 0 16,-5-1 3-16,-1 1-3 15,0 2 0-15,-1-2-1 16,0 4 1-16,-3 1 1 16,0-1 0-16,-2 2 0 15,-7-5-1-15,-7 1-1 0,-13-6 1 16,-8 1 2-16,-8-3 0 16,-7 0 8-16,-2 0 16 15,-3 0-10-15,-1 0-14 16,-1 0-2-16,5 0-7 15,-3 0-33-15,1 0-39 16,-5-3-116-16,0-3-443 16</inkml:trace>
  <inkml:trace contextRef="#ctx0" brushRef="#br0" timeOffset="7203.46">5310 13728 168 0,'0'0'73'16,"0"0"-21"-16,0 0 1 16,0 0 4-16,0 0-1 15,0 0-50-15,0 0-4 16,-4-24 14-16,1 20 26 16,0-2 9-16,1 1-3 0,1 0-12 15,-1 1-4 1,1 1-16-16,-1-1-15 0,1 3 6 15,-2-2 8-15,3 3 7 16,0-1-11-16,0 1-2 16,0 0-7-16,0 0-1 15,0 0-1-15,0 0-1 16,0 0 1-16,0 0 2 16,0 0-1-16,0 0-1 15,0 0 6-15,0 0-6 16,0 0 2-16,0 0-2 15,0 0 0-15,0 0 1 0,0 0 7 16,0 0 0 0,0 0 5-16,0-2-7 0,0 2 6 15,0 0-11-15,0 0 1 16,0 0-2-16,0 0 9 16,0 0-4-16,0 0 0 15,0 0-4-15,0 0 1 16,0 0 8-16,0 0-1 15,0 0 10-15,0 0-9 16,0 0-10-16,0 0 0 16,0 0 4-16,0 0-4 15,0 0-2-15,0 0 0 16,0 0 2-16,0 0 0 16,0 0 1-16,0 0-1 15,0 0-2-15,0 0-1 0,0 0 1 16,0 0-2-16,-2 0 4 15,2 0 0-15,0 0 1 16,0 0-1-16,0 0-1 16,0 0 0-16,0 0-3 15,0 3-9-15,-3 7 5 16,0 1-1-16,2-1-14 16,-2-4 4-16,3-2 11 15,-1 0 8-15,1-4 0 16,0 0-4-16,0 0 1 15,0 0 3-15,0 0 1 16,0 0-1-16,0 2 0 0,0 2-1 16,0 7 0-16,0 2-9 15,0 5 10-15,0 0 0 16,0-1 0-16,0 0 2 16,0-7-2-16,0 0 0 15,0 0 2-15,0 0 1 16,-5 5-3-16,2 7 0 15,-2 5 0-15,-1 3 1 16,2 5-2-16,1 0 2 16,0 0-2-16,3-1 2 15,-1-3-1-15,-1 0 0 16,-1-2 0-16,2 5 0 16,-1 5 0-16,2 6 0 0,0 10-4 15,0 10 4-15,3 6 5 16,7 4-5-16,-4 3 0 15,2-3 1-15,-2-1 0 16,-1-9 2-16,-5-6 0 16,0-4-3-16,0-5 0 15,0 0 1-15,0 3 4 16,-5 5 6-16,2 4-8 16,-2 3-1-16,4 0 0 15,1-3 0-15,0-4-1 16,0-6-1-16,0-8 0 15,0-10 0-15,0-7-1 16,0-9 0-16,-2-4 2 16,-2-3 0-16,-1 0-1 0,1-5 0 15,3-2 0-15,1-2 1 16,0-1-2-16,0-1-3 16,0 0-4-16,0 1-20 15,4 4-5-15,9-1 30 16,10 2 3-16,5-1 2 15,9 0 3-15,7-5-1 16,9 0 20-16,10 0-16 16,12-12 5-16,8-8 16 15,4-2-4-15,-1 1-1 16,2 3-4-16,2 1-19 0,1 5 2 16,6 2-1-1,7 2-2-15,5 0-2 0,2 2 0 16,1-1-8-16,-2 0 0 15,0-2 10-15,-2-1-4 16,-2 0 8-16,-8 3 14 16,-4 0-3-16,-7 1-9 15,-4 1-3-15,-5-1-2 16,-2 1-1-16,-3 2 2 16,-1 2-2-16,-4-1-4 15,1 2 3-15,-2 0 0 16,3 0 1-16,0 0 0 15,5 0 1-15,-2-4-1 16,0-1-2-16,-1-1 2 0,-1 3 0 16,1 0 1-16,-1 2 7 15,3 1-8-15,2 0 3 16,4 0 8-16,4 0-1 16,1 3-1-16,-5-2-6 15,-5-1 8-15,-2 0 7 16,-1 0 5-16,-5 0-10 15,-2 0-5-15,-3 0-8 16,3 0 2-16,3 0 0 16,4 0-2-16,2 0-1 15,-3 3-2-15,-2 1 1 16,-5 0-8-16,-9-2 8 16,1-2 1-16,-4 0 1 0,0 0 1 15,-1 0 2-15,2 0-2 16,-1 0 0-16,-1 0-1 15,3 0 0-15,0 0 1 16,1 0-2-16,-5 0 1 16,1 4 0-16,-6-1 0 15,-2-2 0-15,-4 1 5 16,0-1-4-16,0 2-1 16,-2-1 3-16,0 4 3 15,1 2-4-15,-4 1 2 16,-3-1-2-16,-7 2-2 15,-5-5 2-15,-11-2-2 0,-3-1-2 16,-5 0-2 0,0-2 4-16,0 0 8 0,0 0 7 15,0 0 7-15,0-10 7 16,-5-13-19-16,-4-12-8 16,-3-9-2-16,0-13 1 15,-4-6-1-15,2-3-2 16,2 0 2-16,-1 5-2 15,5 4 2-15,2 6 0 16,3 2 0-16,0 4 0 16,-1-3 1-16,1-3-1 15,-3 0 0-15,-1-4 0 16,-1 1 0-16,-2-2-1 0,1-3 1 16,-1 2 1-1,1 1-1-15,1 7 0 0,5 5-1 16,-3 5 1-16,4 3 0 15,1 3 0-15,-4-3 0 16,-2-2 1-16,0-4-1 16,-1 0 1-16,-1 1-1 15,2 4 0-15,1 5 5 16,0 3-1-16,3 5 0 16,0 0-4-16,-2 1 0 15,0-3 0-15,0 1 1 16,-1-1-1-16,0 3 0 15,0 2 0-15,-1 5 1 16,5 3-1-16,-1 2 0 0,3 5 0 16,0 4 0-16,-1-2 0 15,-1 3 0-15,-2-2-2 16,-7-1-4-16,-8-1 2 16,-8-1-2-16,-10 4 5 15,-4-4 0-15,-3 2 0 16,0-1-2-16,-2 2 2 15,0 1 0-15,-6-1-4 16,-8 3-7-16,-6 0 4 16,-10 0-2-16,-9 0-7 15,-6 0 4-15,-1 2-7 16,-2 1 0-16,3-1 14 16,3 2 4-16,1 1 2 0,5 2 0 15,-5 0 2-15,2 1 1 16,-1 2-3-16,-3-2-1 15,-2 1-3-15,-3-3 0 16,-1-2 2-16,0-1-10 16,7 1 8-16,-1 0-1 15,1-1 3-15,2 3 2 16,1-2 0-16,2 0 0 16,0 2 0-16,-1 2 1 15,0-2 0-15,1 0-2 16,0 2 2-16,-2-1-1 15,-4-1 0-15,-2-2-5 16,6-4-9-16,6 0-5 16,4 0 15-16,4-5 4 0,2-5 0 15,2 2 2-15,-3 2-1 16,1 1-1-16,-3-1-2 16,-5 3 2-16,-2-2 0 15,-5 4-9-15,-4 1-22 16,2 0-12-16,0 0 13 15,6 0 15-15,8-2 6 16,6 1 7-16,3-2 2 16,3 0-2-16,2 2 2 15,1-2-2-15,2 0-9 16,1 3-5-16,5-2 0 16,3 2 8-16,4 0 8 15,6 0 0-15,2 0 0 0,4 0 8 16,3 0-8-16,3 0 1 15,2 0 3-15,7 0 6 16,3 0 9-16,3 0-6 16,0 0-13-16,-4 2 0 15,-2 1 0-15,-8 0 1 16,-5 2-1-16,-3 0-1 16,-2-1 1-16,-1-2 0 15,1-1 29-15,6-1 10 16,5 0 7-16,11 0-20 0,8 0-16 15,3 0-5 1,2 0-5-16,17-7-180 0</inkml:trace>
  <inkml:trace contextRef="#ctx0" brushRef="#br0" timeOffset="9440.34">5471 17801 874 0,'0'0'4'15,"0"0"-4"-15,0 0 0 16,0 0-7-16,0 0 7 16,0 0 30-16,0 0 36 15,-46-12-35-15,40 0 0 16,0-6-2-16,0-4-9 15,3-2-14-15,-3-5 3 16,-1-7-6-16,-2-3 0 16,-4-2-1-16,-3-7 1 15,-1 3 2-15,-3 0 5 16,4-2 0-16,1-1-10 0,0 0 1 16,4-8-2-16,1-5 3 15,0-1-1-15,-1-3-1 16,2 3-1-16,-4 4 1 15,-1 3 2-15,-2 8-2 16,1 2 0-16,-3 11 0 16,6 4 1-16,0 7-2 15,6 3-2-15,2 6 2 16,2 6 1-16,2 2-3 16,0 2 0-16,0 3-1 15,0-1 2-15,0 1-2 16,9-2 0-16,11 0 0 0,5-1 4 15,11-5 2 1,7 1 0-16,9-4-2 0,8 2 2 16,6 3-2-16,2 4 0 15,5 3-5-15,-1 0 5 16,-3 0-1-16,-4 0-3 16,0 0-2-16,0 0 4 15,-1 0 2-15,5-6 1 16,-2-13 2-16,15-6 1 15,6-3 0-15,7-3 4 16,5 1-5-16,-1 4-3 16,1 4-2-16,0 3 1 15,1 3 1-15,-1 0 0 0,-3 1 0 16,-3 2 2-16,-1 1-2 16,2-4 0-16,5 0 0 15,11-2 2-15,2-1 3 16,0 5 8-16,-5 6-13 15,-10 2 0-15,-2 4-2 16,-5-2 0-16,-6 1 2 16,3-2 0-16,1-1-1 15,4-2 1-15,7-1 0 16,10 2 0-16,5 0 0 16,2-1 0-16,-3 1 4 15,-9 3-11-15,-10 1 7 0,-5-1-4 16,-8 0-5-16,-3 1 2 15,-3-1 3-15,3 1 4 16,2 0 6-16,5 3-4 16,8-3-1-16,6 0 0 15,7-1-1-15,-3-2 3 16,-10 1-3-16,-13 0 1 16,-10 1-1-16,-7 0 1 15,-3 1 1-15,-1 0-2 16,-1 0 0-16,3 0 0 15,2-2 2-15,6-3 5 16,6 6-5-16,-1 2 1 16,-3 0 0-16,-4 15 6 15,-9 0-8-15,-4-4 6 16,-1 0-5-16,0-2-2 0,0-1-1 16,1 0 0-16,-3-3-1 15,5-1 1-15,4 0 1 16,3 0 1-16,2 0-1 15,-1 2 0-15,-9-2-1 16,-10 4 1-16,-7 0 0 16,-8-2 0-16,-9 1 3 15,-8-3-3-15,-5-2-2 16,-6 3 1-16,-2 0-6 16,1 3-3-16,1 6 6 15,1 10-4-15,4 12 8 16,3 15 3-16,3 15-3 0,2 12-2 15,-1 10 2-15,-3 4-1 16,2-3 5-16,-5-6-4 16,-3-8 0-16,-1-12 0 15,-3-9 0-15,-2-10 1 16,0-11 0-16,0-5 4 16,0-12 2-16,0-3-1 15,0-7-2-15,0-4-2 16,0 0-2-16,0-2-29 15,-15 0-85-15,-21-20-214 16</inkml:trace>
  <inkml:trace contextRef="#ctx0" brushRef="#br0" timeOffset="10377.94">6741 17020 791 0,'0'0'28'0,"0"0"44"16,0 0-58-16,0 0-11 16,0 0 38-16,0 0-30 15,-42-46-11-15,42 76-14 16,0 20 14-16,18 15 22 16,6 17 37-16,6 9-31 15,4-3-11-15,-1-3-10 16,-2-12 1-16,-5-16-8 0,-10-8 7 15,-7-12-3 1,-6-9 12-16,-3-10-9 0,0-8 0 16,0-5 1-16,0-5-1 15,-11 0 12-15,-11-16-3 16,-9-17-10-16,-7-12-6 16,-6-12 0-16,3-5-12 15,4-8 8-15,3-2 4 16,7 2-1-16,5 2-5 15,4 6 6-15,9 6-1 16,6 6-1-16,3 9-10 16,9 7 11-16,19 7-7 15,7 6 5-15,6 11-1 0,1 8 1 16,0 2-11 0,-4 14 5-16,-6 13-7 0,-10 9-2 15,-8 1 15-15,-14 2 3 16,-2-3 0-16,-26-4 0 15,-14-4 2-15,-3-5 8 16,2-6 10-16,4-4-3 16,15-10 1-16,8-3-15 15,11 1-3-15,5-1-33 16,3 0-180-16,20-10-667 16</inkml:trace>
  <inkml:trace contextRef="#ctx0" brushRef="#br0" timeOffset="10657.11">7002 16818 638 0,'0'0'12'0,"0"0"65"15,0 0-41-15,0 0 22 16,0 0-13-16,0 0-45 15,-31 38 0-15,44 24 83 16,9 7-7-16,4 3-36 16,-1-2-14-16,-1-4-15 15,-2 4-11-15,-6-4 4 16,0-3-3-16,-1-8-1 0,1-11 0 16,-1-11-72-16,0-15-128 15,-3-17-109-15</inkml:trace>
  <inkml:trace contextRef="#ctx0" brushRef="#br0" timeOffset="11234.54">7469 17287 865 0,'0'0'98'16,"0"0"-44"-16,0 0-47 16,0 0-5-16,0 0-4 15,0 0 2-15,-84-14-7 16,41 41 4-16,0 3 3 0,6-1-1 15,7-2 0-15,6-7 2 16,13-3-1-16,5-13 0 16,5-2-6-16,1-2 6 15,7-13 17-15,19-17-1 16,5-8-16-16,3-2-5 16,-2 9-2-16,-7 12-39 15,-7 9-6-15,-5 7 16 16,-4 3 7-16,-1 7 18 15,0 13-10-15,3 8 21 16,1 2 2-16,3-1 6 16,3-4 15-16,0-5-5 15,-1-12 9-15,2-8 20 0,0 0-9 16,5-8 16-16,3-23-17 16,-3-7-18-16,-3-7-18 15,-11-4 5-15,-8-12-6 16,-2-7-48-16,-12-7 24 15,-16 2-44-15,-1 13 8 16,-1 14 28-16,5 19 30 16,3 11 2-16,2 12 0 15,2 4 4-15,3 12 11 16,2 23-6-16,7 15 14 16,6 15 8-16,1 6 10 15,22 3-2-15,6 0-18 0,6-7-2 16,3-5-5-1,3-10-3-15,2-13-1 0,-1-13-4 16,-5-12-2-16,-1-10-4 16,-8-4-57-16,-13-9-119 15,-15-26-128-15</inkml:trace>
  <inkml:trace contextRef="#ctx0" brushRef="#br0" timeOffset="11408.78">7470 17259 1061 0,'0'0'99'16,"0"0"-70"-16,0 0-24 15,0 0 1-15,94-64 0 16,-31 35-3-16,7-4-6 0,-4 8 3 16,-6 1-91-16,-11 2-168 15,-15 8-446-15</inkml:trace>
  <inkml:trace contextRef="#ctx0" brushRef="#br0" timeOffset="11924.46">8197 16717 873 0,'0'0'51'0,"-36"-80"27"16,8 51-53-16,-8 9-23 16,-1 8-4-16,-2 8 2 15,3 4 0-15,5 2-3 16,8 24 1-16,6 15 1 15,8 14 1-15,4 10 9 16,5 10 22-16,5 0-7 16,11-3-5-16,5-6-9 15,1-7-2-15,-4-8-8 16,-2-6-2-16,-3-6 2 16,-6-5 0-16,-3-3-3 15,-2-5-61-15,-2-5-81 0,-15-11-75 16,-18-10-173-16</inkml:trace>
  <inkml:trace contextRef="#ctx0" brushRef="#br0" timeOffset="12539.84">7765 17305 223 0,'0'0'636'15,"0"0"-476"-15,0 0-90 16,0 0-65-16,89-82-5 16,-20 60-5-16,5 4 4 15,-2 1 1-15,-3 3-1 16,-13 1 0-16,-8 3-1 15,-12 4-22-15,-10-5-11 16,-10 1 15-16,-8-5-3 16,-6 1 12-16,-2 0-2 15,-6 3 1-15,-17 5 5 16,-11 6-4-16,-4 0-2 0,-4 14 6 16,4 7 7-1,8 1 0-15,11 4 30 0,13 1 2 16,6-5-9-16,7-2-15 15,22-3 3-15,8-5 27 16,8-6-2-16,-2-6-15 16,0 0 1-16,-7-10-19 15,-4-5 3-15,-9-5-1 16,-6-5-1-16,-5-3-4 16,-8-5-7-16,-4 2 0 15,-7 0-3-15,-21 3 8 16,-10 3-5-16,-7 3-5 0,-5 5 4 15,-2 7 7 1,2 6 1-16,6 4-2 0,9 0-1 16,14 0-1-16,8 0 0 15,10 3-4-15,3 0-3 16,3-1-2-16,19 0 13 16,11-2 4-16,9 0 9 15,5-4-3-15,5-12 0 16,-3 0-6-16,-2-1 1 15,-3 7-5-15,-4 7-1 16,0 3-1-16,-1 7-2 16,-3 16 3-16,-6 3 1 15,-8 6 14-15,-10 5-3 0,-6 4-10 16,-4 0 3-16,-2 1 1 16,0-5-5-16,4-3-34 15,2-13-146-15,1-12-312 16</inkml:trace>
  <inkml:trace contextRef="#ctx0" brushRef="#br0" timeOffset="12996.37">8785 17077 942 0,'0'0'0'0,"0"0"-56"0,0 0-55 16,0 0 103-16,0 0 6 15,0 0 2-15,34 31 0 16,-26-27 0-16,-2-4 0 16,-2 0 2-16,1 0 9 15,1 0 27-15,5-8 23 16,6-9-30-16,10-3-28 16,6 1-3-16,7 4-75 15,0 6-22-15,-4 8-17 16,0 1 66-16,-9 8 38 15,-4 13 10-15,-4 4 29 16,-6 0-2-16,-4-2 25 16,-3-3-19-16,-5-7-10 15,1-6 4-15,-2-5 15 16,0-1-22-16,0-1 43 0,0 0 47 16,4-14-25-16,10-21-68 15,11-11-17-15,14-4-92 16,10 1 15-16,9 9 68 15,-1 8 9-15,-2 11 16 16,-1 8 32-16,-7 9-21 16,-5 4-3-16,0 7-24 15,-7 21-1-15,-13 3-109 16,-19-1-282-16</inkml:trace>
  <inkml:trace contextRef="#ctx0" brushRef="#br0" timeOffset="14403.22">11368 14447 682 0,'0'0'121'0,"0"0"60"16,0 0-120 0,0 0 0-16,0 0-29 15,0 0-23-15,-16 2-8 0,16-2-2 16,0 0 2-1,0 0-2-15,0 0 0 0,0 0-2 16,8 0-8-16,19 0 11 16,13 0 8-16,20 0 1 15,6 0-7-15,8 0 2 16,5 0 6-16,0-3 1 16,-3-2-7-16,-3 0-1 15,-6-1 2-15,-5 0 1 16,-1-2 5-16,-3 0 1 15,-7 0 7-15,-5 1-7 16,-10 1-10-16,-11 2 6 16,-11 1-8-16,-8 2 8 15,-6-1 1-15,0 2-6 0,0 0-6 16,0 0 2-16,-12 0-58 16,-8-4-90-16,-2-3-145 15,-2-6-222-15</inkml:trace>
  <inkml:trace contextRef="#ctx0" brushRef="#br0" timeOffset="14676.24">12086 14256 755 0,'0'0'71'16,"0"0"-17"-16,0 0 13 16,0 0 30-16,0 0-34 15,0 0-36-15,-22-10-18 16,24 10-5-16,17 0-2 0,8 0-4 15,15 9 3 1,7 8-2-16,3 5 0 0,2 5-2 16,-9 5-13-16,-9 2-14 15,-13 3 7-15,-14 1 11 16,-9 0 3-16,-10 1 7 16,-25-5 2-16,-6 1 13 15,-7-3-2-15,6 2-4 16,8-9-7-16,4-13-262 15</inkml:trace>
  <inkml:trace contextRef="#ctx0" brushRef="#br0" timeOffset="16061.97">5805 14564 911 0,'0'0'4'15,"0"0"11"-15,0 0-9 16,0 0-3-16,0 0 52 15,0 0-31-15,0 0-22 16,14-17 3-16,22 17 0 16,13-7 16-16,14-5 13 15,11-4-22-15,11-7 10 0,9-1-14 16,2 0 0-16,-5 5-4 16,-9 5-4-16,-17 6 0 15,-16 5-1-15,-13 3-26 16,-17 0-75-16,-16 13-81 15,-5 4-109-15</inkml:trace>
  <inkml:trace contextRef="#ctx0" brushRef="#br0" timeOffset="16267.07">6219 14572 639 0,'0'0'95'15,"0"0"-82"-15,0 0-10 0,0 0-3 16,-30 98 56-16,45-50 45 15,0 14-38 1,1-1-32-16,-2 0-20 0,-4-4-4 16,-1-14-2-16,-8-8-2 15,-1-7-1-15,0-10-2 16,-1-4 0-16,-11-7-81 16,3-7-129-16</inkml:trace>
  <inkml:trace contextRef="#ctx0" brushRef="#br0" timeOffset="17142.38">6508 14780 880 0,'0'0'77'0,"0"0"-77"16,0 0-44-16,0 0-10 15,100 47 45-15,-67 0 9 16,0 8 2-16,-8-2 3 16,-4-6-1-16,-8-11-3 15,-8-10 1-15,-5-11 0 16,0-9 14-16,-2-6 34 16,-11 0 35-16,1-8-9 15,-5-19-25-15,7-15-38 16,3-14 5-16,5-11 5 15,2 5-15-15,11 9-1 16,16 14-5-16,4 15 5 0,6 8-7 16,3 7 0-16,-2 4 2 15,-4 2-2-15,-4 1-15 16,-3 0 6-16,-6-2 9 16,-3 2 0-16,-8 0 2 15,-4 2-1-15,-5 0-1 16,-1 0-4-16,0 0 1 15,-22 4 1-15,-12 18 1 16,-9 9 0-16,-4 6 2 16,7 2-1-16,4-1 0 15,9-2 0-15,9-7 0 0,9-8 0 16,5-8-1-16,4-7 1 16,0-6-4-16,0 0 4 15,12-4 9-15,10-14-3 16,4-7 0-16,1-10-6 15,-2-8-5-15,-1 2-5 16,-6 3-28-16,-2 13-16 16,-5 11 34-16,-4 8 14 15,-4 6 5-15,1 0 0 16,4 11 1-16,7 12 0 16,2 10 56-16,6 5-32 15,1-1-15-15,-1-4 3 16,2-6-9-16,-3-9 1 0,3-5-2 15,2-7 3-15,-1-6 2 16,6 0-1-16,0-19 2 16,-1-13-8-16,-3-13-4 15,-2-7-6-15,-7-1-17 16,-7 14-2-16,-6 13 27 16,0 17 2-16,-6 8 14 15,0 1-3-15,2 0-11 16,-1 12-8-16,5 15 8 15,0 11 31-15,4 2-12 16,-2-2 3-16,-2-6-20 16,0-7 2-16,-3-5-1 15,-1-8-2-15,-2-2-1 16,0-4-38-16,0-6-86 0,0-12-163 16,-16-28-387-16</inkml:trace>
  <inkml:trace contextRef="#ctx0" brushRef="#br0" timeOffset="17233.16">7208 14515 949 0,'0'0'0'15,"0"0"-340"-15</inkml:trace>
  <inkml:trace contextRef="#ctx0" brushRef="#br0" timeOffset="17650.93">7492 14630 1097 0,'0'0'0'16,"0"0"-46"-16,0 0-210 16,0 0 209-16,86 41 31 15,-59 2 5-15,-3 7 9 16,-3 4 2-16,-2-6-1 15,-1-5 1-15,-9-13 0 16,-8-14 0-16,-1-9 1 16,0-7 36-16,0 0 59 15,-4-23 53-15,1-20-109 0,3-16-17 16,0-7-7-16,25 3-2 16,12 10-6-16,7 16-8 15,2 15-4-15,0 12 1 16,-1 10-4-16,-5 0 7 15,-2 15 1-15,-4 8 27 16,-4 5-6-16,-8 3-4 16,-4 0-9-16,-6 2-2 15,-4 0-4-15,-4-1-2 16,2-3 4-16,-5-4-5 16,2-3-15-16,2-8-96 15,2-9-161-15</inkml:trace>
  <inkml:trace contextRef="#ctx0" brushRef="#br0" timeOffset="28279.08">11185 14601 485 0,'0'0'6'15,"0"0"-2"-15,0 0-4 16,0 0 6-16,0 0 33 16,0 0 25-16,0 0 17 15,-34-29-21-15,31 25-44 16,3 1 54-16,-1 2-11 16,-1-1-18-16,1 1-27 15,1-1-3-15,0 2-5 16,0 0-4-16,0 0-2 0,0 0-2 15,0 0-3-15,0 0 5 16,0 0 1-16,0 0 0 16,0 0-1-16,0 0 3 15,0 0-1-15,0 0 4 16,0 0 4-16,0 0-10 16,0 0 1-16,0 0 2 15,0 0-2-15,4 0-1 16,5-2 0-16,7-2 0 15,1 3 0-15,2-2-1 16,1 3 2-16,-2 0-1 16,-2 0 0-16,1 0 0 15,-1 0 0-15,-3 0 0 0,2 0 4 16,-3 0-3-16,3 0-1 16,-3 0 0-16,3 0-3 15,0 0 3-15,4 0 0 16,4 0 0-16,7 0-2 15,-1-1 0-15,6 1 2 16,-1 0 0-16,-3 0-1 16,-1 0 1-16,-3 0 4 15,-2 0-4-15,1 0-3 16,-3 0 3-16,1 0-1 16,2 0 2-16,1 0-1 15,1-1 0-15,2 1-1 0,1-1 1 16,5 1 0-1,1-3 2-15,3 3-2 0,-1-2 0 16,0 0 1-16,-2 0 3 16,-4 1-4-16,-3 1-3 15,-6 0 3-15,0 0 4 16,-3 0-4-16,-2 0-1 16,-1 0 1-16,3 0 0 15,1 0-2-15,2 1 2 16,5 1 2-16,0-1-1 15,3-1-1-15,1 0 2 16,-1 0 1-16,1 0 16 16,0 0 7-16,-3 0-13 15,0 0 1-15,-2 0-10 16,0 0 12-16,4 0-15 0,4 0 5 16,5 0 2-16,7 1 4 15,7 5-1-15,5 0-8 16,1 2 0-16,-4 0 1 15,-11 0-4-15,-15-2 0 16,-11-3-1-16,-13 0 1 16,-7-1-2-16,0-2-4 15,0 0-4-15,0 0 8 16,0 0 1-16,0 0-8 16,0-6-31-16,0-10-64 15,0-5-214-15</inkml:trace>
  <inkml:trace contextRef="#ctx0" brushRef="#br0" timeOffset="28674.02">12864 14241 932 0,'0'0'100'0,"0"0"-92"16,0 0-6-16,0 0 7 15,0 0-9-15,0 0 9 16,-33-44-3-16,33 44-2 16,0 0-4-16,3 10-6 15,14 10 3-15,8 6 3 0,9 8 3 16,12 6-1-16,9 6-2 16,3 5 0-16,7 5 1 15,-7 3-1-15,-3-3-11 16,-9-3-19-16,-11-6-1 15,-11-6 16-15,-12-11 10 16,-9-5 3-16,-3-7-2 16,-3-2 8-16,-18-2 8 15,-3 3 21-15,-5-1 4 16,0-1-14-16,-4 2-18 16,1 0-3-16,-3 0-2 15,2-1-29-15,-1-2-29 16,1-6-80-16,3-8-203 0</inkml:trace>
  <inkml:trace contextRef="#ctx0" brushRef="#br0" timeOffset="30449.71">9628 11703 993 0,'0'0'10'15,"0"0"-10"-15,0 0-20 16,0 0-55-16,0 0 45 16,0 0 30-16,67-27 4 15,-34 19 14-15,7 2 6 16,6-2-2-16,4 2-6 15,2 0-1-15,1-3-7 16,4 2-7-16,0 0 3 16,0 2-2-16,3-1 4 15,4 1 4-15,2 2 0 16,0 3-2-16,7 0-3 16,5 0 1-16,3 8-3 0,3 3-3 15,0 0-8-15,-3 1 8 16,-2-3 7-16,-5-1-6 15,0 1 1-15,-3-2-2 16,2-1 0-16,2 2 0 16,4-3 5-16,3 2-5 15,0 4 1-15,0-1 1 16,3 0-4-16,1 2-3 16,5 0 5-16,3 0 4 15,-3 1 1-15,-1-2 1 0,-4 0 0 16,-6 0-1-16,-1-2-2 15,-2 0 3-15,4-1-2 16,1 1-4-16,3-2 5 16,-3 1-5-16,-6 0 3 15,-3 3-2-15,-4-3-1 16,-6 1-2-16,-4-2 2 16,-2-2-1-16,-4-1 2 15,-2 1-1-15,3-3 1 16,0 3 3-16,-2 0-3 15,0-3-1-15,-4 0 1 16,-11 0-4-16,-9-2 6 16,-6 0-1-16,-9 0 4 15,-1 0 15-15,-3 0 3 16,-3 0 0-16,0 0-10 0,-3 0-13 16,-2 0 2-16,-1 0-2 15,0 0 1-15,0 0-1 16,0 0 1-16,0 0-2 15,0 0 0-15,0 2-21 16,0-2-223-16</inkml:trace>
</inkml:ink>
</file>

<file path=ppt/ink/ink2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11-06T10:39:15.065"/>
    </inkml:context>
    <inkml:brush xml:id="br0">
      <inkml:brushProperty name="width" value="0.05292" units="cm"/>
      <inkml:brushProperty name="height" value="0.05292" units="cm"/>
      <inkml:brushProperty name="color" value="#FF0000"/>
    </inkml:brush>
  </inkml:definitions>
  <inkml:trace contextRef="#ctx0" brushRef="#br0">9331 6506 462 0,'0'0'135'16,"0"0"-129"-16,0 0 48 15,0 0-19-15,0 0-6 16,0 0 8-16,0 0 11 16,-15-66-24-16,15 50-14 0,0 1-10 15,0 3 14 1,0 1-4-16,0 7 20 0,1 0 5 16,-1 1-14-16,2 0-9 15,2-2-4-15,4-1-4 16,5-1-1-16,2-1-1 15,5-2-1-15,1 2-1 16,-2 2 0-16,0-2 1 16,-2 3-1-16,-1 2-1 15,-5 0 1-15,6 3 0 16,2 0-5-16,3 0 4 16,5 0 0-16,5 0-1 0,9 0 1 15,5 0 1 1,3-3 0-16,5 0 3 15,-2-2-6-15,1 2 5 0,-3 0-3 16,-1 1 2-16,1 2-1 16,0-2 3-16,5 1-1 15,1 1-1-15,2-3-1 16,2 2 0-16,-4-1-6 16,1 2 11-16,1 0-10 15,0 0 5-15,5 0-2 16,0 0 2-16,1 0 0 15,-2 0 0-15,3 0 0 16,-4 0 3-16,1 0-6 0,-1 0 5 16,-1 3-2-1,-2 1 0-15,2-1 7 0,-1-2-16 16,4 1 16-16,3-1-10 16,0-1 6-16,1 0-6 15,-3 0 4-15,-1 0-2 16,-2 0 0-16,-4 0 1 15,-5 0 6-15,-3 3-6 16,-4 2 4-16,-2 0-3 16,0 0 10-16,1 2-11 15,3-1 9-15,0-2-8 16,6 0 3-16,2-2-3 16,2-2 2-16,-1 0-3 15,-3 0 4-15,-1 0-4 0,-5 0 0 16,-3 0 7-1,-2-2-2-15,-1 2 4 16,2 0 4-16,-1 0-13 0,1 0-1 16,0 0 1-16,2 3 0 15,4 0 0-15,3-3-3 16,-1 2 3-16,1-2 3 16,-1 2 0-16,-3 0-3 15,-2 2 2-15,-3 2 2 16,3 1-2-16,2 0-1 15,6 0-1-15,4-1 6 16,8-1-4-16,1-3-1 16,2-1 1-16,2-1 3 0,-4 0-1 15,0 0-3 1,-2 0-1-16,-6-6 7 0,-7 0-8 16,-7 0 8-16,-3 3-7 15,-6 2 7-15,-2-2-6 16,-1 3 7-16,-2-1-6 15,1 1 2-15,-7 0 5 16,-1 0-4-16,-6 0 0 16,-2-2 0-16,-1 2 1 15,1 0 4-15,-1 0-4 16,2 0-2-16,-3 0 2 16,1 0-3-16,-7 0 0 15,-3 0 2-15,-4 0-2 0,-1 0 3 16,0 0 3-1,0 0 0-15,0 0-8 0,0 0 0 16,0 0-1-16,0 0-1 16,0 0-2-16,0 0-43 15,0 0-105-15,-15-10-188 16</inkml:trace>
  <inkml:trace contextRef="#ctx0" brushRef="#br0" timeOffset="8469.24">9173 7997 745 0,'0'0'7'0,"0"0"-7"16,0 0 0-16,0 0 1 16,0 0 2-16,0 0-2 0,0 0 30 15,-6-25 1-15,6 25 4 16,0-3-20-16,0 3 10 16,0-1-11-16,0 0-8 15,0 1 8-15,0-1-9 16,6-2-2-16,13-2-2 15,11 0-4-15,7-4 3 16,5 0-1-16,4 0 2 16,1 2-2-16,0 1 0 15,0 2 0-15,0 0 0 16,3 2-2-16,2 2 2 16,4 0 2-16,3 0-1 15,2 0-2-15,3 3 1 16,5 4 0-16,0-1 2 0,8 1-2 15,1-1 0-15,-3 0 0 16,-3 0-1-16,-6 0 1 16,-6 0-2-16,-5 1 1 15,-3-1 0-15,-3 3 1 16,0-2 0-16,3-3 0 16,-1 1 0-16,4-2 1 15,4-3-1-15,0 0 1 16,4 0 0-16,1 0 0 15,0-4 0-15,5-1 6 16,4 2 5-16,3 0-7 0,9 0 1 16,3 2-4-16,3-1-2 15,0 0 0-15,2-4-2 16,-2-1 2-16,-6-1 0 16,-5-1 2-16,-11 1 0 15,-9 1 0-15,-11 2 9 16,-12 0 0-16,-7 4 2 15,-6 1-4-15,-3 0-6 16,-5 0 7-16,-2 0 1 16,-4 0-5-16,-6 0 4 15,-1 0 5-15,-3 0 4 16,0 0 5-16,0 0-6 16,0 0-3-16,0 0-6 15,0 0-9-15,0 0 0 16,0 0-1-16,0 0-8 0,0 0-30 15,0 0-36-15,0 0-52 16,5 0-95-16,3 6-115 16</inkml:trace>
  <inkml:trace contextRef="#ctx0" brushRef="#br0" timeOffset="10596.87">2787 9453 872 0,'0'0'54'0,"0"0"-41"15,0 0 19-15,0 0-6 16,0 0-14-16,0 0 9 16,0 0-9-16,-31-60 8 15,31 60-2-15,0 0 1 16,0 0-12-16,0 0-1 16,0 0-6-16,0 0 0 0,0 0 0 15,0 0 0-15,0 0-5 16,6 0-1-16,16 0 3 15,14 0 2-15,17 0 1 16,15 0 0-16,11 0-1 16,8-4 1-16,7 0 0 15,4 0 0-15,8-2 3 16,0 2 1-16,6 1 8 16,-2 0-9-16,2 1-2 15,1-1 0-15,-2-4-1 16,2-5-3-16,2 0 3 15,0-4 0-15,0-1 0 0,-3 4 5 16,-9 1-4 0,-12 4-1-16,-14 2 2 0,-18 4-5 15,-13 2 6-15,-18 0-1 16,-14 0-2-16,-11 0 0 16,-3 0 0-16,0 0 10 15,0 0 0-15,0-1 6 16,0 1-13-16,0 0-1 15,0 0-4-15,7 0 0 16,5 11-31-16,4 12-67 16,-1-5-145-16</inkml:trace>
  <inkml:trace contextRef="#ctx0" brushRef="#br0" timeOffset="19187">8716 10718 869 0,'0'0'0'0,"0"0"2"0,0 0 8 16,0 0-5-16,0 0-3 15,-16-73 0-15,16 67-1 16,0 5 21-16,0 0 36 15,0 1-8-15,0 0-29 16,0 0-18-16,0 0-2 16,0 0-1-16,0 0 0 15,0 0 0-15,10 0 7 16,11 0-7-16,9 1 0 16,10 2 2-16,11-3 0 15,7 0-2-15,8 0 2 0,-4 0-3 16,3 0 1-16,-4-6 0 15,4-1 3-15,0-2-3 16,0 4 0-16,1-2-1 16,1 1 1-16,3 1 0 15,0 1 1-15,2-1-1 16,2 4 4-16,-3-1-3 16,-4 2-1-16,-3 0 0 15,-1 0 2-15,-1 0-2 16,7 0 0-16,2-2-4 15,3 2 5-15,0 0-1 16,-2 0 0-16,0 0-3 0,2 0 3 16,-1 0 0-16,0 2 2 15,3 7-2 1,2 1 0-16,1-1 0 0,3 3 4 16,-3-2-4-16,-1 1 2 15,-4-1-4-15,2 0 4 16,-3-1-2-16,2-2 0 15,-3-1 0-15,-2 1-3 16,-3-1 1-16,2 1 4 16,-2 0 0-16,-2 0-2 15,-2 0-5-15,0-1 5 16,2 0 2-16,3 1 1 16,-1-1-2-16,-2-2 0 15,1 3-1-15,-8-2-1 16,-3 0 1-16,1-1 0 0,-4-1 1 15,-3-2 2-15,-1 0-3 16,-5-1 2-16,-3 0-2 16,-1 0-2-16,-3 0 2 15,-5 0 0-15,-3 1 1 16,-4 2 0-16,-3-3 5 16,-3 0-2-16,-4 2 4 15,-6-1-4-15,-2-1 16 16,-4 3-3-16,-2-3 2 15,0 1-6-15,0 1-6 0,0-1 0 16,0-1-1 0,0 2-5-16,0-2 0 0,0 1 0 15,0 0 2-15,0-1-4 16,0 0 2-16,0 0-2 16,0 0-3-16,0 0 2 15,0 2-24-15,-6 4-107 16,-15-6-230-16,-6-9-228 15</inkml:trace>
</inkml:ink>
</file>

<file path=ppt/ink/ink2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11-06T10:40:10.176"/>
    </inkml:context>
    <inkml:brush xml:id="br0">
      <inkml:brushProperty name="width" value="0.05292" units="cm"/>
      <inkml:brushProperty name="height" value="0.05292" units="cm"/>
      <inkml:brushProperty name="color" value="#FF0000"/>
    </inkml:brush>
  </inkml:definitions>
  <inkml:trace contextRef="#ctx0" brushRef="#br0">8516 6206 587 0,'0'0'31'0,"0"0"68"16,0 0-30-16,0 0-10 15,0 0 12-15,-10-77-28 16,4 65 7-16,3 1-17 16,-2 1 15-16,1 0-8 15,-5 0-15-15,0 1-10 16,-4-1-4-16,-10 2-7 15,-8 0-8-15,-11 2 4 16,-9 5-1-16,-4 1 1 16,-1 0 0-16,2 13 3 0,0 6-2 15,4 7-1-15,0 9-3 16,1 4 3-16,10 2-1 16,5-3-3-16,7-4 3 15,9-4-4-15,8-3 4 16,2 0-2-16,6-4 1 15,2-2 1-15,0 0-1 16,2-3 2-16,18 2 0 16,2-1 1-16,6 1-3 15,2 1 3-15,4 1-4 16,5 2 0-16,4 2 1 16,2 4 1-16,-3 2 1 15,-2 3 0-15,-7 5-3 0,-6 1 1 16,-7 1-2-16,-9 0-14 15,-9-2 11-15,-2-2 4 16,-9-4 3-16,-12-3 0 16,-6-3 2-16,-1-5 2 15,-7-6-2-15,-2-3 0 16,-12-5 9-16,-2-3 9 16,-7-3 0-16,-7-3 2 15,-1 0-1-15,1 0 0 16,6-3-4-16,14-3 0 15,14 0-14-15,15 2-3 16,11-1 0-16,2 1-2 0,3-4-44 16,0-5-79-1,0-7-338-15</inkml:trace>
  <inkml:trace contextRef="#ctx0" brushRef="#br0" timeOffset="4789.46">10456 6017 594 0,'0'0'41'0,"0"0"14"16,0 0-3-16,0 0 26 16,0 0-17-16,0 0 26 15,18-70-27-15,-18 59-29 16,1 4 22-16,-1 1-16 0,0 4-22 15,0 1-7-15,0-2-5 16,-1 3-3-16,-13 0 0 16,-10 0-1-16,-7 0-7 15,-9 17 2-15,-8 6 0 16,-1 8 0-16,-5 8 3 16,4 6 2-16,6 5-4 15,7 0 4-15,8 0-1 16,13-11 2-16,10-6-9 15,6-7 5-15,2-6 3 16,21-3 1-16,13-2 0 16,14-1-4-16,7 3 4 0,5-1 0 15,-5 7 0 1,-7 8-6-16,-8 9-12 0,-10 4 13 16,-10 2-1-16,-12-5-1 15,-10-1 7-15,0-11-3 16,-13-3 5-16,-14-5-2 15,-9-3 10-15,-10-6 12 16,-11-5-2-16,-8-4 9 16,-7-3-7-16,0 0-10 15,8-14-5-15,16-5-7 16,16-5-8-16,18-6-49 16,14-13-177-16,0-10-576 15</inkml:trace>
  <inkml:trace contextRef="#ctx0" brushRef="#br0" timeOffset="5178.92">10885 5056 859 0,'0'0'4'0,"0"0"10"16,0 0-14-16,0 0-14 16,-8 108 14-16,-4-30 67 15,1 8 8-15,4 3-22 16,7-6-37-16,0-6-6 16,10-7-10-16,11-6 0 15,0-19-53-15,-9-29-353 16</inkml:trace>
  <inkml:trace contextRef="#ctx0" brushRef="#br0" timeOffset="11727.46">12007 6736 193 0,'0'0'67'0,"0"0"-9"16,0 0-42-16,0 0-13 15,0 0-6-15,0 0 3 16,0 0 0-16,0-1 63 15,0 1 9-15,0-1-15 16,0 1-6-16,0 0-15 16,0 0-22-16,0-2 0 15,0 2-12-15,0 0 17 16,0-1 6-16,0 1 3 16,0 0-3-16,0 0 2 15,0 0-15-15,0 0-5 0,0 0-5 16,0 0-2-1,0 0-1-15,0 0 1 0,0 0 0 16,0 0 2-16,0 0-2 16,2 0-1-16,-2 0 1 15,0 0-1-15,3 0 1 16,2 0 0-16,2 0-1 16,2 0 1-16,0 0 1 15,1 0 8-15,4 0-3 16,-1 0 0-16,2 0-4 15,-1 0-2-15,2 0 0 16,-3 0 0-16,2 4 0 0,-1-1 0 16,2 1 0-16,1-3 0 15,3 0 0-15,3-1 3 16,-2 0 6-16,1 0-1 16,-1 0 4-16,-3 0-9 15,0 0-3-15,-2 0 0 16,2 0 0-16,1 0 0 15,-4 3 0-15,2-1 0 16,-1-1 2-16,3 2 2 16,1-3-4-16,2 1 4 15,2 1 3-15,1-2-3 16,-2 1 2-16,1-1-5 16,1 2 1-16,0 0-2 0,4 1 2 15,1 0-2-15,-4 2 0 16,3-1 0-16,-4-1 2 15,2 2 2-15,3-5-1 16,0 2 7-16,0-2 0 16,0 0-3-16,-2 2-1 15,2 0-1-15,0 0-3 16,1 0 0-16,2 0-1 16,-2 0 10-16,-3 2-10 15,1-2 12-15,0 1-3 16,1 0 3-16,0-3-1 15,0 0 12-15,0 0 7 16,-2 0-5-16,0-3-13 16,-3-1 6-16,0-1-12 0,-6 3-2 15,-4 0-4-15,0 2 2 16,-1 0-3-16,0 0 0 16,3 0 1-16,1 6 0 15,-3-3-1-15,-1 1 2 16,-3-2-5-16,-5-1 3 15,0-1 0-15,-6 0 4 16,0 0 1-16,0 0 20 16,0 0-3-16,0 0 0 15,0 0 0-15,0 0-11 16,0 0 5-16,0 0-2 16,0 0-11-16,3 0 12 15,1-3-15-15,1-1 2 0,-2-1-7 16,0 3 8-1,-2 2-6-15,-1 0-56 0,-4 14-206 16,-29 1-437-16</inkml:trace>
  <inkml:trace contextRef="#ctx0" brushRef="#br0" timeOffset="12621.66">12828 11520 75 0,'0'0'129'0,"0"0"-129"0,0 0-26 16,0 0-80-16</inkml:trace>
  <inkml:trace contextRef="#ctx0" brushRef="#br0" timeOffset="12684.88">12828 11520 55 0,'69'-17'86'0,"-68"8"-35"15,1 2-51-15,-2-2-41 16</inkml:trace>
  <inkml:trace contextRef="#ctx0" brushRef="#br0" timeOffset="14663.65">13226 11339 563 0,'0'0'12'0,"0"0"31"0,0 0-8 15,0 0 34-15,0 0 22 16,0 0-38-16,-8-35-21 16,-3 29-19-16,-4-2 5 15,-1-2 6-15,-4 0-24 16,-1-1 1-16,-1 1-1 15,-2 0 0-15,-1 0-6 16,-2-1-9-16,1 1 4 16,3-1 1-16,2 3 5 15,4-1 5-15,3 1 0 16,0 0 5-16,-1 3-5 16,0-1 0-16,-4 0-5 15,-2 2 3-15,1-2-29 0,-2 1 26 16,0-2 2-16,-1 1 1 15,-2 1-5-15,1-2 5 16,2 3 1-16,1-1 1 16,0 2 1-16,0 3-1 15,3 0 1-15,-1 0-2 16,0 0 1-16,0 0 0 16,2 5 5-16,0 2-4 15,1 1-2-15,-1 3-2 16,0 2 3-16,0 4-2 15,-2 3 8-15,-4 7-12 16,0-2 6-16,-2 0 0 0,0-2 7 16,1-5-7-16,4-3 1 15,3 1-1-15,1-2 0 16,1 2-1-16,7 0 2 16,1 2 1-16,4 3-1 15,3 3 1-15,0 1-2 16,1 3 1-16,13-1 4 15,1-1-5-15,1-1 3 16,1-1-2-16,-1 1-2 16,0-3 1-16,2-1-2 15,-3-2 2-15,1 1 4 16,0-1-4-16,0-1 1 16,0-1-1-16,2-2-2 0,1 0 2 15,1-3 8-15,4 1-5 16,1 0-2-16,0-3 0 15,2-4 4-15,-1 0-3 16,1-2-1-16,1 1 1 16,2-1-1-16,1 1-1 15,5-4 0-15,1-1 0 16,-1 0 0-16,0 0 3 16,-2 0-3-16,-1-1 2 15,-2-10 7-15,-2 1-1 16,-5-4 1-16,2 0-2 15,-5-1 0-15,2-3-3 16,0 0 1-16,0-3-2 16,-1-2-3-16,-1-2 3 0,-2-5-1 15,-2-1-2-15,-5-8 0 16,-3-3 4-16,-5-5-4 16,-4 0-5-16,0 2 2 15,0 6-4-15,-9 4 4 16,-5 1 1-16,1 0 2 15,-3 1 8-15,3-2 8 16,-4 1 14-16,-1 1-4 16,1 3-3-16,-2 4-16 15,0 7 8-15,4 5-15 16,5 5-3-16,2 8-1 16,-1 1-75-16,-1 0-212 15</inkml:trace>
  <inkml:trace contextRef="#ctx0" brushRef="#br0" timeOffset="19411.75">12835 11404 437 0,'0'0'140'0,"0"0"-103"15,0 0 0-15,0 0-7 16,0 0-7-16,0 0-23 16,0 0 2-16,0 0 3 15,0 0-5-15,0 0 0 16,0 0 10-16,0 0 19 15,0 0 1-15,0 0-7 16,0 0-2-16,0 0-10 0,0 0 9 16,0-1 19-16,0-1 3 15,0-1-19-15,0 1-8 16,-1-1 17-16,-1 0-19 16,1-3-5-16,-2 0-3 15,0 0-4-15,-1-2 3 16,1-3 4-16,1 3-7 15,-1-2 8-15,2 0 6 16,-2 0 9-16,0 1-3 16,0-3-10-16,0 2 3 15,-2-2-2-15,1 4-8 16,-2-6-2-16,3 3 0 16,-2-3-1-16,5-2 1 15,-1 3 1-15,1-3-3 16,-2 0 2-16,-1-1-1 0,2 2 0 15,-1-2-1-15,-1 0 7 16,-2 0 9-16,0 0-15 16,-1-1 7-16,0 0-4 15,3 2-3-15,0-2-1 16,1-1 1-16,2 0 2 16,0 0-3-16,0 0 1 15,0 0 0-15,0-4-1 16,0 0 0-16,0 2 0 15,0-5 0-15,-3-1 3 0,1 1-2 16,2-1-1 0,0 0-1-16,0 3 1 0,0 2 1 15,0 1 1-15,0 1-2 16,0-2 0-16,0 0 1 16,4 0-1-16,0 0 0 15,1 1 0-15,-2 0 1 16,-1 1 3-16,-1 1-4 15,1-3 3-15,-2 0-3 16,3-3-1-16,-3-2 1 16,1-1 2-16,-1-1 0 15,0 1-2-15,0-2 0 16,0 5 0-16,0 3 0 16,0 1 0-16,0 1-2 15,0 1 2-15,0-1 0 0,0-2 0 16,0-2-2-16,0-3 2 15,-1-1 3-15,-4-1-3 16,2-2 0-16,-2-1 0 16,2 2 0-16,2-1 0 15,1 2 0-15,0 1 1 16,0 0-3-16,0 0 3 16,0 0-1-16,3 0 0 15,0 2 1-15,2-1-3 16,-4-1 3-16,1 1-1 15,-2-1 0-15,0 1 0 16,0-1-1-16,0 1 0 0,0-1 0 16,0-3 1-16,0-2 0 15,-2-3 0-15,2-4 0 16,0-2-1-16,0 1 1 16,0 0 0-16,0 3 1 15,0 4-1-15,0 4-1 16,0 3 1-16,0 2 0 15,0 4 0-15,2 0 0 16,1 2-1-16,0-1 1 16,1-4-3-16,0-1 2 15,1 0-1-15,-2-3 2 16,0-3 1-16,0 1-1 16,-2 2-1-16,1 1 1 0,-2 4 0 15,0 2 0-15,0 4-3 16,0-1 2-16,0 2-1 15,0-4 2-15,0 4 2 16,0-3-2-16,0 0 0 16,0-3-2-16,1-2 4 15,2-1-2-15,2-3 0 16,2-1-3-16,-2 1 2 16,1 0-1-16,-2 1 2 15,-1 1 0-15,2 0 3 16,0-1-1-16,0 2-1 15,-2 1-1-15,-2-1 0 0,-1 3-1 16,0-1 0 0,0-3 1-16,0 1 1 0,0-4-1 15,0 0 0-15,0 0-1 16,0 1 0-16,2 2 1 16,-2 2 0-16,1-2 0 15,1 4 1-15,-2-1-1 16,0-2 1-16,0 0-1 15,0-1 0-15,0-1-1 16,0 1-2-16,0 4 2 16,0-2 1-16,0 2 0 15,0-1 4-15,2-1-3 16,-2 0-1-16,1 3 0 16,-1-2-1-16,0 0 1 15,2-2-4-15,-1 0 7 0,-1 0-3 16,0 0 1-16,0 3-1 15,0-3 0-15,0 0 0 16,0 4 0-16,0 1-3 16,0 6 3-16,0 1 0 15,0 3 0-15,0 2-3 16,0 1 3-16,0 0 0 16,0 0 0-16,0 2 0 15,0 0 2-15,0 0-2 16,0-3-4-16,0 1 1 15,0 0-2-15,-3-3 1 16,2 1 1-16,-3-1 6 0,1-3-7 16,0 1 4-1,2-1 0-15,-1 1 4 0,1 1-4 16,1 1-4-16,-2 0 4 16,2 1 0-16,-1 0 0 15,-2 1 0-15,2 1-2 16,-2 0 2-16,1 1-1 15,-1-1-2-15,3 1 0 16,-3-3-2-16,3 2 5 16,-1-1 0-16,-1 0 2 15,1-1 1-15,-2-2-3 16,3 1 0-16,-2-1-3 16,2 4 3-16,-1-2-2 0,-1 2 4 15,2-2-2 1,0 2 1-16,0 1-1 0,0-1-1 15,0 0 1-15,0 2-2 16,0 5 2-16,0 0-1 16,0 0 0-16,-1 0-7 15,-7 5-9-15,-4 12 5 16,-5 8 12-16,-9 0-3 16,-7-1 3-16,-1-3 0 15,-2-1-1-15,0-4 1 16,4-3 2-16,0 1-1 15,7-5-1-15,7-2-5 0,6-1 5 16,6-2 0 0,3-4 0-16,3 0 1 0,0 0 4 15,0 0-5-15,0 0 2 16,0 0-2-16,0 0-2 16,1 0-1-16,10 0-11 15,5 0 14-15,5 0 0 16,0 0 1-16,3-6-1 15,1-6 5-15,2-1-2 16,-4 0-3-16,1-5 1 16,-2 1 2-16,-6 2 1 15,-1 0-4-15,-6 5 3 16,-1 0 2-16,-1 3-4 16,-3 1-1-16,-1 4-5 0,-1 2 4 15,0 0 1-15,-2 0-1 16,3 0-1-16,6 0-4 15,5 0 3-15,7 8 1 16,2 7 2-16,1 5-5 16,1 0 4-16,-1 0 1 15,-3 1 0-15,-4 0-3 16,-3-6 3-16,-5-4 0 16,-5-2-5-16,-2-6 5 15,-2-1 0-15,0-2 0 16,0 0-4-16,0 0 4 15,0 0 4-15,0 0 5 16,0 0 1-16,0 0 2 0,0 0-3 16,0 0-9-16,0 0 0 15,0 0 4-15,1 0-9 16,1 7-89-16,-2 2-235 16,0-2-148-16</inkml:trace>
  <inkml:trace contextRef="#ctx0" brushRef="#br0" timeOffset="20588.93">12410 8569 424 0,'0'0'29'0,"0"0"-21"15,0 0-6-15,0 0 35 0,0 0 52 16,0 0-41-16,2 3-6 15,-2-3-6-15,0 0 3 16,0 0 16-16,1 2-18 16,-1-2-26-16,0 1-11 15,0-1-3-15,0 0 3 16,0 1 0-16,2 2-2 16,-1 1 0-16,4 6-1 15,2 0 3-15,1 7-5 16,1 7 2-16,1 7 3 15,-1 6 5-15,2 4-4 16,-1 3 7-16,5 2-7 0,-3-1 8 16,0-2 0-16,-2-8-7 15,1-5-1-15,-1-5-1 16,-1-3 6-16,-1-6-4 16,0-1 4-16,-2-4-6 15,-1-2 0-15,-2-2 2 16,1-1-2-16,-1 0 0 15,0-1 2-15,5-2 2 16,-4 0 2-16,1-3-6 16,2 0 5-16,1 0 8 15,5 0-8-15,5-3 6 16,6-12 2-16,6-6-7 16,3-5-1-16,-1-7-4 0,0-1 6 15,-1-8-7-15,0-1 1 16,-4 4-1-16,-5 6-1 15,-4 9 1-15,-9 7 6 16,-1 4 17-16,-5 1-19 16,3 5 15-16,0-1 2 15,0 4-12-15,0 0 1 16,1 1 3-16,2 2-12 16,1-3 4-16,1 4-2 15,-3-3 0-15,-4 0 1 16,-3 3-3-16,-1 0 5 15,0 0 2-15,0-2 5 16,0 2 11-16,0 0-1 16,0-1-3-16,0 1 3 0,0-1-2 15,0-1-9-15,0 1-8 16,0 1-3-16,0 0 3 16,0-1-4-16,0 1-2 15,0 0-2-15,0 0 4 16,0 0-34-16,0 0-36 15,0 0-96-15,0 0-179 16</inkml:trace>
  <inkml:trace contextRef="#ctx0" brushRef="#br0" timeOffset="25645.05">11242 4757 660 0,'0'0'95'0,"0"0"-41"16,0 0-2-16,0 0-27 15,-46-84 0-15,30 68 7 16,0 1-3-16,0 1 0 16,1 4 0-16,-3 2-21 15,-2 1-2-15,-6 6-5 16,-10 1-1-16,-7 0-3 0,-6 5 0 16,-1 11-1-1,0 0-6-15,2-2 5 0,2 0 5 16,4-2 5-16,-1-1-5 15,-1 1 0-15,-3 2 0 16,-1 2 0-16,-6 6-1 16,-1 5-1-16,3 1-6 15,-3-1-2-15,1 2-2 16,9-5 3-16,5-2 8 16,10 1-12-16,6-6 12 15,3 5 1-15,-1 4-1 16,-5 5 1-16,-4 5-6 15,-2 2 2-15,-1 1 4 16,-4-1 0-16,2 1-1 16,-2-5-1-16,2 1 2 0,3-1 0 15,3 2 2-15,4 1-6 16,3 1 4-16,-2 1-3 16,2-1 0-16,0 2 3 15,1 0 5-15,0-1-4 16,-3 1-1-16,-3-1 0 15,1 0 0-15,0 2 0 16,3 1 0-16,-2-1 0 16,4-2 0-16,-2 2 0 15,3-1-1-15,0 0 1 16,2 0-1-16,4-3 2 16,2-1-2-16,1 5 1 0,0 4-1 15,-1 8 1-15,0-1 0 16,2 4 1-16,3-2-1 15,2-2 0-15,3 3-1 16,2-1-2-16,1 0 2 16,0 0 1-16,0-5 0 15,0-3 1-15,0-6-1 16,3 0-1-16,9-1 1 16,5 1 2-16,6 2 0 15,-1 1-1-15,7 0-1 16,1-2 0-16,2 2-1 15,3-2 1-15,-1-6 0 16,0-3-1-16,-3-5 1 0,-1-5-6 16,-2-6 5-1,-2-2 1-15,3-4-1 0,2-7 1 16,7-3-1-16,3 0 2 16,4 0-2-16,2-3 1 15,-3-3 0-15,-1-3 0 16,0 2 7-16,3-2-8 15,7 3 1-15,5-3-4 16,8 1 4-16,3-3 0 16,0 1 0-16,-2-5 0 15,-6-1 0-15,-4-2 4 16,-5 0-2-16,-5-1-1 0,-4 2 3 16,-1-1 4-1,-2 2-8-15,-1-1 3 0,1-1-2 16,-1 0 1-16,3-2 4 15,2-4-6-15,1-3 2 16,0-1 6-16,-2-1-4 16,-1 1-4-16,-3-1 4 15,-5 3 0-15,-1-3-3 16,1-2 5-16,-1-1-6 16,0-2-4-16,-3 1 3 15,-7 0 1-15,-3 1 7 16,1-3-6-16,1 1 3 15,0-3-4-15,0-1-2 0,0-3 2 16,2 1 6-16,-3-2-3 16,1 2-3-16,-1-3-2 15,-3 1 2-15,-1 0 0 16,1-2 3-16,-4 0-2 16,2 2 2-16,-4 0 3 15,-1-2 6-15,-1-3 2 16,-4-3-13-16,0-1 0 15,-1 0 1-15,-2 3 2 16,0 3-4-16,0 1 2 16,-3-2 0-16,4-3 0 15,-3-3-1-15,1 2 2 16,-1-1 2-16,2 5-2 0,0 4-2 16,-1 7 1-16,-2 3 1 15,0 0 0-15,0 2 5 16,0 0-2-16,0 1-3 15,-9 2 4-15,-1 0 10 16,-1-2-2-16,-1-2-13 16,-1 0-1-16,1 0 1 15,-3 2 2-15,3 0 0 16,-3 1-3-16,3 0-1 16,0 0 1-16,-1 4 1 15,2 0 1-15,1 6-3 16,0 1 2-16,0 4-2 15,3 0 1-15,-5 4-1 16,2-1-3-16,-4-2 3 0,-2 0 2 16,-5 2-2-1,0-3-1-15,-4 1 1 0,-2 2-6 16,2-1 6-16,-1 4-1 16,2 0 1-16,6 2-2 15,-1 0 1-15,1 1 1 16,-1 0 2-16,-4 3-2 15,2-1-1-15,-4 1 0 16,-2-1-1-16,0 2 1 16,-2 0 1-16,-3 0 0 15,1 0 4-15,-2 0-9 16,2 2 5-16,2 2 0 0,6-1 6 16,6-2-6-16,-1 1 0 15,5-1-4-15,-4 0 4 16,1 3 6-16,-2-3-6 15,0 4 0-15,0-1 0 16,2 2-1-16,4-1 0 16,1 3 1-16,5 2-26 15,-1 8-106-15,3 1-82 16,-3-4-97-16</inkml:trace>
</inkml:ink>
</file>

<file path=ppt/ink/ink2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11-06T10:40:45.321"/>
    </inkml:context>
    <inkml:brush xml:id="br0">
      <inkml:brushProperty name="width" value="0.05292" units="cm"/>
      <inkml:brushProperty name="height" value="0.05292" units="cm"/>
      <inkml:brushProperty name="color" value="#FF0000"/>
    </inkml:brush>
  </inkml:definitions>
  <inkml:trace contextRef="#ctx0" brushRef="#br0">19733 7513 696 0,'0'0'53'0,"0"0"-25"15,0 0-17-15,0 0-4 16,0 0 11-16,0 0 26 15,0 0 15-15,0 0-18 0,0 0-16 16,1 0-6-16,1 0-8 16,1 0-8-16,0 0 2 15,4 3-1-15,10-1-8 16,9-1 5-16,13 2-1 16,12-1 1-16,5-1 6 15,3-1-2-15,2 0-1 16,-3 0 11-16,4 0-13 15,-3 0 7-15,4 2-6 16,0-2 1-16,1 0 3 16,7 0 1-16,2 0 2 15,3 0-9-15,-3 0 11 16,-4 1 4-16,-9-1-11 0,-8 1 1 16,-6-1 5-16,-6 0-1 15,-5 0-5-15,-6 0 13 16,-7 0-11-16,-6 0 1 15,-7 0-3-15,-4 0 3 16,-4 0-8-16,-1 0 0 16,0 0-1-16,0 0 1 15,0 0-58-15,-12-10-133 16,-6-5-380-16</inkml:trace>
  <inkml:trace contextRef="#ctx0" brushRef="#br0" timeOffset="359.55">20943 7321 1020 0,'0'0'53'15,"0"0"-35"-15,0 0-18 16,0 0-12-16,0 0 12 16,0 0 0-16,0-15 1 15,1 15 2-15,5 0-6 16,9 3-1-16,4 12-3 15,14 5 7-15,6 3 1 16,1 4 4-16,2 4-5 16,-5 1 0-16,-8 3-2 15,-10 2-6-15,-6 0 3 16,-9-1-11-16,-4-6 10 16,0-5-2-16,-18-6 5 0,-3-7 3 15,-5-1 4-15,-5-3 12 16,-2 1 5-16,2 0-16 15,1 2-3-15,2 4-2 16,5 2-4-16,4 6-46 16,6 0-107-16,2-1-82 15,1-5-251-15</inkml:trace>
  <inkml:trace contextRef="#ctx0" brushRef="#br0" timeOffset="7644.78">2592 6371 843 0,'0'0'31'16,"0"0"-23"-16,0 0-8 16,-78-24 2-16,53 23-2 15,-3-3 0-15,2 2 5 16,3-2 9-16,3 2 19 15,-5 2 15-15,-5 0-17 16,-3 0-20-16,-9 2-10 16,-1 16-1-16,-5 7 0 15,-1 9 2-15,1 6-1 16,5 4 0-16,1 1 0 16,6-1 0-16,5-1-1 15,7-4 1-15,5-2 0 0,10-6 2 16,4-3-3-16,5-4 0 15,0-2 1-15,6-4 3 16,12-1-3-16,9-1 2 16,8-2-3-16,6-1 7 15,4-3-6-15,7 1-1 16,2-1 2-16,-2 2-1 16,-1 1-2-16,-4 2 2 15,-9 3-2-15,-10 4 1 16,-5 3-4-16,-7 5-8 15,-7 4 10-15,-9 2-8 16,0-1 8-16,0-1-1 0,-15-2 3 16,-4-4 3-1,-4-3-3-15,2-4 1 0,-3-1 4 16,-1-3 4-16,-5-1 0 16,-4-4 8-16,-5-2 14 15,-4-6 0-15,-8 0-4 16,-1-1-3-16,-2-2-3 15,5-1 4-15,4 0-13 16,11 0 15-16,10 0-13 16,9 0-11-16,9 0 0 15,-1 0-2-15,7-1-1 16,0-4-6-16,0-1-63 16,0-8-105-16,0-5-298 0</inkml:trace>
  <inkml:trace contextRef="#ctx0" brushRef="#br0" timeOffset="60629.42">17590 8585 283 0,'0'0'160'15,"0"0"-103"-15,0 0-19 16,0 0 10-16,0 0-4 16,0 0-21-16,0 0-21 15,-10-22 0-15,11 16-2 16,2 6 21-16,-3 0 17 16,0-1-22-16,0 1-16 15,0 0 13-15,0 0-11 16,0 0-1-16,0 0-1 15,0 0 6-15,0 0-5 16,0 0 13-16,0 0 4 16,0 0 6-16,0 0 0 15,0 0-4-15,0 0-5 0,0 0-5 16,0 0 2-16,0 0-5 16,0 0-6-16,0 0-1 15,0 0 2-15,0 0-2 16,0 0 1-16,0 0-1 15,0 0 0-15,0 0 0 16,0 0 2-16,0 0-1 16,0 0 2-16,0 0-2 15,0 0 0-15,0 0 5 16,0 0-4-16,0 0 7 16,0-2 1-16,0 2 1 15,0 0-10-15,0 0 1 0,0 0 0 16,0 0 3-16,0 0-2 15,0 0 6-15,0 0-9 16,0 0 8-16,0 0 0 16,0 0-2-16,0 0-2 15,0 0 2-15,0-1-5 16,0-1 4-16,0 2-5 16,0-1 0-16,0 1 0 15,0-1 0-15,-1 1 0 16,-2 0 0-16,0 0 0 15,-3 0-1-15,-4 0 1 16,-4 0-3-16,-8 2 0 16,-8 15-1-16,-7 8-4 15,-11 4 4-15,-3 3 4 16,-1 2 4-16,7-3-4 0,7-4 1 16,12-5 0-16,8-8-1 15,7-5 0-15,7-6 0 16,4-2 0-16,0-1 1 15,0 0 2-15,0 0 7 16,6 0 3-16,5-2-8 16,1-7-4-16,1 0 1 15,-4 2 5-15,-1-4-6 16,2 3-1-16,0-3 2 16,5-2-2-16,2-1-3 15,3-4-6-15,6-1 5 16,-3-2 4-16,5-2 0 0,-2 0 0 15,0 4-1 1,-7 0 1-16,-7 7 0 0,-6 5 1 16,-4 4-1-16,-1 2 4 15,-1-1-2-15,0 2 2 16,0-1-4-16,0-1-3 16,0 1 3-16,2-1 0 15,-1 0-1-15,2 0 1 16,-1 0-1-16,2 1 5 15,-4 1-9-15,0 0 5 16,0 0 0-16,0 0 0 16,0 0 0-16,0 0-1 15,0 0 2-15,0 0-2 0,0 0 2 16,0 0-4 0,6 0 2-16,4 0-17 0,11 3 13 15,7 10 2-15,4 6 3 16,4 4-2-16,-2 4 2 15,-3 3 0-15,-2 0 0 16,-6-1-1-16,-3-2 1 16,-5-6-1-16,-6-5 3 15,0-4-1-15,-3-6-1 16,-3 0 0-16,-2-4 0 16,4 4-2-16,2-2 2 15,2 2 5-15,5 1-1 0,-1-1-2 16,3-1-2-16,1 1 3 15,-2 0-1-15,-3-3 3 16,-6 0-3-16,-2-1 3 16,-4-1-4-16,0-1 2 15,0 0-3-15,0 0 13 16,0 0 6-16,0 0 4 16,0 0 10-16,0 0-9 15,0 0-8-15,0 0 1 16,0 0-10-16,0 0-2 15,0 0 1-15,0 0 3 16,0 0-8-16,0 0-1 16,0 0 0-16,0 0-3 15,0 0-11-15,0 0-93 0,-6 0-131 16,-9 0-552-16</inkml:trace>
  <inkml:trace contextRef="#ctx0" brushRef="#br0" timeOffset="62004.63">17222 9564 336 0,'0'0'104'0,"0"0"-22"16,0 0-4-16,0 0 1 0,0 0-10 16,0 0-14-1,0-28-8-15,0 27-9 0,0 1 0 16,0 0-21-16,0 0-7 16,0 0-6-16,0 0-2 15,0 0 1-15,0 0 6 16,0 0 2-16,0 0 8 15,0 0-6-15,0 0-6 16,0 0-2-16,0 0 6 16,0 0-7-16,0 0-1 15,0 0-1-15,0 0-2 16,0 0 0-16,3 0-1 16,6 0-4-16,0 8-3 15,4 5 6-15,5 5 4 16,-2 2-6-16,1 7 1 0,-1 8 3 15,-2 6 2 1,0 2-1-16,-3 3-2 0,-2-4 2 16,-1-4-2-16,0-3 6 15,-3-2-7-15,-1-4 2 16,2-3 0-16,-1-5 0 16,1-5 1-16,-2-4 3 15,-1-3-6-15,-1-6 6 16,-1-2-4-16,-1-1 3 15,2 0 4-15,-2 0-1 16,1 0 8-16,0 0 15 16,3 0 7-16,5-5-7 0,4-10-22 15,2-4-4-15,6-6-3 16,1-5 3-16,5-7-2 16,4-5-1-16,4-5 1 15,2 3 0-15,-1 2-2 16,-3 8 2-16,-5 5-2 15,-7 9 5-15,-9 4-4 16,-3 7 0-16,-3 1-3 16,-3 5 3-16,-2 3 4 15,1 0 2-15,-2-1-3 16,1 1-2-16,-1 0 1 16,0-1 0-16,0 1-1 15,0 0 0-15,0 0-1 16,0 0 2-16,0 0-2 15,0 0-2-15,0 0 2 0,0 0 1 16,0 0-1-16,0 0-1 16,0 0 0-16,0 0-11 15,0 0-49-15,0 0-102 16,-3 0-203-16</inkml:trace>
</inkml:ink>
</file>

<file path=ppt/ink/ink2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11-06T10:40:58.954"/>
    </inkml:context>
    <inkml:brush xml:id="br0">
      <inkml:brushProperty name="width" value="0.05292" units="cm"/>
      <inkml:brushProperty name="height" value="0.05292" units="cm"/>
      <inkml:brushProperty name="color" value="#FF0000"/>
    </inkml:brush>
  </inkml:definitions>
  <inkml:trace contextRef="#ctx0" brushRef="#br0">5443 13255 147 0,'0'0'365'16,"0"0"-284"-16,0 0-65 15,0 0-16-15,0 0 19 16,0 0 34-16,0 0-2 16,0-2-20-16,0 2-17 15,0 0 11-15,0 0 18 16,0 0-4-16,0 0 9 15,0 0-17-15,0 0-4 0,0 0-7 16,0 0-8-16,0 0-7 16,6-5-5-16,18-2 3 15,12-4-2-15,11-1 0 16,9-4 1-16,5-1-1 16,3 0-1-16,3 1 4 15,-3 0 0-15,2 0 9 16,-1 2-9-16,-3 3 2 15,-10 5-6-15,-7 0 1 16,-8 6-1-16,-4 0 0 16,-5 0-1-16,-1 0 1 15,-2 2-5-15,-9 3 10 16,3 2-7-16,-10-2 2 16,-2-1-5-16,-4-1-4 15,-2-3 2-15,-1 0-9 0,0 1 1 16,0-1 6-16,0 4-1 15,-10-2 0-15,-8 0 10 16,-7-2 0-16,-5 0 1 16,-1 0 0-16,-8 0 1 15,-7-2-2-15,-8 0 0 16,-6 0 2-16,-1 2-2 16,-6 0-6-16,4 0-5 15,6 4-2-15,7 2-4 16,8 0 17-16,6-1 0 15,11-2 1-15,4-2 1 16,5 1-1-16,5-1-1 0,2 0 1 16,2-1 0-16,5 0-1 15,2 0 2-15,0 0-1 16,0 0 2-16,0 0 0 16,0 0-3-16,0 0 4 15,0 0-1-15,2 0-3 16,14 0 0-16,12 0 0 15,19 0 14-15,16-8 5 16,15-3 6-16,12-1-13 16,4 4-2-16,-2 3-4 15,-7 5-4-15,-11 0 0 16,-12 0-2-16,-7 5-1 16,-8 1 1-16,-6-2 0 0,-6-2-7 15,-5-1 7 1,-5-1 0-16,-7 0 0 0,-6 0 0 15,-5 0 0-15,-5 1 0 16,-2-1-2-16,0 0 2 16,0 0 1-16,0 0-1 15,0 2 0-15,-5-1-2 16,-15-1-2-16,-10 3-1 16,-14 0 3-16,-12-2-6 15,-7 1-1-15,-4-2 3 16,-5 2 4-16,2 1 2 15,-2 1-9-15,0 2 6 16,3-1 0-16,8 5 0 16,6-4-1-16,8 1-6 0,11-1 10 15,12-4 0-15,12 0 2 16,7-2-2-16,5 0 0 16,0 0-3-16,0 0-8 15,5 0 9-15,9 0 2 16,13 0-1-16,6 0 1 15,4 0 0-15,6 0 1 16,5 0 0-16,9 0 3 16,7 0 1-16,8 0 2 15,5 0 7-15,-1 0-10 16,-1 6 7-16,-8 1-11 0,-12 0-2 16,-15-1 2-1,-14-4-1-15,-16 0 1 0,-5-1 0 16,-5-1 4-16,0 0 16 15,0 0 19-15,-3 0-9 16,-5 0-22-16,2-5 4 16,0 0-1-16,1 2-11 15,5 1 0-15,0 0-6 16,0 1-69-16,19-4-146 16</inkml:trace>
  <inkml:trace contextRef="#ctx0" brushRef="#br0" timeOffset="2199.67">5814 13202 669 0,'0'0'110'0,"0"0"-100"16,0 0-7-16,0 0 16 15,0 0 52-15,0 0-8 16,0 0-49-16,2-3-10 16,-2 3 0-16,1 0 14 15,-1 0 18-15,0 0-11 16,0 0-5-16,0 0-2 15,2 0 0-15,-2 0-9 0,0 0-8 16,0 0 0-16,0 0 1 16,0 0 2-16,0 0 4 15,0 0-1-15,0 0 8 16,0 0 4-16,0 0 4 16,0 0-2-16,0-2 2 15,3-8 0-15,2-6-17 16,-2-5-1-16,2-7 0 15,0-4 8-15,-2-5-6 16,-3-6-3-16,0-5 8 16,0-6 9-16,-8-7-17 15,-8-3-1-15,2-3-2 16,-3 7-1-16,-1 4 0 0,6 4 0 16,0 5 1-16,0-1-1 15,0 0 0-15,1 2 0 16,0 3 0-16,2 8 0 15,-2 4 0-15,5 3 0 16,0 8 0-16,0 0 0 16,2 3 0-16,-1 2 0 15,1 2 0-15,-2 1 0 16,0 2 0-16,3 3-1 16,1 2 1-16,1 0 0 15,1 4 0-15,-2 1 0 16,2 0-2-16,0 0 2 0,0 0-3 15,0 0 0 1,-1 0-1-16,-1 0-3 0,1 0-2 16,-8 0-6-16,-7 0 7 15,-16 13 2-15,-11 12-5 16,-11 11 3-16,2 3 6 16,6-2 1-16,7-1-2 15,12-10-3-15,8-5 3 16,10-10 0-16,3-4-2 15,6-3 1-15,0-4-1 16,0 0 4-16,0 0-8 16,15 0 5-16,10-9 1 15,9-6 3-15,2-3 0 0,-1 1 0 16,-6 2-3 0,-3-1 0-16,2 1 0 0,-7-2 2 15,3 1 0-15,-3-4-4 16,-3 3 5-16,0-1 0 15,-5 0 1-15,0 4-1 16,-5 2 0-16,0 5 0 16,-3 2 3-16,-5 4-3 15,0 1-3-15,2 0 2 16,-1 0-1-16,4 0-7 16,8 14-1-16,8 11 10 15,9 11 0-15,4 1 3 0,4 2-3 16,-1-5 0-1,-3-2 1-15,-1-5-1 0,-10-8-1 16,-6-1 1-16,-8-10 0 16,-4-2 1-16,-4-4-1 15,-1 0 3-15,0-2-2 16,0 0 8-16,0 0 13 16,0 0 1-16,0 0-15 15,0 0-7-15,0 0-1 16,0 0-16-16,9 0-26 15,3 5-55-15,7 5-10 16,-5-4-122-16,-1 0-528 16</inkml:trace>
  <inkml:trace contextRef="#ctx0" brushRef="#br0" timeOffset="4782.74">13663 7191 445 0,'0'0'179'0,"0"0"-133"16,0 0-35-16,0 0-5 16,0 0 8-16,0 0-14 15,0 0-29-15,-1-6-96 16</inkml:trace>
  <inkml:trace contextRef="#ctx0" brushRef="#br0" timeOffset="9077.34">7145 7436 5 0,'0'0'92'16,"0"0"-16"-16,0 0 6 16,0 0-24-16,0 0-47 15,0 0-7-15,0 0 0 16,-43-8-2-16,33 9 3 15,5 1-4-15,2-2 22 0,3 0 36 16,0 0 10-16,0 0-19 16,0 0-26-16,0 0-14 15,0 0-6-15,-1 0 6 16,-1 0 14-16,-2 0 1 16,-1 0-17-16,-1 0-8 15,-3 0 0-15,2 1-8 16,-1 2 4-16,5-3-3 15,0 1 2-15,2-1 5 16,-2 0 9-16,-1 0 15 16,-1 0 1-16,2 0 10 15,0 0-4-15,-1-1-6 0,2 1-13 16,-1 0-8 0,1 0-4-16,1 0-3 0,-2 0 3 15,3 0-1-15,0 0 2 16,0-2 0-16,0 2 1 15,0-1 2-15,0 1 13 16,0 0 8-16,0 0 5 16,0 0-3-16,0 0-7 15,0 0-10-15,0 0-5 16,0 0-5-16,0 0 0 16,0 0 0-16,0 0-1 15,0 0 1-15,0 0 0 16,0 0-2-16,0 0 4 0,0 0-4 15,0-1 1-15,0 1 1 16,0 0-3-16,3 0 0 16,0 0 3-16,2 0-2 15,5 0 1-15,8 0 0 16,-2 0 0-16,5 0 1 16,0 2 0-16,2 0 0 15,1-1 2-15,2 2-1 16,-1-3 1-16,1 2-2 15,-4 0 1-15,1-1-2 16,-3 2 1-16,2 2 0 16,-2-1 0-16,3 0 0 15,-1 0 2-15,2-2-2 0,1-1 0 16,2 1 0 0,3-2-4-16,3 1 8 0,3-1 0 15,5 0 8-15,3 0 7 16,2 0-5-16,-1 2-8 15,0 0-6-15,-4 0-4 16,-2 1 2-16,-3-2 2 16,0 1 4-16,2-2-4 15,1 0 1-15,0 0 0 16,0 0-1-16,4 0 0 16,-3-4 1-16,2-4-1 15,1 1 0-15,-2 1 2 16,0 2 0-16,-3 1-4 15,-1 2 0-15,0 1 2 0,1 0-1 16,3-2 2 0,0 2 1-16,-1-3-2 0,3 1 3 15,-4 1-2-15,1-4-1 16,2 0-2-16,-2-1-1 16,1 0 6-16,2 2-2 15,-1 0 4-15,1 3-4 16,3-2-1-16,-1 3-1 15,3-2 1-15,1 1-1 16,2 0 1-16,2-3-2 16,2-1 5-16,2-1-3 15,3 0 1-15,-5 2-1 16,3-2 0-16,-1 0 7 0,0 0-3 16,1 2 9-16,-2 0-11 15,0 1 1-15,-1-2-2 16,-1 3-1-16,-2-2-1 15,-4 1 0-15,-1-1 1 16,-2-2 0-16,-2 2 1 16,-1-2 2-16,-3-1-3 15,-2 2-2-15,0-3 2 16,-1 2 0-16,0-1 0 16,3-1 2-16,1 0-2 15,3 0 0-15,2 2 1 16,3 1-2-16,-3 0 1 0,1 3 0 15,-1 0-1-15,-2-1 2 16,-3 1-3-16,1-1 4 16,0 2-4-16,0 0 4 15,1-2-1-15,1 2-1 16,-3 1 2-16,0-2-4 16,-1 2 2-16,-2 0-1 15,-1 0 1-15,0 0 0 16,0 0 1-16,2 0-3 15,-2 0 6-15,1-2-5 16,1-1 1-16,2 1-1 16,-4-3 1-16,0 4-1 0,-3-5 1 15,-2 3-1-15,-4 2 2 16,1-3-2-16,-5 1 1 16,3 0 0-16,4 2 1 15,2-2-1-15,6 2-1 16,3 1-1-16,2 0 2 15,3 0 4-15,-1 0-4 16,-2 0-3-16,-4 0 3 16,-2 0 3-16,1 0-2 15,-4 0-1-15,0 0 1 16,-3 0-1-16,-3 0-1 16,4 0-1-16,-6 0 2 15,1 2 0-15,-2 0-1 16,-4-1 0-16,-5 1-1 15,0-2 2-15,-2 2 1 0,1 0-1 16,1 0-3-16,2 0 3 16,-1-1 3-16,0 2-3 15,-7-3-3-15,-4 0 3 16,-2 0 5-16,-4 0-5 16,0 0 0-16,0 0 10 15,0 0 20-15,0 0-10 16,0 0-10-16,0 0 3 15,0 0-13-15,9 0-5 16,6 2-5-16,3-1 7 16,2 2 2-16,-4-3-4 15,-6 0-10-15,-7 0-5 16,-3 0 13-16,0 0 7 0,0 0-2 16,0 0 2-16,0 0 24 15,0 0-9-15,0 0 1 16,0 0-5-16,0 0-11 15,0 0-2-15,0 0-44 16,0-6-148-16,0 0-264 16</inkml:trace>
  <inkml:trace contextRef="#ctx0" brushRef="#br0" timeOffset="9633.5">12280 6936 174 0,'0'0'559'16,"0"0"-523"-16,0 0 26 15,0 0-5-15,0 0 8 16,0 0-35-16,-3-14-17 16,3 14-5-16,0 0-6 15,0 0-2-15,0 0 0 0,0 0-1 16,0 0 3-16,0 0-5 16,11 9 5-16,5-1-2 15,1 6 3-15,5-2 3 16,3 2-4-16,1 1-2 15,1 2 1-15,-2 2 3 16,-1 0-4-16,-3-5 0 16,-6 1 0-16,0-2-1 15,-2-1 2-15,0-1-2 16,-1 3 1-16,-1-2-2 16,1 1 2-16,-2 0 0 15,-1-2 0-15,-3 1 0 16,2-1 0-16,-5 0 0 15,-3 4-1-15,0-1 0 0,0 2 1 16,-11 2 2 0,-13 0 1-16,-12 1 12 0,-10 5 15 15,-9-2 6-15,-3 3-21 16,6 4-15-16,9-1-2 16,13-13-192-16</inkml:trace>
  <inkml:trace contextRef="#ctx0" brushRef="#br0" timeOffset="12744.47">12955 7172 580 0,'0'0'23'0,"0"0"-22"16,0 0 8-16,0 0 2 15,0 0 34-15,0 0 40 16,0 0-12-16,-36-25-37 16,36 24 22-16,0 1-26 0,0 0-16 15,0 0-8 1,0 0-8-16,0 0 0 0,0 0-4 15,0 0 4-15,0 0-3 16,0 0 3-16,0 0 0 16,3 0-4-16,8 0 4 15,6 0 0-15,6 0 1 16,10-6 0-16,7 0 8 16,3 0 1-16,5-5 18 15,0 3-14-15,2-1-4 16,2 1-10-16,4 1 11 15,4 0-9-15,4 0-1 16,4-1 4-16,-2 2-4 16,-4 0 2-16,-2-1 0 15,-7 3-2-15,-1-1-1 0,1 1 9 16,1 1-5-16,-5-1-1 16,0-2 0-16,-7 1 1 15,-1 1-2-15,-4-3 2 16,-4 2-2-16,-2 0-1 15,-4 1 2-15,-3-2-6 16,-2 1 6-16,-1 2-5 16,-1 0 4-16,0 1 0 15,1 0-2-15,-3 0-2 16,-2 2 2-16,-6-4 2 16,-6 4-2-16,-4 0 0 15,0 0 0-15,0 0 0 0,0 0 0 16,0 0 2-16,-12 0 0 15,-10 0-2-15,-14 0 0 16,-11 0-2-16,-6 6 2 16,-7 2-5-16,-7-4 3 15,-10 2-10-15,-11 0 6 16,-6-3-9-16,-2 3 3 16,4-3 6-16,7 1 5 15,10-1-3-15,12-2 4 16,11 2 0-16,7-1-3 15,1 0 3-15,3 4 7 16,5-2-7-16,3-2-1 16,10 2 1-16,2-4 0 0,7 2 0 15,8-2 1-15,3 0 0 16,3 0-1-16,0 0 0 16,0 0-3-16,0 0 2 15,0 0 0-15,3 0-6 16,5 0 0-16,4 0 7 15,7 0 2-15,6 0-2 16,8 0 4-16,8 0-4 16,8 0 12-16,6 0-2 15,8 2-2-15,2 4-2 16,4 0 2-16,-2-2 1 16,-3 2 3-16,-4-3-10 15,-3 1-2-15,-1-2 0 16,-1 1 5-16,-2 0-5 0,2-1 0 15,-4-1 1-15,-3-1-1 16,-2 0-2-16,-4 0 0 16,-8 0 4-16,-8 0-4 15,-5 0 4-15,-10 0-1 16,-5 0-1-16,-6 0-1 16,0 0 1-16,0 0 0 15,0 0-1-15,-4 0-1 16,-15 0 2-16,-12 0 0 15,-13 4 2-15,-16 3-4 16,-13 1 0-16,-14 1 1 16,-7 1-9-16,3 0 10 15,13 2-14-15,17 0-18 0,21-8-137 16,27-7-546-16</inkml:trace>
  <inkml:trace contextRef="#ctx0" brushRef="#br0" timeOffset="15118.16">13805 7311 138 0,'0'0'56'15,"0"0"-47"-15,0 0 14 16,0 0 70-16,0 0 9 16,0 0-54-16,0 0-19 15,0 0-19-15,0 0-6 0,0 0-4 16,0 0 0-16,0 2 0 16,0-2 0-16,0 0 0 15,0 0 0-15,0 0 0 16,0 0-1-16,0 0 1 15,0 0-3-15,0 0-25 16,0 0-16-16,0 0-11 16,0 0 42-16,0 0 5 15,0 0 6-15,-1 2-22 16,-4-2-144-16</inkml:trace>
  <inkml:trace contextRef="#ctx0" brushRef="#br0" timeOffset="15723.77">13786 7122 118 0,'0'0'146'15,"0"0"-122"-15,0 0-19 16,0 0 23-16,0 0 104 15,0 0-6-15,0 2-67 16,0-2-13-16,0 0-16 16,0 0-10-16,0 0-7 15,0 0-3-15,0 0 4 16,0 0-4-16,0 0 2 16,0 0-5-16,0 0-4 15,0 0 4-15,0 0 4 16,0 0-5-16,0 0-2 15,0 0-4-15,0 0-1 16,0 0-2-16,0 5-53 16,1 4-56-16,-1 9 26 15,0-2-80-15</inkml:trace>
  <inkml:trace contextRef="#ctx0" brushRef="#br0" timeOffset="16564.52">19009 11929 206 0,'0'0'0'0,"0"0"-36"16</inkml:trace>
  <inkml:trace contextRef="#ctx0" brushRef="#br0" timeOffset="18685.03">14990 7224 629 0,'0'0'17'0,"0"0"-17"15,0 0-12-15,0 0 9 16,0 0 3-16,0 0 31 16,0 9 30-16,0-9-17 15,1 0-7-15,1 0-8 16,-2 0-10-16,1 0 0 15,2 0-2-15,3 0-9 16,6 0-8-16,3 0 0 16,7 0 0-16,5 0 0 0,2 0 0 15,2 0 1 1,5 0 2-16,4 0-3 0,5 0-1 16,3 0 1-16,-2 0 2 15,-1 0-2-15,-1 2 0 16,0 1 2-16,1 5-2 15,2-2 0-15,4 0-1 16,0 2-4-16,2 0 5 16,2 0 3-16,2 2-3 15,-3 1-1-15,0-3 0 16,-4 2 2-16,-3-2 6 16,0-1-6-16,-3-1-1 0,0-1 1 15,-2 0 3 1,0-1 1-16,4 1-1 0,1 0 2 15,2 1-1-15,6 0-5 16,1 0 0-16,0 0-4 16,4 1 4-16,-1-1 0 15,2 1 1-15,2 0-1 16,-2 0 1-16,-4-3-1 16,0 0 1-16,-4-1-1 15,0-2 0-15,0 1 0 16,-1-1 0-16,0 1 7 15,-1-2 5-15,0 1-10 16,-3-1 4-16,1 0-6 0,-3 0 1 16,-1 0-1-1,0 1 0-15,3 0 4 0,1 2 0 16,-1-1-4-16,1-1 6 16,-4-1 3-16,0 0-8 15,-1 0 10-15,2 0-3 16,-1 0-6-16,4 0 3 15,2 0-2-15,3 0-2 16,1 0-1-16,1 2 4 16,0 0-4-16,-1 3 0 15,2-3 1-15,-2 3 0 16,-2-2 1-16,2-2-3 16,-2 1 1-16,-2-2 0 0,-3 0 0 15,-2 0 2-15,2 0-2 16,-2 0 5-16,-3 0-2 15,2 0-3-15,-5-2-5 16,1 1 5-16,-2-1 0 16,-1 1 0-16,-2 1-1 15,-2 0 2-15,1 0-2 16,-1 0 2-16,-1 0-1 16,1-2 0-16,-2-1 0 15,0-1 0-15,1 1 0 16,3-1-1-16,-1 1 1 15,6 3 0-15,0 0 5 16,3 0-13-16,-2 0 18 16,-2 0-17-16,-3 0 12 0,-4 0-10 15,0 0 10 1,0 0-8-16,-3 0 6 0,2 0-6 16,-3 0 7-16,-3 0-8 15,-2 0 4-15,-4 0-1 16,-2-3 2-16,-5 1-1 15,-1-1 4-15,-5 0 5 16,0 2-3-16,3-3 17 16,-3 1-8-16,4 0-3 15,-2 0-8-15,1 0 2 16,-1-1 2-16,3 0-4 16,3 0-1-16,0 1-3 0,0-1 0 15,-5 3 1-15,-4-1 1 16,-5 2 4-16,-1 0-6 15,0 0 11-15,0-2 3 16,0 2 1-16,0 0-1 16,3 0 2-16,-3 0-5 15,0-1 5-15,3-2-4 16,2 0-5-16,1 0-5 16,0 0-1-16,0 1-2 15,-2 0-1-15,-4 2-6 16,0 0-53-16,0-3-73 15,0 0-89-15,-8-5-217 16</inkml:trace>
  <inkml:trace contextRef="#ctx0" brushRef="#br0" timeOffset="18954.84">20161 7317 779 0,'0'0'99'0,"0"0"-99"15,0 0 0-15,0 0 0 16,0 0 28-16,0 0-21 16,20 15-3-16,8-4-4 15,5 6 0-15,0 4 4 16,-5 5-4-16,-6-1-3 0,-7 2 3 16,-11-5 1-1,-4 0 2-15,-4-3 7 0,-32-2 21 16,-15 1 20-16,-21 0-27 15,-19-5-24-15,-22-1-3 16,-22-12-154-16,-22-10-590 16</inkml:trace>
  <inkml:trace contextRef="#ctx0" brushRef="#br0" timeOffset="21515.67">20704 7091 426 0,'0'0'122'15,"0"0"-85"-15,0 0-4 16,0 0 20-16,0 0 17 15,0 0-31-15,0 0-28 16,-4 0-9-16,2 0 1 16,1 0 12-16,1 0 0 0,0 0-1 15,0 0 7-15,0 0-8 16,-2 0-9-16,2 0-1 16,-1 0 8-16,1 0 5 15,0 0 6-15,0 0 11 16,0 0-6-16,0 0 0 15,0 0-10-15,0 0-7 16,0 0-7-16,0 0-2 16,10 0 2-16,11 0-3 15,12 0 0-15,13 0 1 16,8 0 1-16,7 0-2 16,3 0 11-16,1 0-1 15,-2 0 4-15,-7 0-3 0,-1 0-7 16,-3 0-3-1,1 0 3-15,3 3-4 0,4 2 9 16,1-1-8-16,-1 0-1 16,-1 0 0-16,-1 1-1 15,0 1 1-15,2 1 0 16,0 0 5-16,-1 3-5 16,-4 0 0-16,-5-3 0 15,-2 2-4-15,-7-2 4 16,0-1 0-16,-1 1 1 15,-1 0 2-15,1-3-3 16,2 2 4-16,0-4-4 16,-2 2 1-16,3-2 4 15,-6 1-4-15,-4 1 0 0,-1 0 2 16,-3-3-1-16,-2 0 2 16,-3 1 6-16,-7-2-4 15,-6 0 3-15,-8 0 0 16,-3 0 1-16,0 0 8 15,0 0 7-15,0 0 1 16,0 0-11-16,0 0-2 16,0 0 2-16,0 0-1 15,0 0-9-15,0 0-5 16,0 0-1-16,0 0 1 16,0 0 0-16,0 0 0 15,0 0 0-15,0 0 1 16,0 0 0-16,0 0-1 0,0 0 2 15,0 0-2 1,0 0 0-16,0 0 0 0,0 0 5 16,0 0-3-16,0 0 1 15,0 0 3-15,0 0-6 16,0 0-1-16,-4 0-16 16,-12-7-112-16,-16-19-445 15</inkml:trace>
  <inkml:trace contextRef="#ctx0" brushRef="#br0" timeOffset="27033.91">1015 8506 690 0,'0'0'56'16,"0"0"-14"-16,0 0-25 16,0 0 31-16,0 0 39 15,0 0-2-15,0 0-39 16,0-9-15-16,0 9-8 15,0-3-12-15,0 3-1 16,0 0-10-16,-3 0 0 0,-5 0 0 16,-9 0-2-16,-10 12-2 15,-9 6-8-15,-9 7 10 16,-4 1-7-16,1 0 8 16,0 2 1-16,5-7 0 15,9-3 0-15,7-4-1 16,3-1 2-16,4-2-1 15,1 1 0-15,-2 2 0 16,-2 0 1-16,0 3-1 16,2-2 0-16,-1 1-3 15,4 1 1-15,0-2 2 16,2 2 0-16,-2 2-3 16,0 1 3-16,0 2-2 0,0 2-1 15,2 1 3 1,1 4-6-16,-3-1 2 0,6-1 1 15,1-2 0-15,1-1 0 16,3-3-6-16,-4 1 8 16,4 0 2-16,-1 5-4 15,1 2 3-15,-2 4 0 16,-3 1 2-16,6 2-2 16,-2 0-3-16,2 0 2 15,1 0-1-15,-1-1 2 16,1-1 2-16,2 0 1 15,-3 1-3-15,3 0-6 16,-5 3 6-16,7 3 0 16,-2 2 4-16,-1 3-4 0,-1 1-1 15,-2 1 1-15,-1 1 1 16,-2 2-1-16,4-2-1 16,-2-2-3-16,4-2 3 15,-2-2 2-15,3-2-2 16,2-1 1-16,1-2 0 15,0 0 0-15,0-1 0 16,0 2 0-16,0 5-1 16,0 3 0-16,0 3 1 15,0 0 5-15,0 0-5 16,0-1-1-16,1 0 1 16,1 3 0-16,2 4-3 0,-4 1 3 15,1 2 4-15,-1 0-4 16,0-2 2-16,0 0-8 15,0-4 6-15,0-2-1 16,0-3 1-16,-1-3 2 16,-2-3-1-16,2-1-1 15,1-2 1-15,0 0 0 16,0-1-1-16,-2 3 0 16,-1 2 2-16,-1 3 2 15,-5 0-4-15,4 6 3 16,-4-3-3-16,2 2 16 15,1-1-12-15,0 2-3 16,1-3 2-16,-2 0 0 0,0-2-3 16,2-3 1-16,0 2 2 15,1-4 3-15,1 1-6 16,-3-1 4-16,3 0 0 16,3-1-1-16,0 3-3 15,0-1 5-15,0 6-5 16,0 1 0-16,0-3 1 15,0 4-1-15,0 2 0 16,0 1 1-16,0 1-1 16,2-1 2-16,6-2 0 15,1-5-1-15,-2 0 3 16,0 0-3-16,0 0 2 16,-2 1-1-16,-2 4 0 15,0 0 13-15,0-1-9 16,1-3-6-16,1-3 0 0,-2 0 0 15,4 1 0-15,-2 2 1 16,1 3 0-16,0-2-1 16,0-3-2-16,-1-4 2 15,3 0 9-15,-2-3-8 16,3 4 6-16,1 1-2 16,-1 0-5-16,0 0 5 15,3-2-5-15,3 0 0 16,0-1 6-16,0 1-6 15,0-1 1-15,-2 1-1 0,1 4 0 16,-1 0 0 0,1-2-1-16,0 3 1 0,0-2 1 15,1-2 0-15,1-2 0 16,2 1-1-16,0-6 1 16,3 2 0-16,3 1 0 15,-2-1-1-15,2 1 0 16,0 0 0-16,-2-3 0 15,-2-3 0-15,-1-3 1 16,0 0-1-16,1-1 0 16,-1-1 1-16,-1 1 0 15,0-2 1-15,1-3-2 16,-2-4-1-16,1-5 1 16,1-1 0-16,2-7 1 15,3 0-1-15,0-1-4 0,1-3 4 16,5-3 0-16,1 0-1 15,-1 0 1-15,4-2-1 16,-1-7 1-16,0-1 0 16,1-2 5-16,-1 1-4 15,0-1-1-15,0-3 1 16,1 0 0-16,2-2-1 16,4-1 0-16,2 4 0 15,3-3 0-15,-5 0 2 16,-1 2-4-16,-2 2 2 15,-7-3 0-15,0 0-1 16,0-2 1-16,-1-4-1 0,0-1 2 16,2-6-7-16,2-2 7 15,3-6-3-15,4-6 2 16,5-4-1-16,-3-8 0 16,4-2 2-16,-6-2-3 15,-1 0 2-15,-5 3-6 16,-4 4 2-16,0 1 0 15,-6 3 6-15,1-2-9 16,-4 3 13-16,1 0-8 16,-5-5 2-16,1-5 0 15,-2-6-1-15,-1-7 2 16,-1-1-8-16,0-3 4 0,0 0 3 16,2 3-7-16,-2 0 7 15,-5 5-1-15,-2-1 1 16,-1 4-6-16,-3 2 7 15,3 2-1-15,-1-2 1 16,1-1-1-16,1 0 2 16,0-2-2-16,-2-7-1 15,1-4 1-15,-3-1-1 16,-3-2 1-16,3 4 0 16,-3 3-2-16,0 1 1 15,0 2 0-15,0 0 1 16,-9 0 0-16,1 0 0 15,-2-2-2-15,-2 1 3 0,0-4-5 16,-1-2 1 0,-1-4-9-16,-5-7-3 0,2-1 6 15,-5-3 9-15,0 5 4 16,1 1-1-16,-2 7-3 16,3 5 0-16,3 3 1 15,-1 7 0-15,1 4 5 16,0 0-4-16,5 0 3 15,-3 1-5-15,3 0 3 16,-1 0-3-16,1-1 0 16,-3-2 2-16,0-1-2 15,-3-4 2-15,0 1 5 16,-1 2-2-16,-2 3-4 16,3 7 1-16,2 2 0 15,2 5-3-15,-1 4 3 0,5 6 0 16,-1 1-1-16,-2 3-1 15,2 0 1-15,-1 4 1 16,-2-3-2-16,-3 2 6 16,2-1-6-16,0-2 5 15,-4-2-5-15,4 1 1 16,2-2-2-16,-5-3 3 16,7-2-4-16,-4-1 3 15,2 3-2-15,-1 2 2 16,1 4-2-16,3 3 3 15,-1 1-2-15,1 6 0 16,4-2 0-16,-2 3-1 0,1 1 1 16,-5-1 0-16,3-1 0 15,0-3 0-15,-4-2 0 16,-4 1 0-16,2 0 0 16,-3 1 0-16,2 1-1 15,1 2 1-15,1 0 0 16,4 1 0-16,1 3-1 15,-3-1 1-15,3 2 0 16,-4-1-1-16,1 0 1 16,4 0 0-16,-3 1-1 15,0-1 0-15,-1 1 2 16,0 0 0-16,3 1-1 16,0-1 1-16,-1 1 0 15,-2 0 1-15,3-1-2 0,-3 0 3 16,0 2-1-1,3-1 9-15,0 1-6 0,-1-2-3 16,-1 3 0-16,1-1 1 16,-1 3-1-16,1 1 2 15,-2 2 2-15,0 1-5 16,-1 0 1-16,7 0 0 16,-3 0 0-16,1 1 4 15,-2-1-5-15,4 3-1 16,0-2 1-16,0 2 4 15,3 2-2-15,-2 2 4 16,3 0-7-16,0 0 1 16,-1-3-1-16,3 2 2 0,-1-1-2 15,1 2 0-15,0 0 0 16,0 0-2-16,0 0-16 16,0 0-8-16,0 0-53 15,-5 0 25-15,-7 10-298 16</inkml:trace>
</inkml:ink>
</file>

<file path=ppt/ink/ink2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11-06T10:43:37.478"/>
    </inkml:context>
    <inkml:brush xml:id="br0">
      <inkml:brushProperty name="width" value="0.05292" units="cm"/>
      <inkml:brushProperty name="height" value="0.05292" units="cm"/>
      <inkml:brushProperty name="color" value="#FF0000"/>
    </inkml:brush>
  </inkml:definitions>
  <inkml:trace contextRef="#ctx0" brushRef="#br0">1081 10031 207 0,'0'0'9'16,"0"0"-9"-16,0 0 85 15,0 0-75-15,0 0 4 16,0 0 30-16,-20-74 10 15,20 68 4-15,0-1-43 16,0-2-3-16,0 0-1 16,0 1 40-16,0-4 11 15,0 2-10-15,0-2 21 16,0 3-35-16,0-3 13 16,0 3-33-16,0-2 16 0,0 0-14 15,0 1 3 1,0 3 3-16,0 0-20 0,-4 3-2 15,-4-1-4-15,-1 2 0 16,-7 1-5-16,-2 2 5 16,-9 0-2-16,-6 6-2 15,-9 16 4-15,1 7-2 16,0 4 0-16,10-2 2 16,11-5-5-16,12-2-1 15,8-5 0-15,0 3 3 16,1 1-3-16,20-1 3 15,9 5 2-15,6 0 1 16,1 2 0-16,-1 1-2 16,-2 5-2-16,-5-2 4 0,-6 10 0 15</inkml:trace>
  <inkml:trace contextRef="#ctx0" brushRef="#br0" timeOffset="81.36">818 10187 0 0,'4'-2'0'0,"7"-5"0"0,-11 1 0 16,6-8 0-16,-6 6 0 16,0-16 0-16,0-5 0 15,0 28 0-15</inkml:trace>
  <inkml:trace contextRef="#ctx0" brushRef="#br0" timeOffset="1783.92">1998 9399 0 0,'0'-6'0'0,"0"1"0"15,0 5 0-15,0 0 0 0,6-1 0 16,-3-4 0 0,-3 5 0-16,0 0 0 0,0-3 0 15,0-1 0-15,-1 1 0 16,-19-2 0-16,-15-2 0 15,-10-2 0-15,-9-2 0 16,42-15 0-16,0-1 0 16,2 18 0-16,-34 7 0 15,14-11 0-15,26 7 0 16,-2 18 0-16,6 37 0 16,-9-2 0-16,9-24 0 15,0-23 0-15,22 7 0 0,23-1 0 16,18 0 0-16,37 9 0 15,-15-5 0-15,13-4 0 16,-4-4 0-16,-21-2 0 16,-25-4 0-16,-42-16 0 15,-3 11 0-15,0-5 0 16,-3 0 0-16,8 2 0 16,-8-2 0-16,-8-13 0 15,-17-5 0-15,22-24 0 16,-8-25 0-16,14 31 0 15,35 15 0-15,2 35 0 16,0 0 0-16,-40 0 0 16,3-10 0-16,8 10 0 15,-4 34 0-15,23 19 0 16,-18-16 0-16,-12 7 0 0,-27 4 0 16,-30 3 0-16,10-2 0 15,-3-1 0-15,-5 1 0 16,-3 4 0-16,3-6 0 15,1-4 0-15,6-11 0 16,8-6 0-16,1-2 0 16,5-3 0-16,4-4 0 15,-1-12 0-15,1-1 0 16,2 8 0-16,-2-6 0 16,6-6 0-16,12 0 0 15,9-16 0-15,0-12 0 16,-5-2 0-16,8 5 0 0,11 18 0 15,35 2 0 1,-4 0 0-16,-3-1 0 0,4-11 0 16,-6-2 0-16,-1 0 0 15,-6-6 0-15,-5 16 0 16,-17 1 0-16,-2-7 0 16,-2 2 0-16,13 0 0 15,2 4 0-15,2 1 0 16,16-8 0-16,2-6 0 15,6-16 0-15,4 1 0 16,3 3 0-16,2 5 0 16,6 23 0-16,5 1 0 15,-2 4 0-15,-11 1 0 0,-16-3 0 16,-30 3 0 0,-2 9 0-16,-1-3 0 0,2 0 0 15,8 2 0-15,-1 0 0 16,-3-6 0-16,3-2 0 15,9 0 0-15,10-22 0 16,2-9 0-16,5-3 0 16,-7 9 0-16,6 0 0 15,0 0 0-15,4-4 0 16,1 0 0-16,-1-1 0 16,-4 1 0-16,-4 3 0 15,-9 2 0-15,-15 3 0 16,-1-2 0-16,-1 3 0 15,8 12 0-15,-3 2 0 0,-2 3 0 16,-4-5 0-16,-1 3 0 16,-1 5 0-16,-2 0 0 15,-2 0 0-15,0 0 0 16,3-6 0-16,7-2 0 16,11-4 0-16,-4 0 0 15,5 3 0-15,-9 0 0 16,-7 2 0-16,0 4 0 15,14 3 0-15,-14 0 0 16,-3 0 0-16,-3-5 0 16,-2-5 632-16,2 10-587 15,0 0-12-15,0 0-16 16,0 0 12-16,0 0 1 0,-104-45 0 16,71 39-11-16,1 1 17 15,-2 3-8-15,1 2-9 16,-1 0 6-16,-11 4-14 15,-7 19-8-15,1 7-2 16,-1 7 0-16,7 0 0 16,11-3 2-16,10-4 1 15,9-6-4-15,11-5 0 16,4-3-4-16,0 1 4 16,22 1 0-16,12 1-5 15,14 5-7-15,3-4 3 16,7 8-16-16,-3 1-5 0,-8 6 13 15,-12 4-11-15,-12-2 16 16,-13-1 9-16,-10-3 3 16,-7-3 0-16,-26 1 14 15,-15-5 34-15,-7-4-8 16,-6-6 18-16,0-5 10 16,1-5-30-16,3-2-14 15,1-1-21-15,3-3-3 16,4 0-19-16,16-11-104 15,17-21-289-15</inkml:trace>
  <inkml:trace contextRef="#ctx0" brushRef="#br0" timeOffset="2165.9">3090 7751 374 0,'0'0'320'15,"0"0"-290"-15,0 0-30 16,0 0-8-16,0 0 8 16,12 109 10-16,-3-53 31 15,0 9-2-15,0 4-10 16,-2 3-18-16,-2 3-10 15,-5-2-1-15,-4-14-238 16</inkml:trace>
  <inkml:trace contextRef="#ctx0" brushRef="#br0" timeOffset="8518.27">4712 14315 26 0,'0'0'13'16,"0"0"-13"-16</inkml:trace>
  <inkml:trace contextRef="#ctx0" brushRef="#br0" timeOffset="10649.95">4512 10242 130 0,'0'0'410'16,"0"0"-380"-16,0 0-24 16,0 0 7-16,0 0 6 15,0 0-4-15,0-20 10 16,0 20 9-16,0 0-2 16,0 0-7-16,0-1 8 15,0 1-14-15,0 0-5 0,0 0-5 16,0 0-7-16,0 0 7 15,0 0-3-15,0 0 10 16,0 0-4-16,0 0-9 16,0 0 4-16,0 0-6 15,0 0 6-15,0 0 6 16,0 0 6-16,0 0-4 16,0 0-8-16,0 0-5 15,0 0 1-15,0 0 0 16,0 0-1-16,0 0-2 15,-6 0-4-15,-1 0 3 16,-4 0-2-16,-5 0 2 16,-2 10 1-16,-6 8 0 0,-6 9-1 15,-3 9 1 1,-3 8-3-16,-1 1 3 0,6 0 0 16,1-7 2-16,6-5-5 15,9-11 3-15,8-6 0 16,2-8 1-16,4-3 2 15,1-4-3-15,0-1 5 16,0 0 0-16,0 0-4 16,0 0 4-16,0 0-4 15,0 0-2-15,0-7-10 16,0-4 6-16,0 3 1 16,1-2 2-16,4-2 2 0,-1-2-3 15,4-6 2-15,2-1 1 16,4-2-2-16,2 1 1 15,-1 1 1-15,3 1-2 16,-5 3 1-16,-1 4-1 16,0 3 2-16,-6 7 2 15,-1-2-2-15,-1 2 0 16,-1 2-2-16,3-1 0 16,0 1 1-16,5 0 0 15,0-1 0-15,0 2 1 16,-1-1 0-16,4 1 0 15,-1 0-2-15,2 0 1 16,-3 0-4-16,3 7 3 16,0 9-5-16,1 3 6 15,2 5-6-15,3 6 7 0,2-2 0 16,0 1 5-16,3-2-5 16,-4-6-4-16,2-4 4 15,-6-5 2-15,-5-1-2 16,-4-5 2-16,-1-2-9 15,-4-1 15-15,2-2-8 16,-5 1 0-16,-1-2 0 16,0 3 5-16,0-3 3 15,0 1 17-15,0-1-10 16,0 2-6-16,0-2-2 16,0 0-7-16,0 2 5 15,0-2-9-15,0 0 4 0,0 4-43 16,0 2-118-16,-10-1-216 15</inkml:trace>
  <inkml:trace contextRef="#ctx0" brushRef="#br0" timeOffset="11353.13">4336 11444 217 0,'0'0'168'0,"0"0"-123"15,0 0-13-15,0 0 11 16,0 0 26-16,0 0 26 15,-11-24-39-15,7 22-4 16,3-2 8-16,-1-2-4 16,-1 4-42-16,2-3-1 15,1 4-3-15,0-1 0 16,0 1 8-16,0 1-4 16,0 0-4-16,0 0-6 15,0 0-4-15,3 11-3 16,14 14-5-16,8 13 8 15,0 9 2-15,1 2-2 16,-3-2 1-16,-1-7-1 16,-7-9 0-16,-6-10 0 15,-3-6 0-15,-1-10 0 0,-4-3 1 16,-1-2-1-16,0 0 4 16,2 0 9-16,-1 0 16 15,2-5 8-15,2-15 12 16,3-8-49-16,3-5 0 15,6-6-11-15,3 1 6 16,7-1-17-16,6 3-1 16,1 5 15-16,1 3-15 15,-4 5-18-15,-4 1-53 16,-8-2-78-16,-13-3-477 16</inkml:trace>
  <inkml:trace contextRef="#ctx0" brushRef="#br0" timeOffset="13324.15">15967 9626 270 0,'0'0'64'15,"0"0"-64"-15,0 0 10 16,0 0 62-16,0 0 5 15,0 0-10-15,0 0 9 16,-3-9-20-16,3 9-23 16,0 0-12-16,0 0 0 15,0 0-3-15,0 0-2 0,0 0-1 16,0 0-9-16,0 0-1 16,0 0 3-16,0 0-6 15,0 0 0-15,0 0 9 16,0 0-1-16,-4 0 10 15,-5 0-4-15,-5 0-16 16,-10 0-3-16,-7 12-8 16,-3 6 11-16,-5 5 2 15,3 4-2-15,3 0 0 16,7-2 2-16,3 0-2 16,4-7-2-16,8-4 2 15,2-6 0-15,5-5 0 0,2-2 0 16,2-1 0-16,0 0 2 15,0 0 5-15,0 0-3 16,0 0 1-16,0 0-1 16,0 0-4-16,3-3-3 15,2-4-2-15,2 0 5 16,2-2 0-16,2-4-1 16,3 0-2-16,3-4 3 15,2-1-8-15,1-3 8 16,-2-1 4-16,-2 3-3 15,-2 0-2-15,-4 4 3 16,-1 4 0-16,-6 2 4 16,0 4-1-16,0 2 3 15,-3 1-4-15,1 2 0 16,-1 0-1-16,0-1 0 0,0 1 1 16,0 0 1-16,0 0 1 15,0 0-2-15,0 0 1 16,0 0-2-16,0 0-3 15,0 0 0-15,2 0-1 16,4 0-6-16,6 3 7 16,6 9 0-16,7 6-1 15,2 7 1-15,3 1-3 16,-4 4 3-16,0-2-5 16,-5 1 3-16,-5-4 2 15,-4-6 0-15,-3-3 0 16,-6-6-3-16,-2-4 3 0,-1-3 0 15,2-2 0 1,-2 0 0-16,1-1-1 0,-1 0 1 16,2 0 1-16,1 0-1 15,5 1 1-15,1 1-3 16,4 1 3-16,0-2-1 16,-2 2 0-16,-5-3 1 15,-3 2-1-15,-3-2 0 16,0 0-1-16,0 1-1 15,0-1-3-15,0 2 4 16,0 1-4-16,0 1-46 16,0 2-9-16,0-4-84 0,0-2-453 15</inkml:trace>
  <inkml:trace contextRef="#ctx0" brushRef="#br0" timeOffset="15313.89">15855 11298 173 0,'0'0'33'0,"0"0"11"15,0 0 83-15,0 0 8 16,0 0-40-16,0 0-31 16,0 0-19-16,-7-22-14 15,2 18-30-15,-2 1-1 16,2-1 0-16,2 3 10 15,2-3 26-15,1 3 25 16,0 1-22-16,0-2-9 16,0 2-3-16,0 0-14 15,0 0-10-15,0 0-2 16,0 0-1-16,0 0 0 0,-2-1 0 16,2 1 0-16,-1-1 3 15,1 1 0-15,0-2 1 16,0 2 11-16,0 0 1 15,0-2 0-15,0 2-10 16,0 0 4-16,0 0-3 16,0 0-2-16,0 0 1 15,0 0 2-15,0 0-5 16,0 0-3-16,0 0-1 16,0 9-8-16,0 11 5 15,0 8 4-15,1 5 0 16,2 4 0-16,0-1 0 15,0 1 1-15,-1-5-1 0,1-1 0 16,1-4 0-16,-1-1-2 16,0-4 2-16,0-6 2 15,0-3-2-15,-1-6 0 16,1-4-4-16,-2-1-2 16,1-2 5-16,-1 0-3 15,2 0 3-15,4 0-2 16,-1 0 3-16,4 0 0 15,-3 0 1-15,3 0 0 16,1-8-1-16,-1-4 0 16,5-2-2-16,0-6 4 15,3-5-4-15,0-7 2 0,4-4-3 16,-1-2 1-16,0 5 1 16,-7 4 1-16,-2 8 1 15,-5 8 1-15,-3 5 0 16,-4 4-1-16,2 2 1 15,-2 2 0-15,0 0 0 16,0 0-1-16,0 0 0 16,0 0 1-16,1 0 1 15,1 0-3-15,-1 0-3 16,-1 0 3-16,2 0 0 16,-2 0 4-16,0 0-4 15,0 0 0-15,0 0-2 0,0 0 2 16,0 0-3-1,0 0-1-15,0 0 3 0,0 0-38 16,0 0-71-16,0 6-7 16,0-6-177-16</inkml:trace>
  <inkml:trace contextRef="#ctx0" brushRef="#br0" timeOffset="21013.14">14955 8086 611 0,'0'0'35'0,"0"0"14"15,0 0-6-15,0 0 5 16,0 0-33-16,0-83 13 15,0 73 8-15,0 2-2 16,-1 2 3-16,-2 1-17 16,-3 3-4-16,-4-2-7 0,-9 4-9 15,-7 0 1-15,-7 6-2 16,-6 14-7-16,4 2 8 16,3 0-1-16,5 1-7 15,6-4 8-15,7-2 0 16,6-3 0-16,3-1 0 15,5-2-2-15,0 1-3 16,2-1 5-16,13 5 0 16,6-2-6-16,4 2-5 15,3 1 8-15,0 1-4 0,0 6 4 16,-3 3-5 0,-4 7-2-16,-7 3-6 0,-4 1 1 15,-7 1-6-15,-3-3 9 16,0-6 5-16,-12-2 6 15,-3-3 1-15,-4-6 2 16,4-4-2-16,-2-5 4 16,-2-4 26-16,-5-6 32 15,-9 0-13-15,-6 0-16 16,-4-10-13-16,0-4-13 16,-2-1 1-16,5 0-8 15,5 0-24-15,12-5-97 16,12-5-472-16</inkml:trace>
  <inkml:trace contextRef="#ctx0" brushRef="#br0" timeOffset="21739.77">15093 7606 681 0,'0'0'46'15,"0"0"-25"-15,0 0-11 16,0 0 4-16,0 0 9 15,0 0-1-15,1-53 5 16,-1 50 8-16,0 2 10 16,0 1-23-16,0 0-10 15,0 0-12-15,0 0 1 0,0 0-2 16,0 7-8 0,0 17 6-16,0 10 3 0,0 11 1 15,-3 4 5-15,-1 3 8 16,2-3-8-16,-1-7-1 15,2-5-2-15,1-9 7 16,0-6-4-16,0-7-2 16,0-5 2-16,0-5-6 15,0-1 1-15,0-4-1 16,-2 0 0-16,2 0-18 16,-3-6-103-16,-5-17-378 15</inkml:trace>
  <inkml:trace contextRef="#ctx0" brushRef="#br0" timeOffset="22813.78">10147 8492 763 0,'0'0'20'0,"0"0"31"16,0 0-37-16,0 0 24 0,0 0-32 15,0 0 3 1,-112-23-5-16,75 41 10 0,1 3-2 16,3 7-7-16,5 2-3 15,5-2 8-15,7 2-7 16,7-5 0-16,6-6-1 16,3-4 0-16,0-2 0 15,15-2 2-15,11 0-2 16,5 1-1-16,5 2-1 15,-1 4-1-15,1 2-11 16,-8 5-37-16,-2 1 13 16,-8 4-6-16,-9 1 25 15,-8-1 10-15,-1-3 2 16,-4-2 4-16,-13-2-2 16,0-9 3-16,-3-1 12 0,-5-6 29 15,-5-1 17-15,-3-6-15 16,-6 0-17-16,2 0-7 15,-2 0-16-15,-3-10-3 16,1-3-13-16,6-3-111 16,9-8-250-16</inkml:trace>
  <inkml:trace contextRef="#ctx0" brushRef="#br0" timeOffset="33903.41">20450 13225 244 0,'0'0'112'0,"0"0"-79"16,0 0-28-16,0 0 35 16,0 0-1-16,0 0-32 15,0 0 7-15,0-11 19 16,0 8 8-16,0 1 8 15,0 1-46-15,0 1 32 16,0 0 3-16,0 0-19 0,0 0-7 16,0 0-10-16,0-1 2 15,0 1 2-15,0 0 4 16,0 0-8-16,0-2 6 16,0 2-7-16,0 0 0 15,0 0 2-15,0 0 1 16,0-2 2-16,0 0 1 15,0-2-7-15,5-2 0 16,0 0 0-16,0 0 0 16,-2-1 0-16,3 1 0 15,0-2-1-15,2-2 2 16,-1 3-1-16,-1-1 1 16,0 1 0-16,-1 0 0 0,-2-2 6 15,1 4 0-15,-2-1-4 16,2 2 1-16,-1-1 12 15,0 0-1-15,3-3-12 16,0-3-2-16,-1 3-1 16,-1 0 3-16,0-1 3 15,-2-2-2-15,-1 1 1 16,2-2 4-16,-1 0-4 16,-1 0-3-16,1 0 15 15,1 1-13-15,-2-3 0 16,4 0 2-16,-2-1-5 15,4-3 1-15,-1 1-2 16,2 0 0-16,-2-2 5 0,0 3 1 16,1-3-4-16,-3 0 5 15,1-2-2-15,-2 0-4 16,-2-3 0-16,1 0 4 16,-1 1 0-16,3-3-2 15,-1-1 0-15,4-6-2 16,2-1 1-16,-1-1-2 15,4-1-2-15,-1-1 2 16,0-3 1-16,2 0-1 16,0 0 0-16,1-1-3 15,-2 3 9-15,-2 1-8 16,4 2 3-16,-4 1-2 16,1 2 2-16,3 0-1 15,0-2 0-15,1 0 0 0,1-3-1 16,2-1-1-1,-1-4 1-15,-1 3-5 0,-1 1 6 16,-2 2-2-16,-2 5 2 16,-1-2 1-16,1-3-1 15,-2-1 0-15,-1-1-3 16,3-1 3-16,-1 1 2 16,2-1-2-16,2 2 1 15,2 1-2-15,-1-1 0 16,1 2 1-16,1-2-6 15,1-3 12-15,-2 0-6 16,2 1 0-16,0-3 0 16,0 8 0-16,0 1 0 0,-2 3 0 15,2 2 0 1,-2 3 0-16,1-2 0 0,-2 2 0 16,1-2 0-16,-1-2 2 15,2 3-2-15,-2-4-2 16,1 0 0-16,-1 1 2 15,-2-3 0-15,1-2 0 16,-4-2 0-16,4 1 0 16,-2 0 0-16,-1 0 0 15,0-4 0-15,3-5 0 16,0-4 0-16,3-5 3 16,-1 0-6-16,3 4 3 0,0 2 0 15,-2 5 1-15,-2 5-1 16,-1 7-5-16,-5 2 5 15,-2 5 13-15,2-1-9 16,0-1 0-16,0-3-2 16,4 1-2-16,1-4 3 15,3 0-3-15,2-3 2 16,3 0-1-16,0-3-1 16,1-2 0-16,-1-3 0 15,0-2 0-15,-3-1 2 16,-3-4-2-16,-4 3 0 15,-2 3-1-15,-1 4 1 16,0 1 0-16,3-3 4 0,-2-3-1 16,4-5-3-16,1-2 1 15,1-1-2-15,2 2 1 16,0 9 0-16,-2 6 4 16,-3 2-3-16,-2 4-2 15,1-4 2-15,2 0-1 16,-2-3 3-16,0 1-3 15,2 1-1-15,-1 2-2 16,3-2 6-16,-1 2-6 16,1-3 12-16,2 2-13 15,0-3 7-15,3 1-6 16,0 0 6-16,1 1-6 16,-3 2 6-16,-3 3-6 15,-3 0 2-15,-4-2 1 0,-2 0-3 16,1-2 2-1,-1 2 1-15,1 2-1 0,-1-1 3 16,1 2-4-16,2 1 4 16,0 0 0-16,1 0-2 15,1 1-2-15,0-3 2 16,-1 1 0-16,0 1 0 16,-2 2 0-16,1 5-1 15,-2 2 1-15,-1 2 0 16,0 1 0-16,-1-1 1 15,1 0-3-15,-1 2 2 16,1-1 0-16,-2 1 0 16,1 0 1-16,-2 0-1 0,1-1 0 15,1 1 0-15,1-4 3 16,-1-1-3-16,4-3-3 16,-1-3 3-16,1 0 0 15,-2 0 4-15,0 3-8 16,-2 2 5-16,-2 3-2 15,1 2 2-15,-2 2-2 16,-2 3 2 0,-1 2-2-16,0 4 2 0,0 0-2 15,0 4 1-15,0 0 0 16,0 0 0-16,0 0 0 16,0 0 0-16,0 0-1 15,3 0-3-15,-3 0 4 0,0 0-2 16,0 0 1-16,0 0 1 15,0 0 0-15,1 0 0 16,-1 0 0-16,0 0-2 16,0 0-2-16,4 0 2 15,-1 7 1-15,3 8 0 16,4 2-1-16,3 4 2 16,-2 1 0-16,2 4-7 15,-2 1 7-15,-2 1-7 16,0 1-7-16,1 1 9 15,-1 1-1-15,0-1 4 0,4 0-3 16,0 1 3 0,4 4-2-16,0 2-14 15,4 1 3-15,-1-1 6 0,-3 0-6 16,1-1 4-16,-6-2-12 16,1 3 15-16,-4 4 1 15,0 2 3-15,-3 2-4 16,3-1-8-16,1-2 1 15,0-4 3-15,7-4 10 16,-2-3-1-16,3-3-7 16,1-1 10-16,-4-1 0 15,2-1 6-15,-2 0-6 16,-3 1 1-16,3 2-1 0,-2 2 0 16,2-1 0-1,-1 0 0-15,-1 4-1 0,-3-1 1 16,1 4 1-16,-1-3-1 15,-1-3 0-15,2-3 0 16,0-1 0-16,2-3 0 16,0 1 0-16,0 1 0 15,2 1 1-15,-1 1-2 16,-2 1 1-16,1 1 0 16,-2 0 0-16,2 1 0 15,-3 2 0-15,1 2 0 16,-4 1 0-16,4 2 0 15,-4-2 0-15,1 4 0 16,2-3 0-16,0 4 0 0,3-2 0 16,1-1 1-16,1-2 3 15,5-1-3-15,0-3-1 16,0-2-5-16,1 1 5 16,-2-2 2-16,-2 2 0 15,0 2 0-15,-1 1-4 16,-2 3 4-16,1 3-5 15,-2 3 6-15,0 0-6 16,-1-1 6-16,-1-3-3 16,0 0 0-16,1-3-4 15,-2 0 4-15,1-1 2 16,2 3 4-16,-2 1-6 16,2-1 1-16,2-2 4 0,0 2-2 15,3-1 0-15,-2 0 8 16,2-1-9-16,1 0-2 15,-3-1 2-15,1 1-2 16,-2-2 1-16,-1-2 0 16,-4 1 1-16,1-2-2 15,-1 1 5-15,0-1-1 16,0 2-1-16,-2-1 1 16,0 1-3-16,-3 0-1 15,2 2 0-15,-1 1 1 16,0 1-1-16,-2 5 0 15,-1-2 0-15,0 2 0 0,2-3-1 16,-2-1 1 0,1-2-1-16,2-3 2 0,-1-3-2 15,5-1 1-15,-2 0-6 16,2 1-7-16,-1 1-3 16,0-4-1-16,4-1-5 15,-1-2 1-15,0-2-3 16,0-2-14-16,-6 3 18 15,-1-1 17-15,-5 3 6 16,0 1 25-16,0 2-19 16,0-1 0-16,0 0-9 15,1 0 4-15,2-2 3 16,2-3-4-16,-4-1 10 16,3-3 0-16,1 0 19 15,-2-1-27-15,2 0 2 0,2-1-6 16,-1 1-1-16,3 0 1 15,-2 1-1-15,-1 0 1 16,2 1-1-16,-1 3 1 16,-1 0-1-16,-2 3 0 15,0 2 1-15,-3 5 0 16,2 4 3-16,2-1 0 16,0 0 0-16,1-1-4 15,2 0 3-15,-1 5 3 16,1-3 3-16,1-2 7 15,-2-2-7-15,-1-1 8 16,2-4-11-16,-3-2 0 0,0 1-4 16,-1 0 0-16,-2 0 0 15,-1 0 13-15,1 0-5 16,0-5 3-16,2 0-13 16,5-4 4-16,-2-1-3 15,2-3 7-15,0 0-6 16,2 0 3-16,-2-2-4 15,-2-1 2-15,3 3-3 16,-2-2 0-16,3 0 1 16,0 3 5-16,-3-3 0 15,-1 2-6-15,1-2 3 16,-2-2-1-16,4 1-1 16,-2-1-1-16,-2 2 0 0,2 0 0 15,-2 0 0-15,0 2 1 16,-1 1-1-16,1-1 0 15,-1 0 0-15,0-2 0 16,-2-1 2-16,-1-2-2 16,-2 2 0-16,0-1 0 15,0-2-3-15,0-4 3 16,0 1 0-16,0-3 0 16,0 0 1-16,0 0-1 15,0 0 0-15,0 0-23 16,0 0-50-16,0 0-67 15,0 0-445-15</inkml:trace>
  <inkml:trace contextRef="#ctx0" brushRef="#br0" timeOffset="35856">19994 13289 166 0,'0'0'159'0,"0"0"-153"16,0 0-5-16,0 0 0 15,85 0 72-15,-46-8 20 16,1 2-45-16,-3 3 22 0,1 2-29 16,-6 1-21-16,1 0 4 15,0 0 0-15,0 0 2 16,0 1-9-16,2 4 7 16,3-2-12-16,2-2 12 15,5-1-16-15,0 0 3 16,2 0 3-16,-5-9 8 15,-8 2-6-15,-8 3-7 16,-11 1-7-16,-5 3-2 16,-7 0-1-16,-3 0 1 15,0 0 2-15,0 0 10 16,0 0-5-16,0-4-3 16,-9 0 6-16,-9-3-10 0,-6-2-3 15,-4 3 1 1,-5-1 1-16,-4 0 0 0,-5 0 1 15,-6-1-3-15,-1 3 1 16,1 0 1-16,1 0 2 16,6-1-4-16,6 3 10 15,3-1-6-15,11 2 0 16,6-1 3-16,4 2-2 16,8 1 0-16,1 0 2 15,2-1-2-15,0 1 1 16,0-2 5-16,12 2-8 15,11 0-7-15,14-1 7 0,9 1 0 16,2-3 0-16,4 3 0 16,-1-3 2-16,-5 2-2 15,-3 1 0-15,-9 0-1 16,-7 0 1-16,-10 0 1 16,-6 0-1-16,-6 0 0 15,-5 0 0-15,0 0 8 16,0 0-8-16,0 0 0 15,0 0-3-15,-13 0 1 16,-11 0-2-16,-11 0 2 16,-8 0 2-16,-2 0-2 15,-4 0 2-15,0 0-4 16,3 0 4-16,5 0 0 0,6 0-3 16,8 0 7-16,3-1-6 15,3-2 3-15,7 3-1 16,6-2 1-16,5 1 4 15,3 1 19-15,0 0-20 16,0 0 1-16,0 0-3 16,1 0-1-16,22 0 1 15,9 0 0-15,13 0-2 16,4 1 0-16,2 1-1 16,-4-2 1-16,-3 0 15 15,-12 0-7-15,-4 0-8 16,-13 2 2-16,-8-1-5 15,-3-1 4-15,-4 0-1 16,0 1 3-16,0-1-2 0,0 0 1 16,0 0 1-16,0 0-3 15,0 1-2-15,0 3-38 16,0 1-129-16,0-3-155 16</inkml:trace>
  <inkml:trace contextRef="#ctx0" brushRef="#br0" timeOffset="36604">20483 13211 249 0,'0'0'304'0,"0"0"-243"15,0 0-57-15,0 0-4 16,0 0 14-16,0 0 17 15,2 1-19-15,-2 1-12 16,0-2 0-16,0 0-1 16,0 0 9-16,0 0-8 15,0 0 11-15,0 0 10 16,0 0 5-16,0 0 12 16,1 0-10-16,-1 0 6 15,0 0-4-15,0 0 6 16,0-3 3-16,0-11-6 15,0-6-33-15,0-7 1 16,0-5 0-16,-5-5 2 0,0-1-3 16,-1-2 0-16,-2 1-3 15,1-1 2-15,4 2-27 16,1 7-88-16,2 3-118 16</inkml:trace>
  <inkml:trace contextRef="#ctx0" brushRef="#br0" timeOffset="38106.83">20501 13564 419 0,'0'0'216'0,"0"0"-203"16,0 0-13-16,0 0 0 16,0 0 42-16,0 0 15 15,0 0-11-15,5 0-25 16,-4 0 2-16,-1 0-12 16,2 0 1-16,-2 0-10 15,1 0 2-15,1 0-4 16,-2 0-5-16,0 0 5 15,0 0 0-15,0 0 10 16,0 0 0-16,0 0 11 0,0 0 1 16,0 0-13-16,-6-8-4 15,-5-2-5-15,1-7-25 16,-2-8-75-16,3-14-158 16</inkml:trace>
  <inkml:trace contextRef="#ctx0" brushRef="#br0" timeOffset="39790.06">20382 7315 193 0,'0'0'287'0,"0"0"-241"0,0 0-46 16,0 0-7-16,0 0 6 15,0 0 1-15,30 18 2 16,-17-13 7-16,5-1 24 16,1-2 21-16,0 0-12 15,0-2-13-15,-4 0-9 16,-2 0-9-16,-6 0 5 16,-1 0-13-16,-1 0-1 15,-2 0-2-15,-3 0 0 16,0 0-1-16,0 0 0 15,0 0-5-15,-4 0 6 0,-15 0 5 16,-3 0-5-16,-3 1 0 16,3 5-4-16,6-1 9 15,9-2-3-15,4 0-2 16,3-1 0-16,0-2 13 16,0 0-12-16,0 0 18 15,0 0-15-15,9 0-1 16,9 0 1-16,5 0-4 15,6 0-2-15,-2 0 1 16,-6 0 1-16,-6-3 1 16,-8 0-1-16,-4 1 0 15,-3 0 4-15,0-2 0 16,-3-2-4-16,-16 1-8 0,-10 2 3 16,-5 3-3-1,-2 0 2-15,2 5 6 0,8 5-2 16,9-2-4-16,8 3 2 15,4-5 4-15,5 1 0 16,0-2-1-16,0-1-3 16,5-3-3-16,16-1 7 15,9 0 0-15,11-4 1 16,1-9-1-16,0 2 2 16,-4 2-5-16,-11 3 6 15,-12 1-2-15,-8 4-1 16,-7-1-2-16,0 2-1 15,-13 0-4-15,-18 0 1 16,-12 0 6-16,-3 0 1 0,4 0-1 16,5 0 0-16,10 0 0 15,9 0 2-15,6 0 8 16,5 0 3-16,7 0-5 16,0 0 13-16,0 0-7 15,8 0-10-15,16 0-4 16,9-1 0-16,9-1 4 15,1-4-4-15,-5 3-7 16,-7 0 7-16,-10 2 4 16,-14-1-4-16,-7 1 0 15,0 0 0-15,-7-1-5 16,-16-1 5-16,-5 1 3 16,5 1-1-16,4 0-2 0,12 1 8 15,5 0 19 1,2 0-16-16,0 0-11 0,8 0-42 15,20 0-110-15,8 0-212 16</inkml:trace>
  <inkml:trace contextRef="#ctx0" brushRef="#br0" timeOffset="41995.73">20655 7097 333 0,'0'0'127'16,"0"0"-114"-16,0 0-7 15,0 0 22-15,0 0 23 16,0 0 4-16,0 0-30 15,4-6 9-15,-4 6-13 16,0 0-20-16,0 0-1 0,0 0 1 16,0 0 0-16,0 0-1 15,0 0 0-15,0 0 5 16,0 0-5-16,0 0 2 16,0 0 1-16,2 0-3 15,-2 0 2-15,0 0-1 16,0 0 9-16,1 0 10 15,1 0-9-15,-2 0-6 16,0 0-2-16,0 0 4 16,1 0-7-16,4 0 0 15,3-2 0-15,6 2-2 16,4-1 7-16,0 1-5 16,4 0 1-16,-1 0-1 0,-1 0-1 15,-1 0 1-15,-1 0 0 16,1 0 0-16,0 0 0 15,1 0 1-15,1 1-1 16,4 2 0-16,0-2-1 16,2 0 1-16,1 2 0 15,-2-3 0-15,-2 2 3 16,-2-1 7-16,-2 2-8 16,-2-2-2-16,1 2 2 15,-2 0-6-15,2 0 6 16,1-2-2-16,0 2 0 15,4 0 0-15,0 1 0 16,0-4 0-16,1 5 0 16,1 0-2-16,-1-3 4 0,0 2-2 15,-1-2 0-15,2 2-3 16,0-1 3-16,4-3 1 16,0 0 3-16,-2 0-4 15,1 0-2-15,-1 0 0 16,-4 0 4-16,0 0 0 15,1 0 0-15,-1 0-1 16,-3 0 0-16,-1 0-1 16,-4 0 4-16,-1 0 3 15,4 0-7-15,0 0 1 16,3 0 10-16,0 0-11 16,2 0 13-16,-3 0-10 0,-1-2 3 15,1 1 2 1,0-3-6-16,2 3 5 0,-3 0-5 15,1-1 5-15,-4 0-2 16,2 2-5-16,-1-2 1 16,1 2 8-16,1-3-6 15,-5 2-3-15,-6 0-4 16,-2-2 4-16,-4 1 6 16,-1 2 4-16,-2-2 8 15,0 2-2-15,0 0 10 16,0 0 5-16,0-2-4 15,0 2-10-15,0-1-5 16,0 1-10-16,0 0 0 0,0 0-2 16,0 0-1-1,0 0 0-15,0 0 0 0,0 0-2 16,0 0-8-16,0-2-47 16,0 2-88-16,-4-3-111 15</inkml:trace>
  <inkml:trace contextRef="#ctx0" brushRef="#br0" timeOffset="42641.01">21921 7016 488 0,'0'0'74'16,"0"0"-56"-16,0 0 11 15,0 0 27-15,0 0-20 16,0 0-8-16,-3-16-7 16,3 16-21-16,0 0 8 15,0 0-8-15,0 0 2 16,0 0 5-16,0 0 1 15,0 0-7-15,0 0 15 16,0 0-12-16,0 0 4 16,0 0-7-16,0 0 5 0,0 0-3 15,0 0 4-15,0 0-3 16,0 0-4-16,0 0 1 16,0 0-1-16,3 0-2 15,8 0-4-15,5 3 6 16,4 3 1-16,2-1 4 15,3 3-7-15,2-2 5 16,0 1-3-16,-6 2 0 16,-2-2 0-16,-2 2-7 15,-7-2 14-15,1 0-8 16,-1 1 1-16,-1 1-2 16,-1 3 2-16,-2-4 0 0,1 1-2 15,-4 0 0 1,-3-2 1-16,0-1-7 0,0 3 7 15,0-1-2-15,-10 0 3 16,-1 0-1-16,-4 2 1 16,-1 4 1-16,-5-3-1 15,1 3 0-15,-2 0 1 16,1 0-1-16,3 1-3 16,2 0 3-16,2 4-2 15,3-1-21-15,2-1-102 16,0-3-172-16</inkml:trace>
  <inkml:trace contextRef="#ctx0" brushRef="#br0" timeOffset="46581.55">22593 7378 347 0,'0'0'35'0,"0"0"-26"16,0 0-8-16,0 0 57 15,0 0 10-15,0 0-5 16,0 0-29-16,-6 0 0 16,6 0-12-16,-3 0 9 15,3 0-9-15,0 0 4 16,0 0-5-16,0 0-13 16,0 0-4-16,0 0-3 15,0 0 0-15,0 0 0 16,0 0-2-16,13 0 1 15,13 0-2-15,11-6-1 0,6-2 3 16,6 2 5 0,2 2-5-16,-6 0 0 0,-3 0-5 15,-8 0 5-15,-10 0 1 16,-8 2-1-16,-10-1-2 16,-4 2 1-16,-2 0-2 15,0-1 3-15,0 2 0 16,-15 0 1-16,-14 0-1 15,-9 0 0-15,-4 6 1 16,-3 0-2-16,-3-1 6 16,3-2-3-16,1-2-2 15,4-1-3-15,1 0 2 0,5 2 1 16,8-2-2 0,5 0 3-16,11 0-3 0,4 0 4 15,6 0-2-15,0 0 2 16,0 0 4-16,4 0-6 15,20 0-1-15,15 0 1 16,13-3 0-16,8-3 0 16,1 1 2-16,-3 3-3 15,-10-1 1-15,-9 1-6 16,-9 0 6-16,-11 1 3 16,-6-1-3-16,-8 1 0 15,-5 0 0-15,0 1 0 16,0-2 3-16,-3 1 0 15,-18 1-3-15,-10 0 0 16,-11 0 0-16,-9 0 0 16,-7 7 0-16,1 1 0 15,2 0 4-15,8-3-9 0,17-1 5 16,13-4 0-16,10 0 4 16,7 0-2-16,0 0-2 15,0 0 9-15,2 0-1 16,23 0-5-16,19-3-3 15,20-6 0-15,11-3 3 16,3 2-3-16,-7 2 2 16,-8 1 6-16,-12 2-4 15,-17-2-4-15,-13 3 4 16,-14 1-10-16,-7 2 3 0,0-1 2 16,-13 2 0-1,-21 0 1-15,-16 12 0 0,-8 2 0 16,0 2 2-1,7-4-4-15,14-4 6 0,13-2-4 16,14-3 0-16,8-2 1 16,2 1 0-16,0-2 2 15,0 0-6-15,18 0 1 16,12 0 2-16,9 0 5 16,1 0-4-16,0-4-1 15,-1-5 1-15,-13 4 11 16,-10-1 7-16,-12 5-19 15,-2 1-1-15,-2 0-1 16,-8 0-7-16,-26 16 2 16,-17 11 7-16,-8 9 0 0,1-4-110 15,17-8-307-15</inkml:trace>
  <inkml:trace contextRef="#ctx0" brushRef="#br0" timeOffset="47964.06">22511 13221 167 0,'0'0'62'0,"0"0"-35"0,0 0 59 15,0 0 41-15,0 0-11 16,0 0-28-16,0 0-47 16,0 4-21-16,0-2-14 15,0-2-5-15,0 0 0 16,0 0 3-16,0 0-1 15,0 0 5-15,0 0 8 16,1 0 7-16,4 0-3 16,5 0-9-16,7 0-4 15,8 0-1-15,5 0 6 16,3 0-1-16,-1-4-2 0,-3 3-7 16,-8 1-2-1,-8 0 0-15,-8 0 4 0,-5 0-3 16,0 0 0-16,0 0 26 15,0 0 2-15,0 0-4 16,0 0 3-16,-3-8-1 16,0-11-27-16,3-12-26 15,0-19-167-15,16-18-601 16</inkml:trace>
  <inkml:trace contextRef="#ctx0" brushRef="#br0" timeOffset="49732.12">22793 7542 64 0,'0'0'50'16,"0"0"-50"-16,0 0-4 15,0 0 1-15,0 0 3 16,0 0 9-16,-6 14-8 16,4-11-1-16,2-2-1 15,0 2 1-15,-3-1 2 16,3-1 2-16,-1 0-4 16,1-1 1-16,0 2-1 0,-2-2 39 15,1 0 42 1,1 0-1-16,0 0-57 0,0 0-23 15,-2 0-2-15,1 1 1 16,-1 1 0-16,2 0-5 16,-1-2 6-16,1 0 6 15,0 0 11-15,0 0 60 16,0 0 7-16,0 0-31 16,0 0-6-16,0 0-35 15,0 1-12-15,0-1 0 16,0 0-1-16,0 0 0 15,0 0 0-15,0 0-1 16,0 1 2-16,0-1 0 0,0 0 1 16,0 0 3-16,0 0 0 15,0 0-3-15,0 0 0 16,0 0-1-16,0 2-1 16,0-2 1-16,0 1 0 15,0-1 0-15,0 0 0 16,0 0 0-16,0 1 0 15,0-1 0-15,0 0 0 16,0 0 1-16,0 0-1 16,0 0 1-16,0 2-1 15,0 1-1-15,0-2-2 16,0 5 0-16,4-1-8 16,5-3-111-16</inkml:trace>
  <inkml:trace contextRef="#ctx0" brushRef="#br0" timeOffset="50945.78">22960 7338 106 0,'0'0'79'16,"0"0"-22"-16,0 0 38 0,0 0-17 15,0 0-31-15,0 0-17 16,0 0-6-16,-2 4 4 15,2-4 16-15,0 0 6 16,0 0 0-16,0 0-17 16,0 0-18-16,0 0 6 15,0 0-18-15,8 0-3 16,5 0-2-16,11 0 2 16,4 0 2-16,10 0-1 15,5-1-1-15,6-4-1 16,7 2-2-16,6 1 3 15,2 0 4-15,2 2-4 0,1 0 0 16,2 0 0 0,-1 0 1-16,-2 0-1 0,-3 0-4 15,-4 0 4-15,-2 0 15 16,0 0-15-16,2 0 4 16,-3 0-12-16,-1 3 17 15,-3 0-12-15,-6 0 3 16,-1 1-4-16,-6-3 4 15,-3 2 8-15,-2-2-4 16,-3 1-4-16,-2-1 2 16,-2 1 7-16,-5-1-8 15,-4-1 5-15,1 0 1 16,-1 0-2-16,-3 0 4 16,0 0 4-16,-5 0-1 15,-5 0 6-15,-4 0-3 0,-1 0-2 16,0 0 6-16,0 0-14 15,0 0-5-15,-3 0-2 16,-12 0-41-16,-9 0-90 16,-5 0-62-16,-6-7-258 15</inkml:trace>
  <inkml:trace contextRef="#ctx0" brushRef="#br0" timeOffset="51281.88">24137 7197 560 0,'0'0'103'16,"0"0"-78"-16,0 0-3 0,0 0-16 16,0 0 5-16,0 0-11 15,-3-9-6-15,3 9 1 16,3 9 3-16,6 3-1 15,4-5 1-15,4 2 2 16,4 1 1-16,4-1 1 16,6 3-2-16,4 0 7 15,-3 4-7-15,-3 1 0 16,-8 1 6-16,-6-1-12 16,-9 0 6-16,-6-2-2 0,0 2 1 15,-23 2 0-15,-11 1 1 16,-8 5 2-16,-4 0-2 15,7-9-106-15</inkml:trace>
  <inkml:trace contextRef="#ctx0" brushRef="#br0" timeOffset="62693.03">1149 9979 143 0,'0'0'45'15,"0"0"-27"-15,0 0-8 0,0 0-2 16,0 0 19-16,0 0 56 16,0 0 13-16,0 0-61 15,-34-67-1-15,28 55 2 16,1-1 26-16,-1 4-17 16,2 0-17-16,0 3 40 15,1 2-23-15,3 2-14 16,0 1-12-16,0 1-12 15,0 0 5-15,0 0 1 16,-2 0 2-16,2 0 3 16,0 0-7-16,0 0-5 15,0 0-1-15,-1 0 1 16,-1-2 7-16,1-1-13 0,-1-2 0 16,1 3 0-16,-1-3 1 15,-1 1 4-15,-3 0-8 16,3-1 3-16,-4 1-1 15,1 1 1-15,-3-1-1 16,-2 1-1-16,-2 3-1 16,1 0 0-16,-4 0 3 15,-1 0-2-15,2 0 0 16,-1 0 2-16,-2 0 0 16,1 0 1-16,-5 0-3 15,1 3 3-15,-4 0-2 16,7 1 2-16,-1-2-1 0,2-1 0 15,5 0 0 1,3 2 0-16,2 0 4 0,-2 2-4 16,6 3-4-16,-3 4 0 15,0 6 1-15,0 3 2 16,-3 1 1-16,5 3 0 16,-1-3-1-16,1 0 0 15,-1-2 1-15,5-1 0 16,-3 1-1-16,3-7-1 15,0-1 2-15,0-5-3 16,0-3 0-16,0 1 3 16,0-2-2-16,6 2-4 15,9-1 6-15,6 3 1 0,7-1 3 16,2 1-3 0,0 3-2-16,3-2 3 0,0 4-4 15,1-2 2-15,-1 3 0 16,-2 0 3-16,-4 1-2 15,0-1-1-15,-8 1 0 16,1 2 0-16,-4 0-1 16,-7 1 0-16,0-1 1 15,-5-3-6-15,-4 0 3 16,0-4-3-16,0-1 5 16,0 2 1-16,-7-1 1 15,-2 0 7-15,-3 0-4 16,-7 0 12-16,-5-1 1 0,-9 0 2 15,-1-3-3-15,-7 0-3 16,-2-2 5-16,1 1-13 16,5 2-4-16,4-1-1 15,9-1 0-15,5-3-1 16,10 2 1-16,3-2 0 16,3 1 0-16,1-2 3 15,1 0-3-15,1 0 4 16,0 0-4-16,-2 0 0 15,-2 2 0-15,1 0-2 16,-3 2-25-16,2 4-33 16,-1 3-81-16,-1-5-82 15</inkml:trace>
  <inkml:trace contextRef="#ctx0" brushRef="#br0" timeOffset="66445.62">21023 10234 273 0,'0'0'33'16,"0"0"46"-16,0 0 16 16,0 0-5-16,0 0-25 15,0 0-10-15,0 0 1 16,-11-25-10-16,11 25-24 15,0 0-14-15,0 0-5 16,0 0-1-16,0 0 2 16,0 0 9-16,0 0-13 15,0 0-1-15,0 0 1 16,0 0 0-16,0 0 1 16,0 0-1-16,0 0 0 15,13 0 2-15,9 0 0 0,9 0-2 16,5 0 18-16,2-8-5 15,-4-2-6-15,-3-3 6 16,2-3-1-16,2 0 1 16,4-4-9-16,-4 6 11 15,1-2-7-15,-8 5 0 16,-11 2 7-16,-6 4 2 16,-6 2-7-16,-5 2-8 15,0 1-1-15,0 0 9 16,0-2 8-16,0 2-2 15,0 0-5-15,0 0-1 16,0 0-4-16,0 0-2 16,0 0 3-16,0 0-7 15,0-2 2-15,0 2 0 0,0 0-2 16,0 0 0-16,0 0 0 16,0 0-2-16,0 0 0 15,0 0-8-15,0 2 6 16,0 18 2-16,0 14 1 15,0 18 0-15,-3 13-1 16,0 12 3-16,3 4-1 16,0-3 0-16,0-11 1 15,6-12-1-15,6-11 2 16,1-10-1-16,-2-10 0 16,-1-6-1-16,-1-6-3 15,-3-4 0-15,-3-4-4 16,-1-2 0-16,-1-2 7 0,-1 0 0 15,0 0-6-15,0 0 6 16,2 0-15-16,7 0-59 16,7 0-66-16,6-14-109 15</inkml:trace>
  <inkml:trace contextRef="#ctx0" brushRef="#br0" timeOffset="67547.28">23321 10171 486 0,'0'0'35'0,"0"0"13"16,0 0 10-16,0 0 2 16,0 0 21-16,0 0-12 15,0 0-41-15,-23-39 16 16,23 37-13-16,0 2-17 0,0 0-11 15,0 0 3-15,0 0-1 16,0 0-4-16,0 0-1 16,5 0 6-16,6 8-9 15,5 8 6-15,3 4-1 16,10 7 11-16,2 9-5 16,6 7 1-16,3 5-1 15,1 0-2-15,1-3-1 16,-4-6-2-16,-3-5 3 15,-6-9-8-15,-6-6 10 16,-5-6-10-16,-8-7 8 16,-1-2-4-16,-4-3-2 0,-2-1 1 15,-2 0 10-15,-1 0 4 16,2 0 6-16,-1 0-1 16,4 0-5-16,6-7 12 15,5-11-16-15,6-10 6 16,1-7-9-16,2-11-1 15,2-11 4-15,1-7 4 16,0-7-9-16,2-3-3 16,-5 2-2-16,-7 6-1 15,-4 11 1-15,-11 16 21 16,-3 13-8-16,0 8-7 16,0 7 5-16,0 4-3 0,-3 2-9 15,1 4-2 1,1 1-4-16,-1 0-15 15,1 0-34-15,1 0-17 0,0 7-77 16,-2 3-180-16</inkml:trace>
</inkml:ink>
</file>

<file path=ppt/ink/ink2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11-06T10:45:04.322"/>
    </inkml:context>
    <inkml:brush xml:id="br0">
      <inkml:brushProperty name="width" value="0.05292" units="cm"/>
      <inkml:brushProperty name="height" value="0.05292" units="cm"/>
      <inkml:brushProperty name="color" value="#FF0000"/>
    </inkml:brush>
  </inkml:definitions>
  <inkml:trace contextRef="#ctx0" brushRef="#br0">819 15680 566 0,'0'0'230'16,"0"0"-214"-16,0 0-16 16,0 0 0-16,0 0 6 15,0 0-5-15,0 0 16 16,0 0 1-16,0 0 6 0,0 0-12 15,0 0 7-15,0 0 10 16,0 0 3-16,0 0-5 16,0-1-8-16,3-1-8 15,2-1-10-15,7-1-1 16,4 0 0-16,1 0-1 16,5 1-2-16,5 0 3 15,7 1 4-15,12-3 3 16,10-1 15-16,12-1-4 15,10-2-11-15,16-2-1 16,7-1 3-16,1 1-9 16,-5 1 1-16,-9 1-1 0,-12 3 0 15,-10 4 0-15,-10 2 0 16,-11 0 0 0,-8 0 0-16,-10 0 0 0,-7 0 0 15,-7 0-1-15,-10 0 1 16,-3 0 0-16,0 0-2 15,0 0 2-15,0 0 16 16,-9 0-11-16,-21 0-1 16,-13 0-4-16,-14 0-8 15,-11 0 2-15,-4 0 2 16,-3 0 1-16,-2 0 2 16,2 0-1-16,-2 0 2 15,0 0-1-15,3 0 1 0,8 0-2 16,7 0 2-16,2 0 2 15,2 0-2-15,5 5 0 16,1 3 0-16,9-1 0 16,4-2 1-16,12 0-1 15,11-3-6-15,4 1 6 16,9-3 7-16,0 0-6 16,0 0-1-16,3 0-7 15,25 0 4-15,20 0 3 16,22-8 2-16,15-5 1 15,14-1-1-15,9 4 0 16,0 0 2-16,1 4-3 16,-12 3 1-16,-15 3-2 15,-14 0 0-15,-12 0-1 16,-15 0 2-16,-12 0 0 0,-13 0-1 16,-10 0 0-16,-3 0 0 15,-3 0 1-15,0 0 2 16,0 0 4-16,0 0 2 15,0 0 4-15,0 0 7 16,0 0-11-16,-4 0-7 16,-5 0-2-16,-6 0-29 15,-6 2-92-15,0 3-72 16,0 1-196-16</inkml:trace>
  <inkml:trace contextRef="#ctx0" brushRef="#br0" timeOffset="1900.81">1133 11742 59 0,'0'0'562'16,"0"0"-490"-16,0 0-63 15,0 0-8-15,0 0 26 16,0 0 35-16,-3-3-17 15,3 3-14-15,0 0-15 16,0 0-6-16,0 0-5 16,0 0 7-16,0 0 2 0,0 0-1 15,0 0-10-15,0 0-3 16,4 0-1-16,14 0 1 16,6-3 0-16,9 0 0 15,10 1 5-15,11-3-4 16,4 2 2-16,9 1-1 15,6-1 14-15,2 0 9 16,-1-1-8-16,-5 1-11 16,-9-2-5-16,-8 1 0 15,-12 1 6-15,-16 1-6 16,-12-1-1-16,-9 1 0 16,-3 2 1-16,0 0 3 15,0 0 1-15,0-2 3 16,-1 2 1-16,-13 0-4 15,-8-2-5-15,-8 2 0 0,-6 0 0 16,-3 0-1-16,-7 0 1 16,0 0-8-16,-3 0 4 15,-5 0 4-15,0 0 0 16,-4 0 0-16,-3 0 0 16,1 2-4-16,8 0 4 15,3 0-1-15,10 1 1 16,7-1-2-16,9 3 2 15,8-3 0-15,7 0 0 16,5-1 0-16,3 1 5 0,0-2-5 16,0 0-9-1,0 1 1-15,23 1-8 0,18-1 16 16,22 2 1-16,18-2 6 16,11 1-7-16,1 1 0 15,-4-3 1-15,-8 0 1 16,-8 0-4-16,-7 0 4 15,-14 0-6-15,-16 0 4 16,-16 0 0-16,-12 0 0 16,-8 0 3-16,0 0-3 15,-6 0 0-15,-27 0 6 16,-19 1-6-16,-17 3 0 16,-13 2-7-16,-7 2 5 15,2 2-10-15,5 4 1 16,10-2 7-16,11 4-1 0,9-1 5 15,13 0-1-15,6-4 0 16,8-1 1-16,13-6-1 16,8-1 4-16,4-2-3 15,0 1 0-15,0-1-2 16,13-1-2-16,20 2-2 16,12-2 6-16,11 0 2 15,10 0 1-15,1-5-6 16,-1-6 6-16,-2-1-3 15,-13-1 1-15,-7-1 22 16,-11 5-7-16,-10 4-14 16,-13 1 6-16,-4 2-6 15,-6 2 3-15,0 0-4 0,0 0 3 16,0 0-2-16,0 0 5 16,-9 0-5-16,-9 3-2 15,-4 10 0-15,1-1-2 16,3 1 2-16,9-4 0 15,3-6-9-15,6 0-12 16,0-1-3-16,0-1 2 16,0 0 2-16,0-1 5 15,17 2 3-15,5-2 9 16,6 0-10-16,8 0-33 16,3 0-25-16,4-2-124 15,-7-11-324-15</inkml:trace>
  <inkml:trace contextRef="#ctx0" brushRef="#br0" timeOffset="37783.83">3378 6515 179 0,'0'0'209'0,"0"0"-105"0,0 0-24 16,0 0-15-16,0 0 6 16,0 0-8-16,0 0-13 15,-6-43-34-15,6 43-11 16,0-3-4-16,0 3-1 15,0 0 0-15,0 0-1 16,2 0-29-16,2 0 6 16,-1 0 7-16,2 0-6 15,4-2-31-15,4-4-45 16,-1-1-96-16,4 0-14 16,-7 0 90-16,-3 3 119 0,-4 2 120 15,-1 0 62 1,-1 2-16-16,0 0-83 0,0 0-9 15,0 0-19-15,0 0-9 16,0 0-22-16,0 0 9 16,0 0 11-16,0 0 2 15,0 0-14-15,0 0 0 16,0 0-9-16,0 0 2 16,0 0-3-16,0 0-20 15,0 0 3-15,0 0 2 16,0 0-4-16,0 0-1 15,0 0 3-15,0 0-5 16,0 0 6-16,0 0-1 16,0 0-5-16,0 0-3 0,0 0 3 15,0 0-2-15,0 0 2 16,0 0 0-16,0 0 4 16,0 0-4-16,0 0 17 15,0 0-13-15,0 0 6 16,0 0-6-16,-7 10-4 15,-12 16 1-15,-9 9 0 16,-3 3 7-16,1-1-8 16,3-6 0-16,8-11-2 15,7-7 7-15,6-8-5 16,3-4 2-16,3-1-1 16,0 0 4-16,0 0-1 0,0 0 4 15,0 0-5-15,0 0 0 16,0 0 7-1,0-10-4-15,15-17-6 0,7-6-21 16,8-10-7-16,3-6 24 16,4 3 2-16,-2 3-3 15,-4 7 1-15,-9 9 3 16,-12 7 1-16,0 9 2 16,-8 6 1-16,-2 5 16 15,0 0-1-15,0 0-9 16,0 0 5-16,0 0-8 15,0 0-6-15,0 0-1 16,0 0 1-16,0 0 0 0,0 0-1 16,0 0 0-1,5 6-8-15,9 16 9 0,5 9-1 16,5 11 1-16,3 1 3 16,3 1-3-16,-5-4 0 15,0-6-1-15,-5-6 2 16,-5-5-2-16,-2-2 1 15,-4-6 0-15,-1-6 0 16,-7-4 0-16,1-2 0 16,-2-3 0-16,0 0 1 15,0 0-2-15,0 0 2 16,0 0-2-16,0 0 0 16,1 0-23-16,4 2-82 15,-1 0-124-15,2 6-141 0</inkml:trace>
  <inkml:trace contextRef="#ctx0" brushRef="#br0" timeOffset="39283.65">3318 9293 758 0,'0'0'76'0,"0"0"-40"16,0 0 5-16,0 0 20 16,0 0-5-16,0 0-26 15,0 0-12-15,-7-11-4 16,7 11-13-16,0 0 2 16,0 0 0-16,0 0 2 0,0 0-5 15,1 1-2-15,9 15 2 16,7 9 0-16,3 11 14 15,2 3 5-15,0 4-15 16,-2-4-3-16,4-1-1 16,-2-6 0-16,2-1 2 15,-6-2 4-15,1-5-5 16,-5-2-1-16,-4-5-2 16,-5-5 0-16,4-2 2 15,-6-5 0-15,0-3 3 16,-2-1 2-16,1-1-5 15,-1 0 1-15,4 0 9 16,5-5-2-16,2-15-6 0,6-9 4 16,-1-6 0-1,8-9-6-15,-2-8 0 0,3-7 2 16,-4-2 2-16,1 0-4 16,-4 11-3-16,-4 13 3 15,-2 11 0-15,-4 11 0 16,-1 6 1-16,-6 5 2 15,0 4 8-15,-2 0 4 16,0 0 3-16,0 0-1 16,0 0-2-16,0 0-10 15,0 0 0-15,0 0-5 16,0 0-7-16,0 0 7 0,0 0-37 16,0 0-26-1,-6 0-106-15,-7 7-169 0</inkml:trace>
  <inkml:trace contextRef="#ctx0" brushRef="#br0" timeOffset="46925.64">8759 13284 178 0,'0'0'302'16,"0"0"-300"-16,0 0 5 15,0 0-4-15,0 0 40 16,0 0 17-16,0 0-14 0,-28-24 7 16,22 22-20-16,2 2-11 15,-5-3-9-15,3 3-3 16,-7 0-7-16,0 0 1 15,0 0-4-15,-2 0 1 16,3 0-1-16,0 0 1 16,0 0-1-16,2 0 0 15,-5 0 3-15,-2 0 2 16,0 0-3-16,-3 0 1 16,-1 0 7-16,-3 0 4 15,-1 0-8-15,-2 9-4 16,1-2-2-16,1 5 0 15,3 0-1-15,3 1 3 0,2 2-4 16,1 3 4 0,1 5-2-16,-1 0 0 0,2 4 7 15,-4 2-7-15,3 3 0 16,-1 1 0-16,1 0 1 16,0 1-1-16,0 2 0 15,0 0 0-15,3 1 0 16,-1 0 1-16,4 0 0 15,3 1-1-15,-2 2 0 16,0-1 1-16,-1 1 0 16,1-2-2-16,-1-1 2 15,5 0-1-15,1-4 0 0,0 5 0 16,0 1-1-16,0 4 1 16,0-1 10-16,3 0-6 15,0-4-4-15,0 3 1 16,0 3 2-16,4 3-3 15,1-1 0-15,-1 1 0 16,1-2 0-16,-1 4 0 16,4-2 0-16,-2 3 0 15,-1-2 1-15,3-5-1 16,1-2 0-16,3-3 0 16,1-3 0-16,1 1 0 15,5-1 0-15,-1 2 0 16,4-2 3-16,2 3 0 0,-1-5-3 15,1 2-3 1,-1-3 3-16,0-7 2 0,-2 0-1 16,1 0-1-1,2-4-2-15,1 2 1 0,2-2 1 16,3 1 4-16,-3-1-4 16,1-1 0-16,-1-5 0 15,0-3 0-15,-3-3 2 16,-2-6-2-16,1-3 2 15,3 0-4-15,3 0 5 16,1-10-2-16,1-4-1 16,6-3 0-16,3-1 0 0,2-1-1 15,-1 0 1 1,0-1 0-16,-3-1 3 0,-4-2 0 16,-1-3-3-16,-3 0-1 15,1-3 1-15,-1-3 0 16,-2-5 3-16,0-5-3 15,2-10 1-15,-1-6-2 16,0-3-1-16,-2 1 2 16,-4 0-1-16,-4-1 0 15,-2 1 2-15,-3 0-1 16,-1-4 3-16,-2 2-3 16,-2-2 0-16,-1-1 1 15,-1-3 1-15,2-1-1 16,-1 0-1-16,2-1 0 15,-1-2-1-15,-3 0 1 0,-2 0 0 16,-4 6 1-16,0 9-1 16,0 10 8-16,0 8 3 15,-7 4 8-15,-3-1-2 16,-2 0-13-16,1-3 3 16,-2 0-5-16,1-2-2 15,-4-4 0-15,-3 4 1 16,0 2 1-16,-3 0 0 15,-2 3 6-15,-3-1-4 16,-1 3-2-16,-1 3-2 16,1 2 4-16,0 4 15 15,1 1-4-15,2 5-13 0,0 1 8 16,3 0 7-16,-5 5-7 16,-1 3-4-16,0 0-6 15,-8 5 1-15,-3 4 1 16,-6 1 0-16,-4 0-2 15,-5 3-1-15,2 10 0 16,0 3-3-16,-2 3 4 16,-3 6 2-16,-4 5-1 15,-4 2 12-15,-4 2-11 16,6 0 5-16,7-3-3 16,13-3-3-16,16-3-1 15,12 7 0-15,13 4-64 16,2 5-138-16,0-9-407 0</inkml:trace>
  <inkml:trace contextRef="#ctx0" brushRef="#br0" timeOffset="51847.52">12100 9183 281 0,'0'0'260'15,"0"0"-195"-15,0 0-54 16,0 0 16-16,0 0 40 16,0 0 2-16,0 0-15 15,0 0-13-15,-2 0-23 16,2 0 5-16,0 0-6 15,-1 0-4-15,1 0-3 16,0 0-10-16,0 0 1 16,0 0 6-16,0 0-3 15,0 0 1-15,0 2-5 16,9-1 0-16,18 1-7 0,12 3 7 16,8-2 3-16,5 0-3 15,-2-1-2-15,-7 1 2 16,-10-1 0-16,-9-1 0 15,-6 0 0-15,-6 1 0 16,-4-2 0-16,-5 0 0 16,-1 0 0-16,-1 0 2 15,1 0 2-15,1 0-3 16,2 0-1-16,1-4 0 16,1-2 1-16,-3 2 3 15,1 0-4-15,-4 3 2 16,1 1-6-16,-2 0 0 15,0 0 4-15,0 0-1 16,0 0-4-16,1 1 0 0,1 13 1 16,1 10 3-16,-2 9 1 15,-1 11 3-15,0 5-1 16,2 2-2-16,-1-1 1 16,1-3 9-16,2-7-2 15,-1-4-5-15,-1-3-3 16,1-2-4-16,-3-5 4 15,0-3 3-15,1-6-3 16,-1-5-2-16,2-2-38 16,-1-7-76-16,-1-3-167 15</inkml:trace>
  <inkml:trace contextRef="#ctx0" brushRef="#br0" timeOffset="52727.18">19206 7324 145 0,'0'0'12'15,"0"0"-10"-15,0 0 1 16,0 0-3-16,0 0 0 16,0 0-3-16,0 0-20 15</inkml:trace>
  <inkml:trace contextRef="#ctx0" brushRef="#br0" timeOffset="53317.61">19206 7324 268 0,'39'-95'193'0,"-39"92"-147"0,-3 2-17 16,0 1 3-16,-2 0-19 15,-2 0-6-15,0 0-3 16,-1 0 0-16,4 0 3 16,2 0 15-16,2 0 1 15,0 0-11-15,0 0 1 16,0 0 6-16,0 0-4 15,0 0-15-15,5 0 1 16,5 0-1-16,3 0 4 16,2 8 9-16,3 5 10 0,3 4-15 15,6 4-3-15,1 3 17 16,4 4-9-16,1 2 3 16,-2-1 5-16,-1 0-21 15,-3-1 9-15,-1-4-8 16,-2-3 0-16,-3-5 7 15,-1-2-7-15,-6-6 9 16,-5-4-9-16,-3 0 9 16,-3-2-10-16,-1 0 17 15,0-2 1-15,-2 0 5 16,0 0 17-16,0 0 4 16,1 0 5-16,1 0 5 15,2-16-28-15,-4-7-19 0,0-7-4 16,0-6 3-1,0-5 9-15,0-6 7 0,-9-6-12 16,-2-6 1-16,2-4-8 16,-1 0 1-16,1 4-4 15,0 5 9-15,-1 10-2 16,1 13-6-16,-2 10 0 16,3 6 1-16,3 11-2 15,2 1-7-15,1 3-25 16,2 0-70-16,0 11-78 15,17 9 64-15,7-2-138 16</inkml:trace>
</inkml:ink>
</file>

<file path=ppt/ink/ink2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11-06T10:46:14.761"/>
    </inkml:context>
    <inkml:brush xml:id="br0">
      <inkml:brushProperty name="width" value="0.05292" units="cm"/>
      <inkml:brushProperty name="height" value="0.05292" units="cm"/>
      <inkml:brushProperty name="color" value="#FF0000"/>
    </inkml:brush>
  </inkml:definitions>
  <inkml:trace contextRef="#ctx0" brushRef="#br0">3850 3389 306 0,'0'0'56'0,"0"0"-20"16,0 0-25-16,-30 88 7 0,30-76-10 16,9-3 0-16,19-4 34 15,12-1 19-15,10-2-18 16,6-2-12-16,4 0-2 16,-5 1-9-16,-5 4-14 15,-9 3-1-15,-7 8-4 16,-8 7-1-16,-13 9 0 15,-8 9 22-15,-5 2 4 16,-12 2-2-16,-20-4-6 16,-8-7 12-16,-6-4 21 15,-8-5 26-15,-13-3 6 16,-12-5-23-16,0-3-9 0,7-6-27 16,11-4 0-16,15-2 7 15,7-2-24-15,2 0-7 16,5-17-44-16,16-11-164 15,16-12-412-15</inkml:trace>
  <inkml:trace contextRef="#ctx0" brushRef="#br0" timeOffset="967.64">4328 2921 593 0,'0'0'56'0,"0"0"-55"15,0 0-1-15,0 0 12 16,0 0 15-16,0 0 0 16,-62-16-13-16,50 16-8 0,4 0-3 15,-5 0 4-15,-5 6 8 16,-1 2-8-16,-1-1 6 16,-4 3 7-16,2 2-4 15,-2 2-6-15,2 1 2 16,-2 2 3-16,2 2-4 15,-2 0 3-15,3 1-2 16,-3-1-4-16,6 1-5 16,0-1 12-16,-1-1-8 15,4 2-7-15,-3 1 9 16,1 0-6-16,1 3-2 16,1 1 5-16,5 2-4 15,-1 1-1-15,4-2-1 16,0-1 3-16,-1-1-1 0,5-5-1 15,-2-4-1-15,1-2 0 16,0-2 1 0,0-2 3-16,0-4 0 0,3 0-2 15,-1-5-2-15,2 0 3 16,0 0 4-16,0 0-3 16,0-7-4-16,0-16-109 15,0-11-374-15</inkml:trace>
  <inkml:trace contextRef="#ctx0" brushRef="#br0" timeOffset="1521.16">4451 1880 673 0,'0'0'83'16,"0"0"-26"-16,0 0 9 15,0 0 1-15,0 0-18 16,0 0-9-16,0-19 0 16,0 19-13-16,0 0-9 15,0 0-10-15,0 0-8 16,0 16-15-16,0 20 2 15,0 17 13-15,1 8 2 16,-1 4-1-16,0 0 1 16,0-5 4-16,0-8-4 15,0-10-1-15,2-8-1 16,-2-9 1-16,1-5 2 0,-1-8-3 16,0-1 0-16,0-7 0 15,0-2-4-15,0-2-10 16,0 0-29-16,0 2-19 15,0 3-22-15,0 1 19 16,0 3-40-16,0-5-154 16</inkml:trace>
  <inkml:trace contextRef="#ctx0" brushRef="#br0" timeOffset="6131.46">2310 6206 566 0,'0'0'80'0,"0"0"-66"16,-60 91-8-16,47-54 18 15,3-5-19-15,5-1 6 16,5 2 6-16,0 3-8 16,3 1 5-16,10 4 2 15,1-1-5-15,2-1-8 16,1-3-1-16,5-9-2 0,5-4 1 15,-2-11 0-15,6-8-1 16,1-4 1-16,-1-2 7 16,2-14-8-16,1-7 8 15,-2-5-8-15,-1-5 3 16,-1-4 8-16,-5-2 24 16,-1-5-13-16,-9-3 2 15,-7-3-4-15,-4 1-13 16,-4 2-2-16,0 2 12 15,-12 2-1-15,-6 5-12 16,-3 2 25-16,-1 6-1 16,-5 4-1-16,-1 6 2 0,-1 4-13 15,-5 5 0-15,0 7-13 16,-5 4 0-16,-6 0-6 16,0 6 6-16,2 12-6 15,3 6-1-15,10 6 1 16,10 10-8-16,9 11-50 15,9 4-103-15,2-4-162 16</inkml:trace>
  <inkml:trace contextRef="#ctx0" brushRef="#br0" timeOffset="6633.12">2571 6728 760 0,'0'0'70'0,"0"0"-46"0,0 0-13 15,0 0-10-15,0 0 11 16,0 0 9-16,-15-47-8 16,15 47 5-16,0 0-3 15,0 0-10-15,0 0-5 16,0 19-3-16,-4 13 3 15,2 16 1-15,-1 13 28 16,3 8-10-16,0 9-1 16,0 1-16-16,0-5 0 15,0-9-1-15,5-11 1 16,-5-8-2-16,4-6 1 16,-4-8-3-16,0-7 4 15,0-7-2-15,0-7 2 16,0-4-2-16,0-3-7 0,0-3-33 15,-6-1-69-15,-9-3-87 16</inkml:trace>
  <inkml:trace contextRef="#ctx0" brushRef="#br0" timeOffset="7016.84">2431 6888 556 0,'0'0'95'0,"0"0"-67"15,0 0-18-15,0 0 10 16,-85 87 31-16,61-34 16 15,-3 7-24-15,0-4-8 16,2-5-7-16,1-4-16 16,4-11-8-16,6-8 4 15,3-8 2-15,8-10-3 16,0-5 10-16,3-4 8 16,0-1 6-16,0 0-3 15,-3 0-4-15,2-13-12 0,-2-7-12 16,3-3-29-1,0 3-15-15,0-4-79 0,13 2-48 16,4 1-164-16</inkml:trace>
  <inkml:trace contextRef="#ctx0" brushRef="#br0" timeOffset="7438.71">2580 6870 716 0,'0'0'80'0,"0"0"-80"16,0 0 0-16,0 0-3 15,0 0 2-15,0 0 1 16,88 41 13-16,-49-13 9 16,1 7 7-16,2 1-8 15,-2-1-7-15,-4 1-2 16,-3-7 1-16,-5-3-4 16,-4-5 1-16,-5-7-3 15,-8-6-7-15,-5-2 14 16,-3-3-8-16,-3-3-1 0,0 1 7 15,0-1 14-15,0 0-3 16,0 0-12-16,0 0-9 16,0 0-2-16,0 0-10 15,4 0-78-15,1 0-91 16,5 0-393-16</inkml:trace>
  <inkml:trace contextRef="#ctx0" brushRef="#br0" timeOffset="9033.19">4100 6422 187 0,'0'0'98'15,"0"0"-13"-15,0 0-5 16,0 0 15-16,0 0-37 16,0 0-13-16,9-8 0 15,-6 8-4-15,0-1 3 0,0 1 14 16,-1 0-15-16,-2 0 14 15,0 0-7-15,0 0-7 16,0 0-4-16,0 0-11 16,0 0-21-16,0 0-7 15,0 0 8-15,0 0 0 16,0 0-2-16,0 0 3 16,0 0-9-16,0 0 0 15,-8 11-2-15,-13 19-8 16,-10 13 10-16,-8 8 5 15,-1 4-4-15,1-6 1 16,3-4-1-16,8-10-2 0,4-10 0 16,9-9 1-1,5-9 3-15,8-3 2 0,0-4-4 16,2 0 6-16,0 0 2 16,0 0 8-16,0-2 4 15,0-11 4-15,8-6-25 16,4-6-4-16,3-3 4 15,3-2-3-15,1 1-9 16,-1 0 6-16,-3 1 3 16,3 3 0-16,-2 1-7 15,-2 1 4-15,-2 3 4 16,-3 3 1-16,-3 5 2 16,-1 2-1-16,-1 2 1 0,3 2 1 15,-4 4-2 1,-3 0 0-16,3 0 0 0,-1 2 0 15,4 0-3-15,4 4 2 16,11 12-5-16,9 11-3 16,4 5 8-16,9 6 1 15,2 0 1-15,3-2 3 16,-2-7-3-16,-3-3-1 16,-7-8 0-16,-9-3 4 15,-9-7-1-15,-6-4-1 16,-8-3-2-16,-4-1 0 15,0 0 3-15,0 0 3 16,0 0-1-16,0 0-5 16,0-1-37-16,-1-7-237 0</inkml:trace>
  <inkml:trace contextRef="#ctx0" brushRef="#br0" timeOffset="10000.68">4325 7728 262 0,'0'0'349'0,"0"0"-265"16,0 0-35-16,0 0 2 16,0 0-2-16,0 0 12 0,-5-24-4 15,3 22-29 1,1-1-13-16,-1 1-11 0,1 1-1 15,-1-2-3-15,2 2 0 16,-1 1 0-16,1-1 6 16,0 1-5-16,0 0-1 15,0 0 2-15,0 0 25 16,0 0 18-16,0 0-12 16,0 0 4-16,0 0-18 15,0 0-16-15,0 0-3 16,3 16-4-16,7 9-4 15,3 11 7-15,3 3 1 16,0 0 1-16,-1-4-1 16,4-6 0-16,0-7 1 0,-2-2 2 15,-1-9 1-15,-5-6-2 16,-4-1-1-16,-1-4 3 16,-3 0-1-16,-3 0-1 15,3 0 1-15,5 0-1 16,-1-4-1-16,5-10 7 15,0-5-3-15,7-10 2 16,1-6 4-16,4-10-11 16,2-7 1-16,3-2-4 15,-1 5 3-15,-1 9 0 16,-4 12-1-16,-3 7 1 16,-5 9-6-16,-3 3-2 15,-3 3 6-15,-1 1-16 0,-3 4-21 16,-2 1-70-16,-3 0-105 15,0 0-226-15</inkml:trace>
  <inkml:trace contextRef="#ctx0" brushRef="#br0" timeOffset="19330.62">7368 17367 954 0,'0'0'28'15,"0"0"-18"-15,0 0-6 0,0 0-3 16,0 0 31-16,0 0 24 15,0 0-14-15,0 0-17 16,-23-20-17-16,20 20-5 16,-9 0 0-16,-8 9 0 15,-13 18-3-15,-11 13 1 16,-3 6-1-16,2 7 1 16,4-2 8-16,10-6-8 15,6-3-1-15,7-9-1 16,9-3 1-16,7-11 0 15,2-1 1-15,3-1-1 16,24-1 3-16,11 2-3 16,14 0 5-16,7 2-5 15,1 1-9-15,0 7-9 16,-11 9-18-16,-7 2 11 0,-14 2 19 16,-11 0-1-16,-11-4 7 15,-6-4-3-15,0-5 3 16,-20-5 5-16,-5-1 31 15,-10-5 11-15,-6-7-14 16,-4-6 24-16,-7-4-15 16,0 0-7-16,-1-1-32 15,6-11-3-15,9-1-11 16,10-5-54-16,13-1-32 16,12-7-183-16,3-4-371 0</inkml:trace>
  <inkml:trace contextRef="#ctx0" brushRef="#br0" timeOffset="22284.74">13725 8285 614 0,'0'0'116'16,"0"0"-86"-16,0 0-28 15,0 0 8-15,0 0 31 16,0 0 11-16,0 0-24 16,0 0 5-16,0 0-5 0,0 0-4 15,0 0-10-15,0 0 4 16,0 0-7-16,1 0 5 15,1 0-5-15,-1 0-7 16,2 0-4-16,5 0 0 16,3 0-1-16,8 0 1 15,7 0 0-15,6 0 2 16,7-3 1-16,4-4 5 16,3-2-4-16,3-4-3 15,-1-1 1-15,-2 1 6 16,-4-2-5-16,0 1-3 15,-2 1 0-15,2-1-2 16,5 0 2-16,-3 2 3 0,-3 3-3 16,-6 0-1-16,-7 4 0 15,-7 1 1-15,-3-2 0 16,-7 6 1-16,-3-1-1 16,-2-2 1-16,-1 3-1 15,-2-2 2-15,-3 2-4 16,3 0 4-16,-3 0 2 15,0 0 0-15,0 0-3 16,0 0 9-16,0 0 12 16,0 0-14-16,0 0 2 15,0 0 1-15,0 0-9 16,0 0 9-16,0 0-8 16,0 0 1-16,0 0-2 15,0 0-2-15,0 0 1 0,0 0-1 16,0 0 0-16,0 0-3 15,3 10-1-15,1 22-2 16,4 18 6-16,-4 21 3 16,-2 12 2-16,-2 9 4 15,0-1 9-15,0-5-13 16,1-13 1-16,2-13-5 16,3-16-1-16,0-12 3 15,-1-12 1-15,-1-9-1 16,-3-5 0-16,-1-4 2 15,2-2 0-15,-2 0-1 16,4 0 1-16,6-5-5 16,6-11-99-16,-1-5-240 0</inkml:trace>
  <inkml:trace contextRef="#ctx0" brushRef="#br0" timeOffset="23878.97">17129 8399 381 0,'0'0'104'0,"0"0"-89"0,0 0-13 16,0 0 49-16,0 0 20 15,0 0-1-15,0 0-30 16,-1-14-1-16,1 14-6 15,0 0 7-15,0 0 0 16,0 0 12-16,0 0-13 16,0 0 0-16,0 0-12 15,0 0-3-15,0 0-11 16,0 0-8-16,0 0 0 16,0 0-2-16,0 0-3 15,0 0-2-15,0 0 2 16,0 0-1-16,5 6-7 15,11 11 4-15,6 16 4 16,9 11 5-16,5 9-5 16,8 9 4-16,5 1 0 0,0-2 4 15,3-6-8-15,-1-3 0 16,-6-8 1-16,-1-6-1 16,-8-8 2-16,-4-5 2 15,-6-7-4-15,-4-5-1 16,-8-5-1-16,-3-2 2 15,-7-3 1-15,-2-2-1 16,-2-1 1-16,4 0 10 16,-4 0-1-16,0 0 1 15,3-13 20-15,0-11-9 16,2-9-21-16,-2-7 7 16,-3-5-7-16,0-10 16 0,0-10-13 15,0-10-4-15,0-4 0 16,-3 3 4-16,1 3-4 15,2 12 1-15,0 9 5 16,0 11-4-16,0 7 4 16,-1 14-2-16,-3 6 5 15,1 7 3-15,2 4-5 16,1 3-7-16,0 0-2 16,0 0 1-16,0 0-4 15,0 0-8-15,0 0-33 16,0 0-19-16,18 0-116 15,7 10-16-15,-1-6-265 16</inkml:trace>
  <inkml:trace contextRef="#ctx0" brushRef="#br0" timeOffset="30247.87">19681 7084 547 0,'0'0'29'15,"0"0"-3"-15,0 0-10 16,0 0 28-16,0 0-10 16,0 0 30-16,0 0 2 15,-11-54-35-15,11 54-6 16,0 0 6-16,0 0-19 16,0 0-1-16,0 0-4 0,0 0-4 15,0 0 3-15,0 0-6 16,0 0-4-16,-1 0 2 15,-1 4-5-15,-3 15 3 16,-2 10 1-16,0 13 3 16,-2 12 3-16,0 10-1 15,0 5 1-15,-2 1 4 16,4-1-1-16,0-3 2 16,2-7-2-16,4-3 0 15,1-1-2-15,0-1 8 16,0-2-11-16,0-4 2 15,0-3-3-15,7-5 0 0,5-7 2 16,0-2-2-16,4-5 11 16,1-5-8-16,2-4-3 15,3-7 4-15,3-7 3 16,3-3-5-16,2 0 11 16,0-16-11-16,-4-2 1 15,-2-3 0-15,-10-4-6 16,-6 0-24-16,-8-6-124 15,0-4-182-15</inkml:trace>
  <inkml:trace contextRef="#ctx0" brushRef="#br0" timeOffset="30549.96">19369 7578 718 0,'0'0'128'0,"0"0"-56"15,0 0-32-15,0 0 0 16,0 0-7-16,0 0-9 16,9-11-14-16,16 7-7 15,11 0 0-15,9 0 5 16,-2 2-6-16,-3-2-1 15,-3 2-2-15,-2-3 1 16,-1-4 0-16,3 0-11 0,9-7-46 16,2-2-65-1,5-2-69-15,-5-3-361 0</inkml:trace>
  <inkml:trace contextRef="#ctx0" brushRef="#br0" timeOffset="30814.25">20209 7390 991 0,'0'0'132'0,"0"0"-113"0,0 0-9 15,0 0 9-15,0 0 0 16,0 0-14-16,87-8-4 16,-28-7-2-16,4 2-12 15,-4 5-86-15,-8 4-87 16,-17 4-81-16</inkml:trace>
  <inkml:trace contextRef="#ctx0" brushRef="#br0" timeOffset="31008.25">20359 7622 656 0,'0'0'154'0,"0"0"-142"15,0 0-9-15,0 0 33 16,0 0 34-16,0 0-20 16,45 6-4-16,-5-9-5 15,11-9-33-15,3-4-3 16,1 4-5-16,-4-1-57 15,-11 0-139-15,-10-1-304 16</inkml:trace>
  <inkml:trace contextRef="#ctx0" brushRef="#br0" timeOffset="32308.22">22111 6509 434 0,'0'0'283'16,"0"0"-264"-16,0 0 2 15,0 0 14-15,1-77 25 16,-1 71 9-16,0 3-38 15,0 3-5-15,0 0 3 16,0 0-21-16,-6 9-8 16,-3 23-9-16,-5 20 9 15,0 17 39-15,-1 10-13 0,5 4-19 16,5 1 19 0,2-6-13-16,3-8-8 0,0-11 2 15,3-13-4-15,9-10-2 16,1-7 8-16,1-9-8 15,0-5 0-15,0-8 0 16,0-3 0-16,4-4-1 16,1 0-1-16,1-14-29 15,0-13-78-15,-7-13-94 16,-10-9-590-16</inkml:trace>
  <inkml:trace contextRef="#ctx0" brushRef="#br0" timeOffset="32515.67">21914 6786 912 0,'0'0'72'16,"0"0"-72"-16,0 0-3 16,0 0 3-16,92 0 16 15,-51-2 6-15,9 0-15 16,-2 2-5-16,1 0-2 15,-5 0-11-15,-10 0-123 16,-7 0-170-16</inkml:trace>
  <inkml:trace contextRef="#ctx0" brushRef="#br0" timeOffset="32833.82">22523 6907 690 0,'0'0'115'15,"0"0"-92"-15,0 0 12 16,-54 93 4-16,54-69-32 16,1-7-1-16,25-3-3 15,8-4 7-15,8-8-3 16,7-2-2-16,-2 0 0 0,-10-13 4 15,-9-3 5 1,-13-2 31-16,-15-6 20 0,0-5-28 16,-27-2-32-16,-13 5 0 15,-6 4-2-15,7 10-3 16,9 6 0-16,12 6-7 16,11 0-160-16,5 0-378 15</inkml:trace>
  <inkml:trace contextRef="#ctx0" brushRef="#br0" timeOffset="33403.83">21111 7641 1109 0,'0'0'33'0,"0"0"-20"15,0 0-7-15,0 0 1 16,0 0 0-16,0 0-6 16,36-12 1-16,22 11-4 15,33-3 2-15,23-3 0 16,30-2 2-16,25-3-2 15,19-2-5-15,15-3 2 16,10 1 3-16,10-2-1 16,-10 0-3-16,-12 4-18 15,-20-3 12-15,-29 5-5 16,-27 1 4-16,-25 2 11 0,-25 2 7 16,-21 3-5-1,-21 1 7-15,-13 3 4 0,-11-1 11 16,-6 1-3-16,-1-2-12 15,-1 2-8-15,-1 0-2 16,0 0 0-16,0 0-71 16,-12-1-380-16</inkml:trace>
  <inkml:trace contextRef="#ctx0" brushRef="#br0" timeOffset="34626.56">21326 8706 902 0,'0'0'189'0,"0"0"-189"16,0 0-11-16,31 112 11 16,-12-39 5-16,3 6 3 15,5 4 3-15,2 1-6 16,6-8-1-16,-1-7 3 15,-3-11-4-15,-4-19 8 16,-9-13 1-16,-7-16 3 16,-7-7-7-16,-2-3-3 15,1 0 20-15,-1-19 38 16,5-17-32-16,1-14-28 0,1-13-2 16,-2-6-2-1,-1-6-3-15,-1-3-9 0,-3 1 5 16,-1 0-6-16,-1 2 11 15,0 2-12-15,0 7 11 16,-7 5 2-16,-2 5 4 16,0 1-5-16,1 5 8 15,0 3-4-15,2-1 0 16,1 5 12-16,2 2-11 16,2 1 2-16,1 7-4 15,-2 1 0-15,2 7 6 16,-1 3-2-16,1 3 3 15,0 3-5-15,0 4 0 16,0 1-1-16,0 3 0 0,0 3-1 16,0 5 1-16,0 0-1 15,0 0 0-15,0 0-4 16,0 0 0-16,0 0-2 16,4 0 2-16,10 0 3 15,6 0 1-15,7-1 2 16,3-6-2-16,6 0 0 15,10-1 4-15,10 2-4 16,8 4 0-16,9 2-4 16,0 0 3-16,3 0 2 15,1 0-1-15,4 0 3 16,0 0-3-16,5 0 0 16,2-4 2-16,2-3-2 0,4-2 2 15,-2-1 1-15,-2 1-3 16,-1-1-5-16,-3 3 3 15,-2 0 4 1,-2 1-4-16,-1 0 5 16,-6 1-8-16,-1 0 7 0,-5 4-2 15,-10 0 0-15,-11 1 3 16,-13-2-4-16,-15 2 2 16,-11 0-2-16,-7 0 1 15,-2 0-4-15,0-1 4 16,0-1-13-16,-15 0-73 15,-17 1-192-15,-17 0-551 0</inkml:trace>
  <inkml:trace contextRef="#ctx0" brushRef="#br0" timeOffset="35145.21">22141 8439 474 0,'0'0'118'16,"0"0"-97"-16,0 0-16 15,0 0 37-15,0 0 7 16,0 0-19-16,-54-40 29 0,54 40-20 15,0 0-20 1,0 0 9-16,0 1-15 0,0 19-4 16,0 15 3-16,0 14 48 15,0 10 15-15,2 2-33 16,-1-2-28-16,-1-6 2 16,0-11-13-16,0-9 0 15,0-12-1-15,0-9-1 16,0-6 0-16,0-5-1 15,0-1 0-15,0 0 0 16,0-13-21-16,7-10-203 16</inkml:trace>
  <inkml:trace contextRef="#ctx0" brushRef="#br0" timeOffset="35408.3">22384 8644 940 0,'0'0'171'0,"0"0"-162"16,0 0-6-16,0 0 0 15,92 6-3-15,-47-3 4 0,4 0 5 16,-4-1-8-1,-5 3-1-15,-7-2 0 0,-7-1-9 16,-5-2-110-16,-5 0-79 16,-7 0-240-16</inkml:trace>
  <inkml:trace contextRef="#ctx0" brushRef="#br0" timeOffset="35783.3">22976 8544 875 0,'0'0'96'0,"0"0"-95"0,0 0-1 16,29 82 32-16,-13-40-6 15,2 1 22-15,3-5-10 16,-1-6-24-16,-1-8-7 15,-3-7 6-15,-6-8-5 16,-3-7 4-16,-4 0 1 16,-3-2 4-16,4 0 34 15,2-11 14-15,3-14-26 16,1-10-35-16,4-7-3 16,-1-8 3-16,2-4-4 15,-2-3 1-15,2 6-2 16,-4 12 1-16,-2 13-4 15,-2 11-10-15,-1 7-59 16,-4 2-51-16,4 4-77 0,0 1-41 16,1 0-213-16</inkml:trace>
  <inkml:trace contextRef="#ctx0" brushRef="#br0" timeOffset="36089.48">23485 8247 723 0,'0'0'89'16,"0"0"-20"-16,0 0-12 0,0 0-41 15,0 0-14-15,0 0-4 16,49 72 5-16,-49-29 6 15,-6-1 3-15,-4-5-8 16,1-10 5-16,8-8 9 16,1-9 5-16,0-6 3 15,7-2 6-15,21-2-6 16,16 0-6-16,14-4-11 16,4-10-9-16,-2 0-78 15,-18-2-193-15</inkml:trace>
  <inkml:trace contextRef="#ctx0" brushRef="#br0" timeOffset="36451.01">22881 8899 910 0,'0'0'59'16,"0"0"-50"-16,0 0 20 15,0 0 51-15,0 0-37 16,0 0-28-16,58 11-7 0,2-4-7 16,17-2 6-1,13-2-5-15,9-3 0 0,-1 0 2 16,-12 0 1-16,-16 0 15 15,-16-3-8-15,-20 0-12 16,-14 2 0-16,-10 1 0 16,-8 0 7-16,-2 0-6 15,0 0-1-15,0-1-10 16,-9 1-60-16,-12 0-165 16,-9 0-431-16</inkml:trace>
  <inkml:trace contextRef="#ctx0" brushRef="#br0" timeOffset="36764.6">23314 9218 1021 0,'0'0'99'16,"0"0"-99"-16,-99 17 0 16,60 15 7-16,5 4 9 0,8 4 17 15,10 0-14-15,12-1-8 16,4-5 7 0,3-5-9-16,19-3-1 0,6-9 3 15,7-5 0-15,4-8 0 16,3-4-10-16,0 0-2 15,0-16-59-15,-3-5-86 16,-9-2-135-16</inkml:trace>
  <inkml:trace contextRef="#ctx0" brushRef="#br0" timeOffset="37154.48">23631 9072 1071 0,'0'0'112'16,"0"0"-102"-16,0 0-10 16,0 0-18-16,0 0 18 15,6 114 0-15,-13-59 8 16,-2-7-1-16,6-11-4 15,3-7 3-15,0-12-6 16,7-5 12-16,16-7 5 16,6-6-4-16,12 0-1 15,6-6-2-15,4-12-10 16,5 0-2-16,-4 1 1 0,0 3-14 16,-10 3 3-16,-8 2-1 15,-9 5 1-15,-13 1 11 16,-7 3-7-16,-1 0 1 15,-4 0-13-15,0 0-15 16,2 0-62-16,2 0-70 16,-2 0-119-16</inkml:trace>
  <inkml:trace contextRef="#ctx0" brushRef="#br0" timeOffset="41244.71">24206 7326 615 0,'0'0'143'15,"0"0"-106"-15,0 0-8 16,0 0 20-16,0 0 25 16,0 0 10-16,0 0-29 0,-2-1-25 15,2 1-16-15,0 0-4 16,0 0 2-16,0 0-11 15,0 0 7-15,15 0-6 16,19 0-2-16,16 0 1 16,11-4 0-16,-1-1-1 15,-8 2 2-15,-13 1-1 16,-16 2 0-16,-11 0-1 16,-7 0-1-16,-5 0 1 15,0 0-24-15,0 0-110 16,-12 0-38-16,-13 4-56 15,-10 5-290-15</inkml:trace>
  <inkml:trace contextRef="#ctx0" brushRef="#br0" timeOffset="41563.86">24252 7603 787 0,'0'0'159'16,"0"0"-137"-16,0 0 1 16,0 0 60-16,0 0-18 15,0 0-31-15,22 4-30 16,18-4-4-16,14 0 0 16,11 0-4-16,-4 0 5 15,-8 0-1-15,-11 0 0 0,-13 0-1 16,-13 0 0-16,-9 3 1 15,-5 0 0-15,-2-3-2 16,0 0-3-16,0 1-3 16,-3 2-2-16,-11-1 6 15,-2 4-22-15,2-2-117 16,7-4-134-16</inkml:trace>
  <inkml:trace contextRef="#ctx0" brushRef="#br0" timeOffset="43729.15">22429 9928 403 0,'0'0'307'15,"0"0"-249"-15,0 0-37 0,0 0 2 16,0 0 43-16,0 0-23 16,0 0-23-16,-8-2-20 15,4 37-4-15,-2 11 4 16,-2 12 37-16,3 9-2 15,0 7-5-15,5 0-9 16,0-7-16-16,0-8 0 16,2-12 3-16,9-6-6 15,0-7 1-15,1-9-1 16,1-7 4-16,-1-7-1 16,3-6-5-16,-1-4-24 15,2-1-64-15,-4-10-79 0,-8-15-201 16</inkml:trace>
  <inkml:trace contextRef="#ctx0" brushRef="#br0" timeOffset="43924.63">22266 10187 821 0,'0'0'109'0,"0"0"-96"16,0 0-11-16,85-33 55 15,-40 26 1-15,4 3-33 16,-4 3-25-16,0 1 0 16,-7 0-20-16,-3 0-120 0,-5 0-82 15,-5 0-469 1</inkml:trace>
  <inkml:trace contextRef="#ctx0" brushRef="#br0" timeOffset="44179.42">22746 10199 208 0,'0'0'477'0,"0"0"-438"16,0 0-21-16,-65 81 25 15,65-61-26-15,3-3 10 16,21-3-14-16,11-8-2 16,6-6-2-16,-1 0-6 15,-4-11 12-15,-8-8-2 16,-8-3 1-16,-13-1 28 0,-7-7 25 15,-3 4-36-15,-22-1 6 16,-8 5-37-16,-4 8-3 16,4 9 2-16,3 5-35 15,3 8-142-15,5 10-360 16</inkml:trace>
  <inkml:trace contextRef="#ctx0" brushRef="#br0" timeOffset="44591.32">21707 10912 935 0,'0'0'83'16,"0"0"-48"-16,0 0-22 16,0 0 20-16,0 0-5 15,0 0-22-15,128 18-5 16,-29-16 2-16,18 0-2 16,19-2 0-16,10 0 3 15,20 0-3-15,4 0 8 16,-2-6 0-16,-12 2 2 15,-28-1-8-15,-30 2-1 0,-30 3-2 16,-28-1 0-16,-19 1 3 16,-11-1 0-16,-7-1 1 15,-1 2 20-15,-2 0-1 16,0 0-19-16,0 0-4 16,0 0-37-16,-2 0-167 15,-16 3-327-15</inkml:trace>
  <inkml:trace contextRef="#ctx0" brushRef="#br0" timeOffset="45371.66">22029 11693 870 0,'0'0'79'0,"0"0"0"0,0 0-33 15,0 0-46-15,0 0-2 16,0 0 2-16,71 72 0 16,-42-16 16-16,-7 1-9 15,-2 0-4-15,-7-6-1 16,0-11 2-16,-5-10-4 16,-3-11 0-16,-2-11-3 15,-3-7 3-15,0-1 10 16,0 0 14-16,0-8 30 15,0-16-33-15,0-12-18 16,-3-8-3-16,-2-13 0 16,0-8 0-16,1-10-21 15,-4-7-25-15,-2-3 19 0,0 5-7 16,-4 11-3-16,5 18 37 16,2 14 2-16,1 11 27 15,3 7 18-15,3 11-12 16,0-1-23-16,0 7 13 15,0 1-17-15,0 1-3 16,3 0-2-16,15 0-6 16,10 0-2-16,11 0 5 15,3 2-1-15,10 2 1 16,6-4 0-16,12 0 0 16,9-9 2-16,12-5 1 15,5 0-2-15,-2 3-1 0,-11 3-1 16,-15 5 0-1,-12 3 1-15,-13 0 0 0,-8 0 0 16,-6 0-5-16,-4 3 5 16,-6-2 0-16,-2-1 0 15,0 0 1-15,-1 0 0 16,1 0 2-16,-2 0 2 16,-5 0-5-16,-2-4 5 15,-5 2-5-15,-3 1-2 16,0 1-17-16,0 0-85 15,-18 0-272-15</inkml:trace>
  <inkml:trace contextRef="#ctx0" brushRef="#br0" timeOffset="45763.48">22496 11728 783 0,'0'0'170'0,"0"0"-146"15,0 0 18-15,0 0 45 16,0 0-37-16,0 0-33 16,3 4-15-16,13-4-2 15,10 0 3-15,5 0 3 16,3 0 2-16,1 0-3 16,-4-7-4-16,-6 3 1 15,-4-1 0-15,-4 4-2 16,-6 0 0-16,0 1-20 15,-3 0-87-15,3 0-135 16,-2 0-241-16</inkml:trace>
  <inkml:trace contextRef="#ctx0" brushRef="#br0" timeOffset="46086.61">23149 11658 795 0,'0'0'108'0,"0"0"-70"16,0 0 0-16,0 0 29 16,0 0-4-16,0 0-55 15,17-16-8-15,-10 39-5 0,-1 13 5 16,-1 6 8-16,-4 4 3 15,-1-4-8-15,0-7-3 16,0-4 9-16,0-10-3 16,0-6-4-16,0-5-2 15,-1-4 1-15,-5 0-1 16,-2-2-25-16,-2-1-116 16,2-3-118-16,4 0-417 15</inkml:trace>
  <inkml:trace contextRef="#ctx0" brushRef="#br0" timeOffset="46802.7">23273 11568 741 0,'0'0'171'0,"0"0"-103"15,0 0-28-15,0 0 35 16,0 0-27-16,0 0-19 16,5-29-10-16,-5 29-16 15,0 0-2-15,0 0 6 16,0 0 2-16,0 0-9 16,0 0 2-16,0 0-2 15,0 11-7-15,1 3 7 16,2 3 1-16,-1-2 5 0,-1-5-6 15,-1-2 3 1,2-4-3-16,-2-4-2 0,0 0 2 16,1 0 11-16,-1 0-3 15,0 0 2-15,0 0 3 16,0 0 13-16,0-4 2 16,0-10-21-16,0-3-2 15,0-4-9-15,-3-4 9 16,2 0-6-16,1-3 1 15,0 6-1-15,0 3-6 16,17 2-14-16,9 9 5 16,7 2-2-16,4 6 11 15,0 0-10-15,-4 2 8 0,-8 15 8 16,-12 5-14-16,-13 3-1 16,0 0-1-16,-14-2 8 15,-10-2 4-15,-1-10 4 16,7-2 1-16,5-4 0 15,6-4 0-15,7 1 0 16,0-2-14-16,0 1-16 16,17-1-43-16,7 3 18 15,7 1 4-15,-2 6-9 16,-10 3 27-16,-9 7 9 16,-10 4 20-16,0 2-6 15,-18 1 10-15,-12-2 22 0,-2-7 74 16,-3-6-1-1,4-6 11-15,3-3-18 0,5-3-21 16,4 0-20-16,7-3-24 16,7-17-23-16,5-8-15 15,19-10-172-15,16-7-682 16</inkml:trace>
  <inkml:trace contextRef="#ctx0" brushRef="#br0" timeOffset="47208.2">23810 11289 941 0,'0'0'142'0,"0"0"-111"16,0 0-31-16,0 0-2 16,0 0 2-16,0 0-1 15,78 87-5-15,-78-33 3 16,0-3 3-16,-2-11-1 16,1-10 2-16,1-13-2 0,0-10 2 15,0-3-1 1,7-4 18-16,14 0 15 0,12-7 7 15,7-8-24-15,2-3-14 16,0 1-4-16,-11 7 1 16,-4 1-16-16,-10 5-8 15,-10 1-16-15,-5 3-25 16,-2 0-18-16,0 0-46 16,-5 0-48-16,-6 0-379 15</inkml:trace>
  <inkml:trace contextRef="#ctx0" brushRef="#br0" timeOffset="53789.83">23937 10730 312 0,'0'0'164'0,"0"0"-132"16,0 0-15-16,0 0 40 15,0 0 39-15,0 0-38 16,0 0-2-16,-1 2-22 16,1 0-14-16,0-2 9 15,0 0 4-15,0 0-21 16,0 2 0-16,0-1-2 16,0-1-1-16,14 1 1 15,13-1-9-15,6 0 1 16,6 0 6-16,-3 0-6 15,-5 0 1-15,-6 0-6 16,-7 0 3-16,-9 5-13 16,-6 5-101-16,-3 1-53 0,-10 1-186 15</inkml:trace>
  <inkml:trace contextRef="#ctx0" brushRef="#br0" timeOffset="53996.28">23930 10991 718 0,'0'0'163'16,"0"0"-142"-16,0 0-17 15,0 0 14-15,0 0 55 0,0 0-32 16,105-12-28 0,-55 4-11-16,-3 1-2 0,-7 1-2 15,-3 2-16-15,-4 1-90 16,-5-2-79-16,-6-5-256 15</inkml:trace>
  <inkml:trace contextRef="#ctx0" brushRef="#br0" timeOffset="54764.21">24419 10490 493 0,'0'0'20'0,"0"0"8"16,0 0 59-16,0 0-12 16,0 0-18-16,0 0 12 15,-18-28-15-15,18 26-16 16,0 2-11-16,0 0-6 0,0 0 11 16,0 0-3-16,0 0-14 15,0 0-14-15,0 0 1 16,3 5-2-16,9 12-9 15,5 16 9-15,3 9 4 16,3 11 8-16,-1 6 2 16,1 3-4-16,-3 0 1 15,1-4 1-15,-6-10-9 16,-2-5-1-16,-5-11 2 16,0-7-1-16,-5-5-6 15,0-7 5-15,-2-6-2 16,1-3 0-16,-2-3 2 15,0 1-2-15,0-2 0 16,0 0 4-16,0 0 0 16,0 0 13-16,0 0 16 0,0 0 8 15,0-3-1-15,1-12-21 16,5-6-9-16,-2-7-7 16,5-5-2-16,2-7 4 15,2-4-4-15,2-9-1 16,1-3 0-16,1 3 0 15,1 2 3-15,-5 8-3 16,1 9 3-16,-7 7-3 16,1 6 2-16,-4 5 12 15,-1 4-4-15,-2 3-4 0,-1 2-2 16,0 3-4 0,0 4 0-16,0 0 1 0,0 0-1 15,0 0-1 1,0 0-12-16,0 0-30 0,-1 0-63 15,-12 12-66-15,-2 1-66 16,0-2-391-16</inkml:trace>
  <inkml:trace contextRef="#ctx0" brushRef="#br0" timeOffset="55261.81">24910 10349 630 0,'0'0'51'15,"0"0"12"-15,0 0-5 16,0 0 8-16,1-78 14 0,-1 72-25 16,0 3-8-1,0 3-18-15,0 0-12 0,0 0-17 16,0 19-2-16,0 24-20 15,-6 21 22-15,-5 16 21 16,0 3-14-16,-1 3 15 16,5-5-6-16,2-6 6 15,5-12-20-15,0-10 3 16,5-13 6-16,9-13-6 16,3-4-2-16,-1-10-1 15,2-4 0-15,-3-8-1 16,3-1-1-16,-1 0-36 15,-3-15-65-15,-5-11-93 16,-7-8-298-16</inkml:trace>
  <inkml:trace contextRef="#ctx0" brushRef="#br0" timeOffset="55467.18">24813 10738 879 0,'0'0'182'16,"0"0"-129"-16,0 0-41 16,0 0 4-16,0 0 16 15,106-30-11-15,-70 22-12 16,-2 5-9-16,-7 2-2 16,-2 1-46-16,-7 0-152 0,-10 1-219 15</inkml:trace>
  <inkml:trace contextRef="#ctx0" brushRef="#br0" timeOffset="55793.66">25092 10850 475 0,'0'0'333'15,"0"0"-312"-15,0 0-14 0,0 0 30 16,-3 87-1-16,15-67-9 16,9-2-17-16,4 0 7 15,3-10-11-15,-2-2 4 16,1-4-3-16,-8-2 4 16,-4 0 13-16,-6-6 15 15,-9-8 23-15,0-7-28 16,-12-1-18-16,-16-2-6 15,-2 1-4-15,0 5-4 16,4 8-2-16,7 7-2 16,1 3-50-16,5 0-160 15,2 8-124-15</inkml:trace>
</inkml:ink>
</file>

<file path=ppt/ink/ink2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11-06T10:47:21.273"/>
    </inkml:context>
    <inkml:brush xml:id="br0">
      <inkml:brushProperty name="width" value="0.05292" units="cm"/>
      <inkml:brushProperty name="height" value="0.05292" units="cm"/>
      <inkml:brushProperty name="color" value="#FF0000"/>
    </inkml:brush>
  </inkml:definitions>
  <inkml:trace contextRef="#ctx0" brushRef="#br0">6481 4466 731 0,'0'0'98'0,"0"0"-97"15,0 0 7-15,0 0-6 16,0 0 27-16,0 0 26 15,0 0-23-15,20-62-1 16,-20 62-6-16,0-1 1 16,0 1 3-16,0 0 13 15,0 0-7-15,0 0-9 0,0-2-6 16,0-1-3 0,-6-3-8-16,-6 0-6 0,-6 2-2 15,0 0 3-15,-6 4 4 16,-3 0-6-16,-1 0 2 15,-2 6-4-15,5 8-2 16,4 5 2-16,3 0-5 16,5 2-1-16,5-2 3 15,5-3 2-15,3-1 1 16,0-1 3-16,9-3 0 16,10 2-3-16,10-1-10 15,8 4 1-15,4 3-5 16,2 2-8-16,-6 7-5 15,-1 3-24-15,-11 3 23 16,-7 1 23-16,-14-4-8 0,-4-5 12 16,0-6 1-16,-11-4 5 15,-12-3 34-15,-5-3 34 16,-7-2-2-16,-3-6-6 16,1 1-18-16,7-3-22 15,4 0-10-15,7 0-15 16,1-5-2-16,6-3-34 15,6-1-78-15,6-1-162 16,0 2-453-16</inkml:trace>
  <inkml:trace contextRef="#ctx0" brushRef="#br0" timeOffset="1308.28">10268 4224 117 0,'0'0'598'0,"0"0"-544"16,0 0-9-16,0 0 40 15,0 0 31-15,0 0-15 16,0 0-37-16,18-51-3 16,-18 51-25-16,0 0-17 15,0 0-8-15,0 0-11 16,-12 0-1-16,-15 11-14 16,-9 12 5-16,-4 6-18 0,7 2 20 15,9-5-4 1,9-2 1-16,9-5 0 15,6-2 4-15,0-2 5 0,5 1 2 16,22 1-4-16,8 1-1 16,9 1 3-16,5 3 0 15,3 2-7-15,-8 3-17 16,-6 1-3-16,-6-1-8 16,-13-1 10-16,-7-5 18 15,-9-2-2-15,-3-6 8 16,-4 1 3-16,-15-4 5 15,-6-3 34-15,-3-3 27 16,-7-2-21-16,0-2 3 16,-1 0-21-16,0-10 0 15,9-2-21-15,2 0-6 0,7-4-27 16,15-7-81-16,3-8-208 16</inkml:trace>
  <inkml:trace contextRef="#ctx0" brushRef="#br0" timeOffset="1679.29">10480 3568 908 0,'0'0'45'0,"0"0"11"16,0 0 32-16,0 0-17 15,0 0-36-15,0 0-27 16,-8-11-8-16,8 38-8 15,6 14 2-15,8 14 6 16,-1 2 19-16,3-4-13 16,-2-6-3-16,1-6 1 0,-3-5-4 15,-3-2-10 1,-9-11-145-16,0-13-377 0</inkml:trace>
  <inkml:trace contextRef="#ctx0" brushRef="#br0" timeOffset="4666.51">10802 6654 711 0,'0'0'49'16,"0"0"-33"-16,0 0 8 0,0 0 39 15,0 0-1-15,0 0-13 16,0 0-3-16,0-7-13 16,0 7-7-16,0 0-25 15,0 0 3-15,0 0 0 16,0 0-1-16,1 0-3 15,2 0 2-15,4 0-2 16,4 0 0-16,9 9-5 16,10 3 5-16,4 4 0 15,6 4 0-15,0-2 1 16,4 2 0-16,0-1-1 16,1 0 0-16,0 1 0 15,-2-2 0-15,-2 0 0 0,-4-1 3 16,-3-5-3-16,-6-1 0 15,-7-3-2-15,-1-4 2 16,-8 0 0-16,-3-2-1 16,-5-2 1-16,-1 0 0 15,-1 0 1-15,0 0-1 16,2 0 0-16,0 0 0 16,1 0 2-16,2 2 0 15,-1-2-2-15,-2 0 0 16,1 1-1-16,0-1 1 15,-4 1 0-15,1-1-1 16,-1 0-1-16,-1 0 2 0,0 0-1 16,0 0 1-16,0 0-2 15,0 2 1-15,0 0-3 16,0 0-1-16,0 4-7 16,-4 6 12-16,-10 7 0 15,-10 7 0-15,-7 4 10 16,-7 4 2-16,-5 0 2 15,-2 1 2-15,-4 1-8 16,0-1-5-16,-2-1 10 16,8-1-13-16,9-4 0 15,10-4 3-15,8-6-2 16,6-5-1-16,7-6 3 16,3-3-2-16,0-2-1 15,0-2 1-15,0 0 3 16,0 0 6-16,0 1-5 0,0-1-3 15,0-1 0-15,0 2 2 16,0-2-2-16,0 1-4 16,0-1-12-16,0 0-67 15,-1 0-96-15,-4-12-312 16</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6T11:31:00.100"/>
    </inkml:context>
    <inkml:brush xml:id="br0">
      <inkml:brushProperty name="width" value="0.05" units="cm"/>
      <inkml:brushProperty name="height" value="0.05" units="cm"/>
    </inkml:brush>
  </inkml:definitions>
  <inkml:trace contextRef="#ctx0" brushRef="#br0">0 1 15303,'0'0'368,"0"17"-6034,0-11 607</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6T11:31:17.507"/>
    </inkml:context>
    <inkml:brush xml:id="br0">
      <inkml:brushProperty name="width" value="0.05" units="cm"/>
      <inkml:brushProperty name="height" value="0.05" units="cm"/>
    </inkml:brush>
  </inkml:definitions>
  <inkml:trace contextRef="#ctx0" brushRef="#br0">117 463 4162,'0'0'6131,"0"7"-5611,0-4-416,2 18 451,-2-21-532,0 1 0,0-1 0,1 0-1,-1 1 1,0-1 0,1 1 0,-1-1 0,0 0-1,1 1 1,-1-1 0,1 0 0,-1 1 0,0-1 0,1 0-1,-1 0 1,1 1 0,-1-1 0,1 0 0,-1 0 0,1 0-1,-1 0 1,1 0 0,-1 0 0,1 0 0,-1 0-1,1 0 1,-1 0 0,1 0 0,-1 0 0,1 0 0,-1 0-1,1 0 1,-1 0 0,1-1 0,-1 1 0,1 0-1,-1 0 1,0 0 0,1-1 0,-1 1 0,1 0 0,-1-1-1,0 1 1,1-1 0,4-1 75,-1-1 0,1 0 0,-1-1 0,0 1 0,0-1 0,0 0 0,-1 0 0,1 0 0,-1 0 0,0 0 0,0-1 0,-1 0 0,5-9 0,-4 5-29,-1 1 0,1-1 0,-2 0 0,1 0 0,-1 0 0,-1 0 0,0-14 0,-1 20-72,1-1 1,-1 1-1,0-1 1,0 1-1,-1 0 0,1 0 1,-1-1-1,1 1 1,-1 0-1,0 0 1,0 1-1,0-1 1,-1 0-1,1 1 1,-1-1-1,1 1 1,-1 0-1,0-1 1,0 2-1,0-1 1,0 0-1,0 0 1,0 1-1,-1 0 1,-2-1-1,2 0 18,1 1 1,-1 0-1,1 0 0,-1 0 1,0 1-1,0-1 0,1 1 1,-1 0-1,0 0 0,1 0 1,-1 1-1,0-1 0,0 1 1,1 0-1,-1 0 0,1 0 0,-1 0 1,1 1-1,-1-1 0,1 1 1,0 0-1,0 0 0,0 0 1,-3 4-1,-1 2 81,1 1-1,0 0 1,1 0 0,0 1 0,0 0-1,1-1 1,0 2 0,1-1-1,0 0 1,1 1 0,0-1-1,1 1 1,0 0 0,0 19-1,1-27-70,0 0 0,1-1 0,-1 1 0,0 0 0,1-1 0,0 1 0,-1 0 0,1-1 0,0 1 0,0-1 0,1 1 0,-1-1-1,0 0 1,1 0 0,-1 1 0,1-1 0,4 3 0,-3-2 0,1 0 0,0 0-1,0-1 1,0 0 0,0 0-1,1 0 1,-1 0 0,1-1 0,7 2-1,5 0 29,2-1 0,-1 0 0,0-2 0,25-2 0,-26-1-38,0 0 0,0-1-1,0-1 1,0-1 0,-1 0 0,0-1 0,0 0-1,-1-2 1,0 0 0,0 0 0,-1-2 0,-1 0 0,0 0-1,0-1 1,-1-1 0,0 0 0,9-15 0,-16 21-26,-1-1 0,1 0 0,-2-1 0,1 1 0,-1-1 0,-1 0 0,1 1 0,-2-1 0,2-11 0,-2 18-3,-1-1-1,0 0 0,0 1 0,0-1 0,0 1 1,0-1-1,0 0 0,-1 1 0,1-1 0,-1 1 1,0-1-1,1 1 0,-1-1 0,-1 1 0,1-1 1,0 1-1,0 0 0,-1 0 0,1 0 1,-1 0-1,0 0 0,0 0 0,0 0 0,0 0 1,0 1-1,0-1 0,0 1 0,0-1 0,-1 1 1,1 0-1,0 0 0,-1 0 0,1 0 0,-5 0 1,-4-1 16,0 1 0,0 0 0,0 1 0,0 0 0,0 1 0,0 0 1,0 0-1,0 2 0,1-1 0,-1 1 0,0 1 0,1 0 0,0 0 1,0 1-1,0 1 0,1-1 0,0 1 0,0 1 0,0 0 0,1 0 1,0 1-1,0 0 0,1 0 0,-12 17 0,17-22 5,1 0 0,-1 0 0,1 0 0,-1-1 1,1 2-1,0-1 0,0 0 0,0 0 0,0 0 0,1 0 0,-1 1 0,1 4 0,0-6 3,0-1 0,1 1-1,-1-1 1,0 0-1,1 1 1,-1-1 0,1 1-1,0-1 1,-1 0-1,1 0 1,0 1 0,0-1-1,0 0 1,0 0-1,0 0 1,0 0 0,0 0-1,0 0 1,1 0-1,-1 0 1,0 0 0,0-1-1,1 1 1,-1 0-1,0-1 1,1 0 0,-1 1-1,3 0 1,19 3 15,0-1 0,1-1 0,-1-1 0,1-1 0,-1-1 0,0-1 0,1-1 0,-1-1 1,30-10-1,-22 5-4,-2-2 0,37-19 0,-53 24-28,-1-2 0,0 1 0,-1-1 1,1-1-1,-1 0 0,-1-1 0,14-15 0,-21 21-2,-1 0 1,1 0 0,-1 0 0,0 0 0,0 0-1,0-1 1,0 1 0,-1-1 0,0 0 0,0 1-1,0-1 1,-1 0 0,1-5 0,-1 8-12,0-1 1,-1 0-1,1 0 1,0 1-1,-1-1 1,0 0 0,1 0-1,-1 1 1,0-1-1,-1 1 1,1-1-1,0 1 1,-1 0-1,1-1 1,-1 1 0,0 0-1,1 0 1,-1 0-1,0 0 1,-1 0-1,1 0 1,0 1-1,-3-2 1,-8-2-19,0 0-1,0 2 0,0-1 1,-1 2-1,1 0 1,-1 0-1,0 1 1,-26 2-1,27-1 34,3 0 8,1 1 1,0 0-1,0 0 1,0 1-1,0 0 0,1 0 1,-1 1-1,0 0 1,-10 6-1,16-8 15,0 1 0,1 0-1,-1-1 1,0 1 0,1 0-1,-1 1 1,1-1 0,0 0 0,0 1-1,0 0 1,0-1 0,0 1-1,0 0 1,1 0 0,-1 0 0,1 0-1,0 0 1,0 0 0,0 0-1,1 0 1,-1 0 0,0 1 0,1-1-1,0 0 1,0 1 0,0-1-1,0 0 1,1 0 0,0 4 0,0-4-3,0-1 0,0 1 1,0-1-1,1 0 0,-1 1 1,1-1-1,-1 0 1,1 0-1,-1 0 0,1 0 1,0-1-1,0 1 1,0 0-1,0-1 0,1 1 1,-1-1-1,0 0 0,1 1 1,-1-1-1,0-1 1,1 1-1,3 1 0,8 2 14,0-1 0,26 2 0,-1-1-19,1-2 0,0-2 0,0-1 1,0-2-1,0-2 0,0-1 1,-1-3-1,0-1 0,-1-1 0,0-3 1,-1-1-1,38-21 0,-70 33-17,0 0 0,0-1-1,0 0 1,0 0 0,-1 0-1,8-9 1,-11 12-6,0 1 0,0-1 0,-1 0 0,1-1 0,0 1 0,-1 0 0,1 0 0,-1 0 0,1 0 0,-1 0 0,1-1 0,-1 1 0,0 0 0,0 0 0,0-1 0,0 1 0,0 0 0,0 0 0,0-1 0,0 1 0,0 0 0,0 0 0,-1-1 0,1 1 0,0 0 0,-1 0 0,1 0 0,-1 0 0,0 0 0,1-1 0,-1 1 0,0 0 0,1 0 0,-1 0 0,0 1 0,0-1 0,0 0 0,0 0 0,-2-1 0,-2-1-32,0 1-1,0-1 1,0 1-1,0 0 1,-1 0-1,1 0 1,-1 1 0,1 0-1,-9 0 1,-56-2-51,52 3 91,6 1 12,-1-1 1,1 2-1,-1-1 0,1 2 0,0 0 0,-1 0 1,1 1-1,-19 10 0,27-13 4,0 1 0,0 1-1,1-1 1,-1 0 0,1 1 0,-1 0 0,1 0 0,0 0-1,0 0 1,0 0 0,0 1 0,1-1 0,0 1 0,-1 0-1,1 0 1,1-1 0,-1 1 0,0 1 0,1-1 0,0 0-1,0 0 1,0 0 0,1 1 0,-1-1 0,1 0-1,0 1 1,0-1 0,0 0 0,2 5 0,-1-5 8,0-1-1,0 1 1,1-1 0,-1 0 0,1 1 0,0-1 0,0 0-1,0 0 1,0 0 0,1 0 0,-1-1 0,1 1-1,-1-1 1,1 1 0,0-1 0,0 0 0,0 0 0,0 0-1,1-1 1,4 3 0,8 2 14,1 0 0,34 7-1,-51-13-32,65 11-87,0-4-1,1-2 1,0-3-1,73-8 1,-113 4 21,0-1 0,-1-1 0,1-1 0,-1-1 0,0-1 0,28-12 0,-49 17 62,0 0-1,-1 1 1,1-2-1,0 1 1,-1 0-1,0-1 0,0 1 1,1-1-1,-2 0 1,4-4-1,-5 6-6,0 0 0,-1 0 0,1 0 0,-1 0 0,1 0 0,-1 0 0,1-1-1,-1 1 1,0 0 0,0 0 0,0-1 0,1 1 0,-1 0 0,-1 0 0,1-1 0,0 1-1,0 0 1,0 0 0,0-1 0,-1 1 0,1 0 0,-1 0 0,1 0 0,-1 0 0,1 0-1,-1-1 1,0 1 0,1 0 0,-1 0 0,0 0 0,0 1 0,0-1 0,0 0-1,0 0 1,0 0 0,0 1 0,-2-2 0,-3-2-19,-1 0 1,0 0-1,0 1 0,0 0 0,0 0 1,-1 1-1,1-1 0,-1 2 1,1-1-1,-10 0 0,-14 0 94,-37 2-1,58 0-39,6 0 1,-1 0 0,0 0 0,0 0 0,1 1 0,-1-1 0,0 1 0,1 1 0,-1-1 0,1 0 0,0 1 0,-1 0 0,1 0 0,0 1 0,0-1 0,0 1 0,0-1 0,1 1 0,-1 1 1,1-1-1,-1 0 0,1 1 0,0 0 0,1-1 0,-1 1 0,1 0 0,-1 0 0,1 1 0,1-1 0,-1 0 0,0 1 0,1-1 0,0 1 0,-1 6 0,1-7-5,1 1 1,-1-1-1,1 0 0,0 1 1,0-1-1,1 0 0,-1 1 1,1-1-1,0 0 0,0 1 0,0-1 1,0 0-1,1 0 0,0 0 1,0 0-1,0 0 0,4 4 1,-2-3-13,1 0 0,0-1 0,0 0 1,1 0-1,-1-1 0,1 1 0,0-1 0,0 0 1,0 0-1,1-1 0,6 2 0,12 3 7,-1-2-1,1 0 1,48 2 0,79-6-155,-128-2 66,4 0 38,-1-1 0,0-1 0,0-1 0,-1-2 0,1-1 0,-1-1 0,-1 0 0,1-3 0,25-13 0,-49 23 35,1-1 0,-1 0-1,1 1 1,-1-1 0,0 0-1,0 0 1,0 0 0,0 0-1,0 0 1,0-1 0,0 1 0,-1-1-1,1 1 1,-1-1 0,0 0-1,0 1 1,2-6 0,-3 6-2,0 0 1,0 0 0,0-1 0,0 1-1,0 0 1,-1 0 0,1 0 0,0 0-1,-1 0 1,0 0 0,0 0 0,1 0-1,-1 0 1,0 0 0,0 0 0,-1 1-1,1-1 1,0 0 0,-1 1 0,1-1-1,-1 1 1,1-1 0,-1 1 0,-2-2-1,-8-4 10,0 0 0,-1 1 0,0 1 0,1 0 0,-2 1-1,1 0 1,0 1 0,-1 0 0,0 1 0,1 1 0,-1 0 0,0 1-1,-17 2 1,29-2-5,1 0-1,-1 1 0,1-1 1,0 1-1,-1-1 0,1 1 0,-1-1 1,1 1-1,0 0 0,-1 0 1,1 0-1,0 0 0,0 0 1,0 0-1,-1 0 0,1 0 0,0 0 1,1 0-1,-1 1 0,0-1 1,0 0-1,0 1 0,1-1 1,-1 1-1,1-1 0,-1 1 0,1-1 1,-1 3-1,0 4 54,0 1 1,0 0-1,0 15 0,1-17 25,1-4-71,-1 0 0,0 0 0,0 0 0,1-1 0,-1 1 0,1 0 0,0 0 0,0-1 0,0 1 0,0-1-1,1 1 1,-1-1 0,1 1 0,-1-1 0,1 0 0,0 0 0,0 0 0,3 3 0,0-1-2,0-1-1,0 1 1,1-1 0,-1 0 0,1-1-1,0 1 1,0-1 0,6 1 0,11 2 9,1-1 1,0-1 0,30 0 0,-53-3-16,0 0-1,39 1-7,71-7-1,-99 5 4,-1-1 0,0 0 0,0-1 0,0 0 0,0-1-1,0 0 1,-1-1 0,0 0 0,0-1 0,0 0 0,10-8 0,-18 12 5,-1 1 1,1 0-1,-1 0 0,1-1 1,-1 1-1,0-1 0,0 1 1,1-1-1,-1 1 0,0-1 1,0 0-1,0 1 0,-1-1 1,1 0-1,0 0 1,-1 0-1,1 0 0,-1 0 1,1 0-1,-1 0 0,0 0 1,0 0-1,0 0 0,0 0 1,0 0-1,-1 1 0,1-1 1,-1 0-1,1 0 0,-1 0 1,1 0-1,-1 0 0,0 0 1,0 1-1,0-1 0,0 0 1,0 1-1,-1-1 1,1 1-1,0-1 0,-1 1 1,-2-3-1,-4-2 5,0-1 1,-1 1 0,0 0-1,0 1 1,0 0-1,-16-6 1,4 5 10,0 1 1,0 1 0,0 1-1,0 1 1,0 0-1,-35 3 1,48 0-13,0-1 0,0 1 0,0 0 0,0 0 1,0 1-1,0 0 0,0 1 0,1 0 0,-10 4 1,14-4-5,-1-1 0,0 0 0,1 1 0,0 0 0,-1 0 0,1 0 0,0 0 0,0 0 0,1 1 0,-1-1 0,1 1 0,0 0 0,0 0 0,0 0 0,0 0 1,1 0-1,-1 0 0,0 8 0,1-8 5,0 1-1,0-1 1,1 0 0,-1 1 0,1-1-1,0 1 1,1-1 0,-1 1 0,1-1 0,0 0-1,0 1 1,0-1 0,1 0 0,-1 0 0,1 0-1,0 0 1,0 0 0,1 0 0,2 3 0,1-1 6,-1-1 1,1 0 0,1 0 0,-1 0-1,1-1 1,-1 0 0,1 0 0,1-1-1,-1 0 1,10 3 0,10 1-29,0 0 0,1-2 0,0-1 0,0-1 0,0-2 0,0 0 0,48-7 0,-64 5-4,-1-2 1,0 1-1,1-1 0,-1-1 1,-1 0-1,1-1 1,-1 0-1,19-11 1,-26 13 18,0 1 0,1 0 0,-1-1 0,0 1 0,0-1 0,0 0 0,-1 0 0,1 0 0,-1-1 0,0 1 1,1 0-1,-1-1 0,-1 0 0,1 1 0,-1-1 0,1 0 0,-1 0 0,0 0 0,0 0 0,-1 0 0,1 0 0,-1 0 1,0 0-1,0 0 0,0 0 0,-1 0 0,1 0 0,-3-5 0,1 4-3,0 0-1,-1-1 1,0 1 0,0 1 0,0-1-1,-1 0 1,0 1 0,0 0 0,0 0-1,0 0 1,-1 0 0,1 1 0,-1-1-1,0 1 1,0 0 0,0 1 0,-10-4-1,2 1 10,0 0-1,0 1 1,-1 1-1,1 0 1,-1 0-1,-19 1 1,27 1 6,-1 1 0,1 0 0,0 1 0,0 0 0,0 0 0,0 0 0,0 1 0,0-1 0,0 2 0,0-1 0,1 0 0,-1 1 0,1 0 0,-10 7 0,10-5-8,0 0 0,0 1-1,1-1 1,0 1 0,0 0-1,0 0 1,1 0-1,-1 0 1,1 0 0,1 1-1,0 0 1,-3 11 0,3-10 9,0-1 1,0 1-1,1 0 1,0 0-1,1-1 0,0 1 1,0 0-1,0 0 1,1 0-1,3 10 1,-3-14-11,1-1-1,-1 1 1,1-1 0,0 1 0,0-1-1,1 0 1,-1 0 0,1 0 0,-1 0 0,1 0-1,0-1 1,0 1 0,0-1 0,1 1-1,-1-1 1,1-1 0,-1 1 0,1 0 0,-1-1-1,1 1 1,6 0 0,5 2-18,0-1 1,0 0-1,0-1 1,0-1-1,0-1 0,31-2 1,-39 1 13,1 0 0,-1 0 0,0-1 0,0 1 1,1-2-1,-1 1 0,0-1 0,-1 0 0,1-1 0,0 0 0,-1 0 1,0 0-1,0 0 0,0-1 0,9-11 0,-12 13 6,-1 0 1,0 0-1,0 0 0,-1 0 1,1 0-1,-1 0 0,1-1 0,-1 1 1,0 0-1,0-1 0,-1 1 0,1-1 1,-1 1-1,1-1 0,-1 0 1,0 1-1,-1-1 0,1 1 0,-1-1 1,1 1-1,-1-1 0,0 1 1,0-1-1,-1 1 0,1 0 0,-1 0 1,1-1-1,-1 1 0,0 0 1,0 0-1,-1 1 0,-2-4 0,-2-2-11,-1 0 0,-1 0 0,0 1 0,0 0 0,0 1 0,-1 0 0,0 0 0,-18-7-1,5 6 2,0 1 0,0 1 0,0 2 0,0 0 0,-1 1 0,0 1 0,-25 3 0,28-2 1,-8 1-4,0 0 1,0 2-1,1 1 0,-1 1 0,1 1 1,1 2-1,-1 1 0,1 1 1,0 1-1,-25 15 0,46-22 7,0 0 0,0 1 0,0-1 0,0 1 0,1 0 0,-1 1 1,1-1-1,-4 7 0,7-9 1,0 1 0,0-1 0,0 1 0,1 0 0,0-1 0,-1 1 0,1 0 0,0 0 0,1 0 0,-1-1-1,1 1 1,-1 0 0,1 0 0,1 0 0,-1 0 0,1 5 0,0-7 0,0 1 0,0-1 0,0 1 0,1-1 0,-1 0 0,1 0 0,-1 1 0,1-1 0,0 0 0,0 0 0,0-1 0,0 1 0,0 0 0,0-1 0,1 1 0,-1-1 0,0 1 0,1-1 0,-1 0 0,1 0 0,-1-1 0,1 1 0,0 0 0,-1-1 0,6 1 0,11 1-19,-1 0 0,32-1 0,-35-2 0,1 2 9,0-2-1,0 0 1,0-1 0,0-1 0,-1 0 0,22-8 0,-33 10 13,0-1 0,0 0 0,0 1 1,0-1-1,-1-1 0,1 1 0,-1-1 1,1 1-1,-1-1 0,0 0 0,0 0 0,0 0 1,0-1-1,0 1 0,-1-1 0,0 1 1,0-1-1,0 0 0,0 0 0,0 0 0,-1 0 1,1 0-1,-1 0 0,0 0 0,-1-1 1,1 1-1,-1 0 0,0-7 0,-1 6 2,0 0-1,-1 0 0,1 0 0,-1 0 0,-1 1 1,1-1-1,0 1 0,-1-1 0,0 1 1,0 0-1,-1 0 0,1 0 0,-1 0 1,1 1-1,-1-1 0,0 1 0,-1 0 0,1 0 1,-6-2-1,-15-10-35,-2 1 0,-27-11 0,49 23 26,-26-10-8,0 2 0,-1 1 0,1 1 0,-2 2 1,1 1-1,-1 2 0,0 1 0,1 1 0,-48 6 0,68-3 12,0 0-1,0 1 1,0 0-1,0 1 1,0 1-1,1 0 1,0 0-1,0 1 1,0 1-1,-18 14 0,23-16-2,1 0 0,-1 0 0,1 0-1,0 0 1,1 1 0,-1 0 0,1 0-1,0 0 1,1 0 0,-1 1-1,1-1 1,0 1 0,1 0 0,0 0-1,0 0 1,0 0 0,1 0-1,0 1 1,1 11 0,0-18 0,0 1 0,1-1 0,-1 1 0,1-1 0,0 1 0,-1-1 0,1 1 0,0-1 0,0 0 0,0 0 0,0 1 0,0-1 0,0 0 0,0 0 0,1 0 0,-1 0 0,0 0 0,0 0 0,1 0 0,-1-1 0,1 1 0,-1 0 0,1-1 0,-1 1 0,1-1 1,-1 0-1,1 1 0,-1-1 0,4 0 0,7 2 16,1-1 1,23-1 0,-23 0 11,-3-1-16,1 0 0,-1-1 0,1 0 0,-1-1 0,0 0 1,0 0-1,0-1 0,-1 0 0,1-1 0,-1 0 0,0-1 0,0 0 0,-1 0 0,13-12 0,-14 11 38,1 0-1,-2 0 1,1-1-1,-1 1 1,0-2-1,-1 1 1,0-1 0,0 1-1,-1-2 1,0 1-1,0 0 1,-1-1-1,-1 1 1,1-1 0,1-18-1,-4 23-33,-1 0 0,1 1-1,0-1 1,-1 1 0,0-1 0,0 1-1,-1-1 1,1 1 0,-1 0 0,0-1-1,0 1 1,0 0 0,0 0 0,-1 0-1,0 1 1,0-1 0,0 1 0,0-1-1,0 1 1,-1 0 0,0 0 0,1 0-1,-1 1 1,0 0 0,0-1 0,0 1-1,-1 1 1,-4-3 0,-9-2-19,1 2 1,-1-1-1,0 2 1,0 0-1,-35 0 1,23 3-3,1 2 0,0 0 0,0 2 0,1 1 1,-1 1-1,1 2 0,0 0 0,1 2 0,0 1 0,1 2 0,0 0 0,1 2 0,0 0 1,1 2-1,1 1 0,-24 23 0,41-34 2,0 0-1,0 1 1,0 0 0,1 0-1,0 0 1,-4 12 0,7-17 4,1 0 1,0 0 0,1 0 0,-1 0 0,0 0-1,1 0 1,0 0 0,-1 0 0,1 0-1,1 5 1,-1-7 3,1 1-1,-1-1 1,1 0-1,-1 1 0,1-1 1,-1 0-1,1 1 1,0-1-1,0 0 1,0 0-1,0 0 1,-1 0-1,2 0 1,-1 0-1,0 0 1,0 0-1,0 0 0,0 0 1,0-1-1,1 1 1,-1 0-1,0-1 1,2 1-1,9 2 2,-1 0-1,1-1 1,0-1-1,0 0 0,-1 0 1,1-1-1,0-1 1,0 0-1,0 0 1,-1-1-1,1-1 1,-1 0-1,1 0 0,-1-1 1,0-1-1,-1 0 1,11-6-1,-15 7 7,-1 0 0,0-1 1,-1 1-1,1-1 0,-1 0 0,0 0 0,0 0 0,0-1 0,-1 1 1,6-13-1,-8 15-5,0 0 0,0 0 0,0 0 0,0 0 0,-1 0 0,1 0 0,-1 0 1,0-1-1,0 1 0,0 0 0,0 0 0,-1 0 0,1-1 0,-1 1 0,0 0 0,0 0 1,0 0-1,0 0 0,0 0 0,-1 0 0,1 1 0,-1-1 0,0 0 0,0 1 0,-3-3 1,-3-3-35,-1 1 0,0 0 1,-1 1-1,1 0 1,-1 0-1,0 1 1,-1 0-1,1 1 0,-1 0 1,0 1-1,0 0 1,-22-2-1,-1 1-29,-1 1-1,1 2 1,-38 4-1,52-1 51,0 1 0,0 0-1,1 2 1,0 1 0,0 0-1,-25 12 1,33-13 3,0 0 1,1 1-1,-1 1 1,1 0-1,0 0 0,1 1 1,0 0-1,0 1 0,1 0 1,0 0-1,-11 16 1,17-20 14,0 0 0,0-1 1,0 1-1,0 0 1,1 0-1,-1 0 1,1 0-1,1 0 1,-1 1-1,1 8 1,0-11-4,0-1 1,0 0 0,0 1 0,1-1 0,-1 0 0,1 1 0,0-1 0,0 0 0,0 0 0,0 1 0,0-1 0,0 0-1,0 0 1,1 0 0,-1 0 0,1-1 0,-1 1 0,1 0 0,0-1 0,0 1 0,0-1 0,0 1 0,4 1 0,6 1-3,0 0-1,1-1 1,-1-1 0,1 0 0,-1-1 0,1 0 0,0-1 0,-1 0 0,1-1 0,0 0 0,-1-1 0,1-1 0,-1 0 0,0-1 0,0 0-1,0 0 1,22-13 0,-25 10 2,0 1 1,-1-1-1,0-1 0,0 1 0,0-2 0,-1 1 0,-1-1 1,1 0-1,-1 0 0,7-15 0,-11 20-6,0-1 0,0 0-1,0 0 1,-1 0 0,0 0 0,0 0-1,0 0 1,0 0 0,-1 0 0,0 0-1,0 0 1,0 0 0,0 0 0,-1 0-1,0 0 1,0 0 0,-1 0-1,1 0 1,-1 0 0,0 0 0,0 1-1,-1-1 1,1 1 0,-6-7 0,1 4-21,0 0 0,0 1 1,0 0-1,-1 0 0,0 1 1,0 0-1,-1 0 1,1 1-1,-1 0 0,0 1 1,0 0-1,0 0 0,0 1 1,-1 0-1,1 1 0,-19-1 1,17 2 11,-1 0 1,1 0-1,-1 1 0,0 1 1,1 0-1,0 0 0,-1 1 1,1 1-1,0 0 1,1 0-1,-1 1 0,1 0 1,-16 12-1,15-8 33,1 1 1,0 0-1,1 0 0,0 1 0,1 1 1,0-1-1,0 1 0,1 1 0,1-1 1,0 1-1,1 1 0,1-1 1,0 0-1,0 1 0,1 0 0,1 0 1,1 0-1,0 0 0,0 0 0,2 0 1,-1 0-1,5 19 0,-4-29-17,0 1-1,1-1 1,-1 0-1,1 0 1,0-1-1,0 1 1,0 0-1,0-1 1,1 1-1,0-1 0,0 0 1,-1 0-1,2 0 1,-1 0-1,0 0 1,1-1-1,-1 1 1,1-1-1,0 0 1,-1 0-1,1 0 1,0-1-1,0 1 1,1-1-1,-1 0 0,0 0 1,6 0-1,-1 0-22,1 0-1,-1 0 0,0-1 0,0 0 0,0-1 0,0 0 0,0 0 1,0-1-1,0 0 0,0-1 0,0 0 0,8-4 0,-9 3-17,-1-1 0,0 1 1,-1-1-1,1-1 0,-1 1 0,0-1 0,0 0 0,-1-1 0,0 1 0,0-1 1,0 0-1,-1 0 0,5-10 0,-5 6 11,0 0 1,0 0-1,-1 0 1,-1-1-1,0 1 1,0-1-1,-1 0 1,-1-21-1,-1 27 8,0 0 1,0 0-1,0 0 0,0 0 0,-1 0 0,0 1 1,0-1-1,-1 1 0,0-1 0,0 1 0,0 0 1,0 0-1,-1 0 0,0 1 0,0-1 1,0 1-1,-1 0 0,1 0 0,-1 0 0,0 1 1,0 0-1,0 0 0,0 0 0,-1 0 0,1 1 1,-1 0-1,0 0 0,1 0 0,-10 0 0,4-1 33,1 2-1,-1-1 0,0 1 0,0 1 0,0 0 0,0 1 0,0 0 1,0 1-1,1 0 0,-1 0 0,0 1 0,1 0 0,0 1 0,0 1 1,-15 7-1,8 0 47,0 1 1,0 1 0,1 0-1,1 1 1,-20 26-1,28-33-22,1 1 0,0 0 1,1 0-1,-1 1 0,2-1 0,0 1 0,0 0 0,1 0 0,0 1 0,0-1 0,1 1 0,-1 19 0,3-28-32,0 1 0,1-1 0,-1 0 0,1 0 0,-1 1 0,1-1 0,-1 0 0,1 0 0,0 0 0,0 0 0,0 0 0,1 0 0,-1 0 0,0 0-1,1 0 1,-1 0 0,1-1 0,-1 1 0,1 0 0,0-1 0,0 0 0,0 1 0,0-1 0,0 0 0,0 0 0,0 0 0,0 0 0,0 0 0,0-1 0,1 1 0,-1-1 0,3 1 0,9 1-21,0-1 1,-1 0 0,1-1 0,17-2 0,-24 2 2,3-1-16,-1-1 1,0 0-1,0 0 0,0-1 0,0 0 0,0 0 0,-1-1 1,1 0-1,-1-1 0,0 0 0,0 0 0,-1 0 1,0-1-1,13-13 0,-16 14 27,1 1 1,-1-2-1,0 1 1,-1 0-1,1-1 1,-1 0-1,0 1 1,0-1-1,-1-1 1,0 1-1,0 0 1,0 0-1,-1-1 1,0 1-1,0-1 1,-1 1-1,1-1 1,-2 0-1,1 1 1,-1-1-1,-2-12 0,1 15-4,0 0-1,-1 0 0,1 0 1,-1 0-1,1 1 0,-1-1 1,0 1-1,-1 0 0,1 0 0,-1 0 1,1 0-1,-1 1 0,0-1 1,0 1-1,0 0 0,0 0 0,0 0 1,0 1-1,-1-1 0,1 1 1,0 0-1,-10-1 0,8 1 15,-1 0-1,0 0 1,0 1-1,0 0 1,0 0-1,0 0 1,1 1-1,-1 0 1,0 1-1,0-1 1,1 1-1,-1 0 1,1 1-1,-11 5 0,12-4 10,1 1-1,-1-1 0,1 0 1,1 1-1,-1 0 0,1 0 1,-1 0-1,1 1 0,1-1 1,-1 1-1,1-1 0,0 1 1,0 0-1,1 0 0,0 0 0,0 0 1,0 0-1,1 0 0,0 0 1,0 9-1,1-13-17,-1 0 0,1 0 0,-1-1 0,1 1-1,0 0 1,0-1 0,0 1 0,0-1 0,0 1 0,0-1 0,0 1 0,0-1 0,1 1-1,-1-1 1,0 0 0,1 0 0,-1 0 0,1 0 0,0 0 0,-1 0 0,1 0 0,0-1-1,-1 1 1,1 0 0,0-1 0,3 1 0,5 1-96,1-1 0,0 0 0,15 0 0,-16-1-80,56-2-2238,0-10-3841</inkml:trace>
</inkml:ink>
</file>

<file path=ppt/ink/ink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11-06T06:06:08.078"/>
    </inkml:context>
    <inkml:brush xml:id="br0">
      <inkml:brushProperty name="width" value="0.05292" units="cm"/>
      <inkml:brushProperty name="height" value="0.05292" units="cm"/>
      <inkml:brushProperty name="color" value="#FF0000"/>
    </inkml:brush>
  </inkml:definitions>
  <inkml:trace contextRef="#ctx0" brushRef="#br0">7884 2215 862 0,'0'0'67'0,"0"0"-7"16,0 0-46-16,0 0-1 15,0 0 23-15,0 0-20 16,0 0 21-16,0-60 2 15,-5 50 6-15,-2 1-12 16,-6-1 4-16,-6 3-26 0,-10 1-11 16,-14 6-3-1,-16 0 3-15,-6 16 0 0,-7 10-5 16,3 3 2-16,10 2 0 16,10-1 3-16,11-4-3 15,8-1 2-15,10 0 0 16,9-4-5-16,9 0 4 15,2 0-9-15,23 7 5 16,17 2 6-16,12 7 4 16,11 1-2-16,1 4-2 15,-2 3-2-15,-5 3-24 16,-12-1 9-16,-14-2-1 0,-13-11 12 16,-13-5-3-1,-5-9 3-15,-13 1 3 0,-19-6 3 16,-11-2 22-16,-12-5 9 15,-3-4 23-15,4-4-19 16,6 0-2-16,10 0-10 16,9-6-18-16,7 0-5 15,8 1-4-15,11 5-50 16,3-5-116-16,30-9-743 16</inkml:trace>
  <inkml:trace contextRef="#ctx0" brushRef="#br0" timeOffset="1013.88">7996 2329 974 0,'0'0'40'16,"0"0"-10"-16,0 0-14 15,0 0-14-15,0 0-2 0,0 0-15 16,-5 115 15-16,19-20 20 15,-4 10 11-15,3-3-8 16,1-9-16-16,1-17-3 16,-3-14-2-16,-2-16 2 15,-4-16 1-15,-1-13 2 16,-4-8-4-16,-1-8 15 16,0-1-4-16,0 0 41 15,0-3-2-15,0-20 4 16,-9-17-6-16,-9-23-51 15,2-21-25-15,7-13 14 16,6-10-16-16,3 5-6 16,0 14 18-16,12 23 14 0,6 23 0 15,4 15 0-15,3 12-1 16,3 10-1-16,1 5-5 16,3 8-6-16,-4 18-3 15,-4 11 7-15,-11 5 5 16,-10 2 1-16,-3-3 1 15,-10-7 3-15,-13-6 0 16,-8-4 7-16,-5-4 22 16,1-5 3-16,3-3-6 15,8-5-22-15,11-4-4 16,10-2-19-16,3 1-79 16,19-2-174-16,18 0-451 0</inkml:trace>
  <inkml:trace contextRef="#ctx0" brushRef="#br0" timeOffset="1402.79">8315 2805 1010 0,'0'0'211'15,"0"0"-179"-15,0 0-27 16,0 0 11-16,0 0-6 15,0 0-5-15,63-42-3 0,-32 25-2 16,-1 0 0-16,-8 2-3 16,-5 3-1-1,-4-2-25-15,-7-3-10 0,-6-3 11 16,0-3 1-16,0 3-16 16,-12 6 14-16,-6 5 29 15,-3 5 4-15,2 4 5 16,-4 0 14-16,0 10 0 15,-1 15-2-15,4 9 1 16,4 4 18-16,5 4-10 16,10-1-6-16,1-2-14 15,1-1-4-15,20-8-5 16,5-6-1-16,14-7 0 0,8-10-19 16,7-7-68-1,2-7-131-15,-8-24-318 0</inkml:trace>
  <inkml:trace contextRef="#ctx0" brushRef="#br0" timeOffset="1807.09">8812 2416 1047 0,'0'0'84'0,"0"0"-83"15,-81 82 25-15,59-42 21 16,1 1-16-16,9 1-13 15,7 0 2-15,5-3-4 16,0-2-5-16,11-3-6 16,14-6-1-16,7-4-3 0,3-5 3 15,6-11-2-15,2-6-4 16,0-2 1-16,3-10-9 16,-2-21-15-16,-5-8 6 15,1-8-13-15,-9-3-10 16,-7 7 23-16,-3 8 16 15,-6 11 0-15,-8 12 6 16,-4 6 21-16,-3 6 8 16,0 0-22-16,2 1-10 15,1 18-5-15,1 11 5 16,4 3 9-16,-1 4 1 16,2-4-8-16,-1-3 4 0,2-4-6 15,-3-7-1-15,1-5-4 16,-2-5-49-16,3-9-81 15,0-1-155-15</inkml:trace>
  <inkml:trace contextRef="#ctx0" brushRef="#br0" timeOffset="1954.03">9319 2359 535 0,'0'0'672'0,"0"0"-627"16,0 0-45-16,0 0-4 15,0 0 3-15,0 0-54 0,-18 27-144 16,18-7-267-16</inkml:trace>
  <inkml:trace contextRef="#ctx0" brushRef="#br0" timeOffset="2560.01">9706 2539 1216 0,'0'0'65'0,"0"0"-63"16,-101 6-2-16,60 18-6 0,6 3 6 16,7 4-3-1,9 2 2-15,8 1-1 0,5-2-6 16,6-2-2-16,0-8-33 15,0-6 8-15,11-8-3 16,2-8-9-16,8 0 27 16,1-19 20-16,1-10 3 15,-1-9-3-15,-4 1-2 16,-6 6 2-16,-1 10 23 16,-6 13 15-16,-3 6 4 15,1 2-38-15,1 0-4 16,7 10-10-16,7 8 7 15,4 2 3-15,4 3 8 16,3-4 4-16,1-3-4 16,3-5-4-16,4-6 5 0,2-5 7 15,3-3-4-15,-1-20-11 16,-2-13 10-16,-1-15 0 16,-8-21-11-16,-4-19-12 15,-12-12 9-15,-7 1-26 16,-7 18 6-16,0 21 23 15,-12 21 18-15,0 19 19 16,5 13-22-16,0 7 3 16,2 3 0-16,-1 11-18 15,-2 27-6-15,-2 16 6 16,7 19 20-16,3 12-19 16,0 4 7-16,19 4-2 0,8 0-6 15,8-4-2 1,7-8-1-16,8-11-53 0,5-19-38 15,-4-23-204-15</inkml:trace>
  <inkml:trace contextRef="#ctx0" brushRef="#br0" timeOffset="3841.14">10962 2227 804 0,'0'0'101'0,"0"0"-11"15,0 0-28-15,0 0 11 16,0 0-11-16,0 0-11 16,-24-26-30-16,24 24-13 15,18-1-8-15,17-2-6 16,22-4 6-16,22-3 4 16,12-6-4-16,6 2 2 15,-6-1-1-15,-4 0-1 16,-13 4-3-16,-16 6 3 15,-14 1-40-15,-14 4-25 16,-15 2-32-16,-11 0-78 16,-4 8-93-16,-27 5-127 0</inkml:trace>
  <inkml:trace contextRef="#ctx0" brushRef="#br0" timeOffset="4029.89">11369 2180 583 0,'0'0'294'15,"0"0"-235"-15,0 0-53 16,0 0-5-16,0 0-1 16,-3 100 58-16,3-47 0 15,0 6-39-15,4 0-14 16,8-3-5-16,-3-6 2 16,2-12-2-16,7-10-35 0,1-11-108 15,2-13-179-15</inkml:trace>
  <inkml:trace contextRef="#ctx0" brushRef="#br0" timeOffset="4416.35">11736 2201 987 0,'0'0'110'16,"0"0"-110"-16,0 0-12 15,-11 87 12-15,5-38 18 16,1 4-4-16,5 2-6 0,0-4 2 16,0-5-5-16,0-9 1 15,0-12 0-15,0-8-3 16,0-10-3-16,0-5 1 16,0-2 4-16,0 0 3 15,0-20 12-15,0-19 31 16,17-13-51-16,4 2-66 15,2 10 62-15,-2 21 1 16,2 15 4-16,1 4-2 16,0 13-3-16,2 16 4 15,-2 6-1-15,-7 1 2 16,-5 0 10-16,-3-3-5 16,-4-4-2-16,-1-5-3 15,-2-5-1-15,-2-4-58 0,0-13-175 16,0-2-379-16</inkml:trace>
  <inkml:trace contextRef="#ctx0" brushRef="#br0" timeOffset="5436.92">12166 2555 844 0,'0'0'224'16,"0"0"-186"-16,0 0-35 0,0 0 4 16,82-36 7-16,-50 13-7 15,-2-2-5-15,-4 0-2 16,-5-2-5-16,-7-2-14 16,-8 2-55-16,-6 5 20 15,0 7 5-15,-12 5 33 16,-8 4 16-16,-7 4 9 15,-3 2 1-15,0 0 17 16,2 16 26-16,7 4-17 16,1 5-5-16,8 6-13 15,4 6-3-15,8-1-2 16,0 3-1-16,11-5-6 16,19-3-1-16,12-5-4 0,10-6 8 15,8-8-2-15,4-9 0 16,2-3-7-16,-1 0 4 15,3-14-4-15,-10-6 0 16,-8-2-29-16,-14-3 2 16,-16 0 13-16,-10 6 10 15,-8 8 4-15,-2 5 21 16,-3 2 3-16,-21 4-2 16,-12 0-22-16,-9 0 4 15,2 15-3-15,4 4 0 16,9 1-1-16,10 3 2 15,10-3-4-15,7-2-2 0,3-1 1 16,0-6-10 0,19-2-3-16,9-7 0 0,8-2 12 15,7-2-13-15,0-19-1 16,2-7-3-16,-8 2-6 16,-9 2 15-16,-9 11 12 15,-9 5 2-15,-6 8 11 16,-1 0 3-16,2 0-16 15,1 15 2-15,6 5 27 16,0 3 8-16,0-2-22 16,2-3 2-16,0-1-9 15,1-9 1-15,-6-2-3 16,0-4 0-16,-2-2 3 16,-2 0 11-16,1-16 14 15,-2-15-2-15,-2-18-32 0,-2-15-7 16,-2-9-3-16,-13 4-28 15,-3 15-23-15,3 19 44 16,2 18 17-16,2 10 11 16,3 7-11-16,-3 0 6 15,1 7-6-15,-5 14 1 16,4 3-1-16,5 1 5 16,5-3-5-16,1-6 0 15,0-1 3-15,10-7 1 16,8-3-3-16,6-5 4 15,12 0 0-15,7-19 5 16,8-6-1-16,-3 3 0 16,-5 4-9-16,-9 10 2 0,-4 8 0 15,-7 0-2-15,-4 10-1 16,0 10 0-16,-7 4 1 16,-3 3 0-16,1 2 1 15,-4-1-1-15,1-3-2 16,0-5-12-16,0-5-60 15,1-13-127-15,-1-2-233 16</inkml:trace>
  <inkml:trace contextRef="#ctx0" brushRef="#br0" timeOffset="5826.57">13400 2353 986 0,'0'0'33'0,"0"0"-30"16,0 0-3-16,0 0 36 15,43 75 11-15,-22-55-4 16,7-5-21-16,3-2-6 16,-1-4-7-16,-1-9-2 15,-6 0-4-15,0-6 6 16,-4-12 1-16,-1-2-9 16,-6 0-1-16,-2 6-4 15,-7 7 4-15,-3 7-6 16,0 0-6-16,0 21-11 15,-10 27-6-15,-16 21 23 0,-6 14 6 16,-7 6 1-16,3-5 0 16,5-14-1-16,4-11 0 15,3-16 22-15,3-13 14 16,0-5 11-16,1-11-13 16,4-7-7-16,-3-7 7 15,1 0 4-15,-4-11-10 16,-2-20-28-16,0-13 0 15,9-5-67-15,12-4-66 16,3 8-90-16,17 7-380 16</inkml:trace>
  <inkml:trace contextRef="#ctx0" brushRef="#br0" timeOffset="6743.15">14527 2363 744 0,'0'0'218'16,"0"0"-218"-16,-85-18-5 15,42 18 4-15,-2 15 1 16,7 8 23-16,6 8 15 16,10 6-14-16,8 0-12 0,10-2-4 15,4-6-1-15,7-4-5 16,25-8 1-16,8-7 12 16,9-7-2-16,2-3-2 15,-2-8 0-15,-7-12-11 16,-9-4 7-16,-9-3-6 15,-11-1-1-15,-13 1-5 16,0 5-22-16,-16 8-6 16,-10 9 25-16,0 5-3 15,4 0 11-15,6 0 3 16,12 3 0-16,4-1 2 16,0 0-1-16,6 1-2 0,25-3 5 15,15 0 24-15,12-5-15 16,5-15-9-16,-6-3-6 15,-11-2 6-15,-7 0-6 16,-9 0 8-16,-4 0-2 16,-8-2-7-16,-7 5 8 15,-8 2 14-15,-2 6-7 16,-1 5 16-16,0 8 5 16,0 1-6-16,0 0-30 15,0 16-3-15,-7 21-12 16,-12 28 15-16,-4 18 8 15,-2 14 9-15,4 3-5 0,4 4 9 16,4-2-11 0,4-5 0-16,3-8-5 0,4-16-5 15,2-14 1-15,0-12 0 16,0-13 0-16,8-11-1 16,3-9 0-16,5-10 0 15,8-4 0-15,4-4 3 16,11-25-3-16,0-13-5 15,-6-11-23-15,-8-10 12 16,-12 3-9-16,-11 5-9 16,-2 11 15-16,-14 15-4 15,-14 8 17-15,-3 6 6 16,1 8 0-16,9 3 0 0,9 4 10 16,9-3 25-1,3 2-3-15,0-1-2 0,5-3-4 16,20-9-1-16,12-9-8 15,14-6-14-15,10-6-3 16,3-1 0-16,-1-2-1 16,-8-1 1-16,-10-1-9 15,-15 3-18-15,-20 0-106 16,-10 2-254-16</inkml:trace>
  <inkml:trace contextRef="#ctx0" brushRef="#br0" timeOffset="7814.42">16119 2363 746 0,'0'0'120'16,"0"0"-86"-16,-22-85 11 16,17 67 56-16,4 7-7 15,-1 6-17-15,0 5-14 16,0 0-60-16,2 8-3 16,-1 36-27-16,-1 34 13 15,1 24 14-15,-1 10 0 0,2-5 1 16,0-11 0-16,0-13-1 15,0-16 4-15,0-18-5 16,0-19 2-16,0-13-1 16,0-12 0-16,0-5 0 15,0 0 0-15,0 0 24 16,0-22 25-16,0-22 8 16,0-25-57-16,-1-25-20 15,1-16 10-15,3-18-22 16,19-3-7-16,8 16 4 15,0 27 20-15,-1 32 2 16,0 33 11-16,-3 13-1 16,0 10-8-16,-5 15 6 0,-2 25-16 15,-13 15 20-15,-6 12-2 16,-12 8 3-16,-19-3-3 16,-5-10 3-16,0-11-3 15,4-13 3-15,5-13 3 16,9-7-3-16,8-11 2 15,6-7 2-15,4 0-1 16,0 0 9-16,0 0 14 16,11 0-17-16,7 4-9 15,9 10-4-15,4 12 4 16,0 11 19-16,-1 8-10 16,-5 4 9-16,-2-5-12 0,-2-4-2 15,-3-7-4-15,-3-8 0 16,-1-8-5-16,2-9-55 15,0-8-141-15,-3-17-417 16</inkml:trace>
  <inkml:trace contextRef="#ctx0" brushRef="#br0" timeOffset="8954.85">16613 2799 725 0,'0'0'262'0,"0"0"-244"16,0 0-15-16,0 0 71 0,0 0-31 16,88-41-22-1,-76 23-19-15,-7-2 5 0,-5 1-7 16,0-1-25-16,-10 3-29 16,-9 5 43-16,-1 6-2 15,0 6 8-15,-2 0 5 16,1 21 3-16,4 6 11 15,6 8 10-15,6 3 5 16,5-2-6-16,0 0-11 16,13-6 0-16,5-8 2 15,8-6 1-15,3-9 2 16,7-7 5-16,10 0-3 16,7-19-1-16,7-13-1 15,1-12-11-15,-6-15 3 0,-8-20-8 16,-8-28-2-16,-7-19-29 15,-9-9-74-15,-11 16-46 16,-9 34 150-16,-3 34 27 16,0 31 49-16,-9 11-44 15,1 7-2-15,-4 2-6 16,-7 8-18-16,-6 19 3 16,-5 14 3-16,1 13-1 15,6 8 11-15,8 7-10 16,8 3-3-16,7 3-7 15,0-2 0-15,7-4 1 16,12-8-3-16,10-10 1 16,4-10-3-16,8-11 3 0,9-14-1 15,7-14 4-15,5-2 3 16,1-16-3-16,-6-13-4 16,-14-5-2-16,-13 0 1 15,-14 3-9-15,-14 7 8 16,-2 5-7-16,-14 7-7 15,-16 7 13-15,-8 5-8 16,-4 5 11-16,0 18 0 16,3 7-5-16,11 3 5 15,11 0-4-15,8-1 1 16,9-5 2-16,0-5 1 16,2-6-7-16,14-4 5 0,10-10-14 15,7-2-18 1,9-18-1-16,2-19-11 0,-2-8 20 15,-2-4 2-15,-13 6-59 16,-6 14 65-16,-8 12 18 16,-8 11 79-16,-4 6-36 15,-1 0-33-15,2 10-5 16,2 11-5-16,5 6 41 16,4 2-16-16,0-2-6 15,4-2-19-15,0-3 0 16,7-6 4-16,4-6 2 15,6-10 4-15,5 0-7 16,3-6 4-16,0-20 5 16,-3-12-2-16,-5-16-7 15,-4-17-1-15,-8-15-2 0,-6-2-19 16,-8 11 8-16,-7 17 11 16,-1 21 20-16,0 12 21 15,0 7-34-15,-7 9 4 16,-1 4 4-16,4 4-2 15,3 3 5-15,-1 0-18 16,-1 0 0-16,-3 18-3 16,-4 14-4-16,4 20 6 15,-2 14 2-15,7 10 3 16,1 6-2-16,0-1 0 16,0-6 2-16,6-7-3 15,7-8 0-15,2-11 0 0,4-11-1 16,0-12 0-16,1-12-2 15,5-12-48-15,4-2-24 16,0-24-61-16,-3-20-241 16</inkml:trace>
  <inkml:trace contextRef="#ctx0" brushRef="#br0" timeOffset="9294.83">17859 2528 695 0,'0'0'439'15,"0"0"-373"-15,0 0-52 16,0 0 31-16,0 0-3 16,0 0-26-16,55 0-13 0,3 0-1 15,17-4-1-15,1-6-1 16,-6-2-18-16,-12 4-4 16,-14-1 1-16,-12 3-12 15,-12 3 0-15,-11 0 32 16,-9 3-2-16,0 0 6 15,0 0-5-15,0 15 2 16,0 11 0-16,0 14 10 16,0 7 31-16,0 0-26 15,4-1-6-15,2-6 12 16,3-5-17-16,-2-8-3 16,-2-8 0-16,0-5-2 0,-2-8-4 15,-3-6-70-15,0 0-87 16,0-25-159-16</inkml:trace>
  <inkml:trace contextRef="#ctx0" brushRef="#br0" timeOffset="9432.77">18395 2300 1057 0,'0'0'223'0,"0"0"-206"15,0 0-17-15,0 0-1 16,0 0-8-16,0 0-128 15,19-9-428-15</inkml:trace>
  <inkml:trace contextRef="#ctx0" brushRef="#br0" timeOffset="9782.07">18580 2376 1125 0,'0'0'64'15,"0"0"-59"-15,0 0-5 16,13 114 11-16,1-65 10 16,3 0-9-16,0-2 4 15,1-5-15-15,-6-6 0 16,-2-11 1-16,-6-11-2 16,-2-8-3-16,-1-4 3 15,1-2 2-15,-2 0 8 0,1 0 45 16,4-3 14-16,3-18 4 15,6-8-10-15,7-11-54 16,2-7 3-16,-3 2 21 16,-2 2-18-16,-4 6-11 15,-4 5 2-15,0 6-6 16,0 2-14-16,-3 0-37 16,6 2-43-16,1 4-39 15,5 2-126-15,4 4-333 16</inkml:trace>
  <inkml:trace contextRef="#ctx0" brushRef="#br0" timeOffset="9925.17">19032 2424 710 0,'0'0'95'0,"0"0"51"15,0 105-73-15,-3-75-17 16,-3-4-5-16,4-4-36 16,0-5-8-16,-1-1-6 15,-1-4-1-15,0-3-16 16,-2-9-202-16,1 0-422 15</inkml:trace>
  <inkml:trace contextRef="#ctx0" brushRef="#br0" timeOffset="10042.43">19045 2300 527 0,'0'0'759'0,"0"0"-720"0,0 0-38 15,0 0-2-15,0 0-29 16,49-79-172-16</inkml:trace>
  <inkml:trace contextRef="#ctx0" brushRef="#br0" timeOffset="10290.56">19361 2111 1115 0,'0'0'130'0,"0"0"-124"15,0 0-6-15,-18 100 0 16,9-25 19-16,0 15 1 0,1 5-15 16,2-1 2-1,4-13 6-15,2-11-10 0,0-16 0 16,0-11-3-16,0-14-1 16,0-11 1-16,6-9-8 15,3-9-75-15,1-2-81 16,4-26-151-16</inkml:trace>
  <inkml:trace contextRef="#ctx0" brushRef="#br0" timeOffset="10444.6">19237 2607 1237 0,'0'0'110'15,"0"0"-50"-15,0 0 24 0,0 0-25 16,106-55-59-16,-16 11-56 15,17-3-46-15,-8-4-157 16</inkml:trace>
  <inkml:trace contextRef="#ctx0" brushRef="#br0" timeOffset="10861.2">19782 2534 1129 0,'0'0'137'0,"0"0"-136"16,0 0-1-16,0 0 0 16,0 0 0-16,0 0 14 0,84 54 0 15,-47-43-3-15,-6-3-5 16,-5-8-2-16,-12 0-3 16,-2 0 2-16,-2-16-2 15,3-11 9-15,-1-11-10 16,1-8 4-16,1 3-7 15,-4 8 7-15,-1 15 1 16,-3 12 0-16,-5 8-2 16,-1 0-3-16,0 32-15 15,0 25-22-15,-6 26 37 16,-20 25 0-16,-19 11 1 16,-11-1-2-16,0-8-27 0,4-21-44 15,10-24 60-15,10-18 12 16,1-15 5-16,3-9 55 15,7-14-4-15,7-9-2 16,-3-9 16-16,-4-29-7 16,-5-18-63-16,-1-13-84 15,-1-4-47-15,-13 4-314 16</inkml:trace>
  <inkml:trace contextRef="#ctx0" brushRef="#br0" timeOffset="12404.76">7042 3576 1051 0,'0'0'58'0,"0"0"-27"16,0 0-14-16,0 0-17 15,0 0 0-15,0 0-1 16,100-8 1-16,-51 8 2 16,11 0 4-16,7-1 4 15,10 1-10-15,9 0 0 16,11 0 2-16,9 0 0 15,6 0 0-15,10 0-2 16,9 0 0-16,10-3 1 16,11-5 2-16,9-2-3 15,12-1 6-15,12-3-1 0,9 0-1 16,15-1-1-16,6 0-3 16,3-2-7-16,11 3 7 15,-2 2 0-15,-2-1 3 16,-1 4-3-16,-2 0 0 15,-4 1 0-15,3 1-1 16,0 0 1-16,3-3 0 16,4 3 0-16,-4-2 0 15,4 0 1-15,2 1-1 16,0-3 0-16,-1 3 4 0,-3-1-4 16,-10 2 0-1,0 2 5-15,-6 2 1 0,-1-3-2 16,5 2-2-16,-4-4 0 15,2 0-2-15,3 0 0 16,-5-1 1-16,1-1 4 16,-3 0 1-16,-5-2 1 15,-1 2 3-15,-5 2-4 16,-2 1-1-16,-6 0 2 16,4 1-2-16,-3 0-10 15,-1-1 8-15,-1 1-3 16,3-2 0-16,-9 1 6 15,-3 0-6-15,-3-1-2 16,-9 3-1-16,-3 3 4 16,-10-1-5-16,-5 3 8 0,-6 0-4 15,-5 0 2-15,-3 0-2 16,1 0-3-16,-2 0 2 16,8 8 2-16,3-2-4 15,-2-1 3-15,-1-1 0 16,-3-1 8-16,-11 0-6 15,-6 0 1-15,-4 0-3 16,-8-2 0-16,-4 3 0 16,-1-4-3-16,0 0 3 15,-3 0 1-15,-5 2 1 16,-6-2 0-16,-15 0 0 16,-16 0-2-16,-18 0 8 0,-18 0-3 15,-13 0 6-15,-6 0-2 16,-5 0 6-16,0 0 8 15,0 0-6-15,2 0-10 16,-1 0-7-16,-1 0-4 16,4 0 3-16,-4 0 0 15,0 0-1-15,0 0 1 16,0 0-7-16,0 0-20 16,-4 4-7-16,-6 11-41 15,-7-5-105-15,-13-10-479 16</inkml:trace>
</inkml:ink>
</file>

<file path=ppt/ink/ink3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11-06T11:32:58.623"/>
    </inkml:context>
    <inkml:brush xml:id="br0">
      <inkml:brushProperty name="width" value="0.05292" units="cm"/>
      <inkml:brushProperty name="height" value="0.05292" units="cm"/>
      <inkml:brushProperty name="color" value="#FF0000"/>
    </inkml:brush>
  </inkml:definitions>
  <inkml:trace contextRef="#ctx0" brushRef="#br0">2685 7466 459 0,'0'0'148'0,"0"0"-126"15,0 0-20-15,0 0 24 16,0 0 42-16,0 0 35 15,0 0-37-15,0 0-18 16,0 0-23-16,0 0-2 16,0 0-5-16,0 0-9 15,0 0 2-15,0 0-7 16,0 0 6-16,0 0-4 16,0 0-3-16,0 0-2 0,0 10-1 15,0 24-19-15,-2 17 19 16,-6 16 4-16,-1 4-4 15,-4-3 0-15,1-7 0 16,-1-10-3-16,4-10 3 16,0-9 5-16,3-12-4 15,3-4 2-15,-1-5-1 16,2-9-1-16,2 2-2 16,0-3 1-16,0 2-1 15,12-1 0-15,9 2 1 16,9-1 0-16,5-3 2 15,4 0 3-15,-3 0-5 16,-2 0 0-16,-4 0 0 16,-6-7 0-16,-7 3 1 0,-3 2 0 15,-6-2-1-15,-4 4 2 16,-2 0-1-16,1-2 9 16,1 0-10-16,2-6-1 15,6-2-35-15,-3-2-181 16,-2 1-565-16</inkml:trace>
  <inkml:trace contextRef="#ctx0" brushRef="#br0" timeOffset="328.12">3071 7874 925 0,'0'0'110'0,"0"0"-90"15,0 0-13-15,0 0-5 16,0 0 6-16,0 0 13 16,-18 55-8-16,18-35-6 15,12-3-6-15,12-8 0 16,6-3 3-16,3-6-3 16,-2 0 4-16,-3-3-2 15,-7-8 3-15,-10 0-4 16,-7 1 35-16,-4 0 6 15,-3-2 0-15,-18-2-25 16,-9 1-18-16,-4 5-2 0,1 4 2 16,6 4-4-16,8 0-1 15,10 0-74-15,6 0-98 16,3 4-259-16</inkml:trace>
  <inkml:trace contextRef="#ctx0" brushRef="#br0" timeOffset="1184.83">4567 7560 697 0,'0'0'49'0,"0"0"6"15,0 0-5-15,0 0 32 16,0 0-8-16,0 0-19 16,-13-39-42-16,13 53-13 15,0 21-11-15,0 17 11 16,0 12 29-16,-2-1-20 15,2-5-7-15,0-8 6 16,0-10-7-16,0-9 0 0,0-12-1 16,0-6 1-16,0-7-1 15,0-5-3-15,0 0 3 16,8 0 6-16,8-1-5 16,12 0 5-16,7 0-4 15,2 0 3-15,-1-5 1 16,1-3-1-16,-5 1-5 15,-4 0-1-15,-1 1-7 16,-8 2-46-16,-1 4-102 16,-8 0-101-16,-8-2-328 15</inkml:trace>
  <inkml:trace contextRef="#ctx0" brushRef="#br0" timeOffset="1499.98">4946 7803 696 0,'0'0'174'15,"0"0"-166"-15,0 0 0 16,0 0 22-16,-22 72 2 16,22-58-14-16,0 0-11 15,16-8 2-15,8-5 3 16,3-1 7-16,3-4 6 15,0-13-3-15,-8-4-2 0,-10 3 7 16,-3-1 12-16,-9 2 4 16,0 2 10-16,-21 1-16 15,-6 6-10-15,-3 3-24 16,2 5-1-16,4 0-2 16,9 0-6-16,6 0 2 15,5 5-60-15,4-3-99 16,0-2-227-16</inkml:trace>
  <inkml:trace contextRef="#ctx0" brushRef="#br0" timeOffset="3236.35">14635 8743 402 0,'0'0'67'15,"0"0"19"-15,0 0-20 16,0 0 13-16,0 0 5 16,0 0-8-16,0 0-18 0,-11-67-17 15,10 60-8-15,-1 4 5 16,2 0 1-16,0 3 7 15,-1 0-27-15,-1 6-19 16,-4 32-21-16,-4 23 21 16,-4 14 4-16,0 8-3 15,3-5 7-15,4-12-6 16,4-14-1-16,1-12 0 16,1-11 0-16,1-13-1 15,0-5 1-15,0-9 1 16,0-2 2-16,4 0 5 15,11 0 0-15,12-2 0 16,6-6 9-16,3-1-14 16,-2 7 0-16,-4-1 0 15,-3 3-3-15,-5 0-2 0,-1 0 2 16,-5 0-2-16,4-2-18 16,-2-1-55-16,0-5-90 15,-5-4-138-15</inkml:trace>
  <inkml:trace contextRef="#ctx0" brushRef="#br0" timeOffset="3535.55">14981 9043 723 0,'0'0'107'0,"0"0"-86"16,-55 88 10-16,49-62-16 15,6-4-10-15,3-8 4 16,21-8-2-16,10-6 4 16,6-3 1-16,4-18 5 15,-1-5-12-15,-11-1 6 16,-12 2 19-16,-17 3 28 16,-3-2 35-16,-21 4-32 15,-16 6-5-15,-9 5-50 16,1 9-6-16,6 0 0 15,13 0-3-15,15 9-31 16,11-9-200-16,0 0-531 16</inkml:trace>
  <inkml:trace contextRef="#ctx0" brushRef="#br0" timeOffset="6635.24">11641 9188 479 0,'0'0'244'16,"0"0"-180"-16,0 0-46 15,0 0 13-15,0 0 24 16,0 0 11-16,0 0-16 16,1-31-7-16,-1 29 3 15,0 2 2-15,0 0-24 0,0 0-14 16,0 0 1-16,0 0-11 16,-6 7 0-16,0 19-7 15,3 16 3-15,3 15 4 16,0 7 0-16,23 1 0 15,3-5 2-15,6-12-1 16,0-16 3-16,-2-14 0 16,3-16 5-16,0-2 1 15,3-12 10-15,-1-19 15 16,3-8-15-16,-4-6-8 16,-4 2-3-16,-8 6-9 15,-5 9-5-15,-4 6-74 16,-8 3-65-16,-5 1-116 0</inkml:trace>
  <inkml:trace contextRef="#ctx0" brushRef="#br0" timeOffset="7050.13">11793 8878 760 0,'0'0'71'16,"0"0"-34"-16,0 0 25 15,0 0 9-15,0 0-10 16,0 0 2-16,-62-31-42 15,64 48-21-15,22 19-1 16,10 13 1-16,10 6 33 16,3-3-22-16,-2-7-8 15,0-9 3-15,-6-11 3 16,-4-8-8-16,-3-10 0 16,-4-5 5-16,-3-2-1 15,-1 0-4-15,-4-9 3 16,-3-4-3-16,0-2-1 15,-7 2-29-15,-4-1-25 16,-4-2-73-16,-2 0-97 0,0-1-314 16</inkml:trace>
  <inkml:trace contextRef="#ctx0" brushRef="#br0" timeOffset="7249.6">11913 9163 937 0,'0'0'122'16,"0"0"-67"-16,0 0 11 15,0 0-14-15,0 0-41 0,32-112-10 16,-2 65 3-16,1 6 2 16,-1 11-6-16,-7 14-3 15,-3 9-70-15,-4 4-110 16,-6 3-140-16</inkml:trace>
  <inkml:trace contextRef="#ctx0" brushRef="#br0" timeOffset="8436.44">12037 9876 344 0,'0'0'212'15,"0"0"-200"-15,0 0-1 16,0 0 110-16,0 0 25 15,0 0-53-15,-36 12-25 16,36-12-6-16,0 0-3 0,0 0-19 16,0 0-26-16,0-4-5 15,0-6-2-15,0-9-5 16,0-4-2-16,3-5 0 16,10-4 2-16,6-9 2 15,8-14 4-15,5-10 11 16,6-15 2-16,8-9 0 15,0-3-10-15,2 2-7 16,-3 8 7-16,-6 12-9 16,-6 15-1-16,-7 15-1 0,-9 17 1 15,-7 9-1 1,-4 8 0-16,-4 4 0 0,-2 2-3 16,0 0 5-16,0 0-4 15,0 0-2-15,0 0 4 16,0 0 0-16,0 0-39 15,5 0-49-15,3 0-62 16,-2 19-27-16,-3 7-105 16</inkml:trace>
  <inkml:trace contextRef="#ctx0" brushRef="#br0" timeOffset="8800.44">12495 9501 941 0,'0'0'88'0,"0"0"-80"16,0 0-8-16,0 0 3 15,0 0-3-15,0 0-8 16,80-14 1-16,-54 56 7 0,0 4 0 16,-10 0 4-1,-7-11-2-15,-3-11 0 0,-4-11 8 16,1-9 26-16,-2-4-8 16,5 0-1-16,4-11-1 15,7-18-9-15,7-13 5 16,1-8-12-16,2 3 2 15,-6 4-12-15,-6 10-7 16,-5 6-29-16,-4 5-88 16,-6-2-97-16,0 4-439 15</inkml:trace>
  <inkml:trace contextRef="#ctx0" brushRef="#br0" timeOffset="9200.36">12075 8696 707 0,'0'0'43'15,"0"0"-7"-15,0 0 28 16,0 0-35-16,0 0 61 16,0 0-40-16,-64-64-36 0,67 64-14 15,23 0-4 1,16 6 4-16,19 16 13 0,17 7 28 16,10 8-11-16,9 1-9 15,0 2-12-15,-5 0-7 16,-11 0-1-16,-19 0-1 15,-15-1 1-15,-13 4 1 16,-11 0 0-16,-14 4 3 16,-9-2-3-16,0-4-2 15,-6-5-24-15,-18-10-161 16,-8-7-233-16</inkml:trace>
  <inkml:trace contextRef="#ctx0" brushRef="#br0" timeOffset="9750.91">11075 9550 805 0,'0'0'49'0,"0"0"0"16,0 0 25-16,0 0-3 15,0 0-44-15,0 0-27 16,-12 25-1-16,49 35 1 0,24 31 45 15,22 26 25-15,14 7-2 16,8-1-39-16,2-10 2 16,-5-15-18-1,-6-23-11-15,-11-19 1 0,-6-26 0 16,-9-20-3-16,0-10 0 16,-4-10-12-16,-7-20-121 15,-12-11-100-15,-14-7-591 16</inkml:trace>
  <inkml:trace contextRef="#ctx0" brushRef="#br0" timeOffset="11285.8">18651 7452 749 0,'0'0'32'15,"0"0"-32"-15,0 0 5 16,0 0 15-16,0 0 13 16,0 0-1-16,0 0 17 15,-13-14-19-15,11 12-9 0,-5 2-1 16,-7 0-9-16,-10 18-6 15,-10 18-4-15,-6 13 10 16,1 15 10-16,2 8 4 16,4 2 6-16,11-7-8 15,6-9 4-15,12-14-13 16,4-13-3-16,14-11 4 16,20-8 2-16,13-9-3 15,12-3-1-15,8-6-2 16,-5-11-11-16,-5 0-2 15,-13 2-64-15,-13-1-120 16,-13 0-183-16</inkml:trace>
  <inkml:trace contextRef="#ctx0" brushRef="#br0" timeOffset="11803.42">19170 7353 6 0,'0'0'682'15,"0"0"-628"-15,0 0-24 16,0 0-11-16,0 0-19 16,0 0 3-16,0 46 3 15,-7 4 86-15,4 9-23 0,3 3-5 16,0-1-7-16,0-6-34 16,15-7-1-16,1-8-10 15,2-8-3-15,0-7-1 16,4-7 0-16,1-10-4 15,2-4 1-15,2-4-5 16,-1 0 0-16,-3-17-54 16,-8-5-144-16,-10-6-282 15</inkml:trace>
  <inkml:trace contextRef="#ctx0" brushRef="#br0" timeOffset="12002.88">19133 7669 715 0,'0'0'399'0,"0"0"-349"15,0 0-48-15,0 0 12 16,0 0-7-16,0 0 2 16,123-41-6-16,-76 29-3 15,0 0-2-15,-6 5-92 16,-10 2-144-16,-12 5-361 15</inkml:trace>
  <inkml:trace contextRef="#ctx0" brushRef="#br0" timeOffset="12384.85">19136 8091 851 0,'0'0'138'0,"0"0"-113"15,0 0 18-15,0 0 12 16,0 0-16-16,0 0-13 15,18-1-11-15,15-9-15 16,11-6 15-16,9-1-7 16,5-1 1-16,0-2-3 15,-3 4 16-15,-8 2 7 16,-10 4-28-16,-13 5-1 16,-5 1-1-16,-5 1-8 15,-4 2-57-15,-3 1-37 16,-2 0-76-16,-5 0-92 15</inkml:trace>
  <inkml:trace contextRef="#ctx0" brushRef="#br0" timeOffset="12717.98">19444 8126 580 0,'0'0'389'0,"0"0"-328"16,0 0-57-16,0 0 35 16,0 0 7-16,0 0-34 15,68 55-9-15,-68-11-5 16,0 5 3-16,-19-4-1 16,-4-3 7-16,7-11-5 15,4-9 3-15,6-8 9 0,6-5 15 16,0-3-8-1,12-6 10-15,19 0 15 0,12-11-5 16,13-11-19-16,6-6-21 16,1 1 1-16,-7-3-2 15,-11 5-11-15,-7 1-52 16,-13 3-94-16,-12-6-137 16</inkml:trace>
  <inkml:trace contextRef="#ctx0" brushRef="#br0" timeOffset="17073.32">10529 15277 400 0,'0'0'111'0,"0"0"-71"16,0 0-14-16,0 0 26 16,0 0-2-16,0 0 8 15,0 0-10-15,-5-34 5 16,4 34-12-16,-1 0-12 15,2 0 1-15,0 0-17 16,0 0-11-16,0 0-2 16,0 0-2-16,0 0-7 0,0 4-2 15,0 14 11-15,-3 10 1 16,2 12 35-16,-1 8 1 16,2 3-9-16,0 1-4 15,0-6-9-15,0-5-1 16,0-10-5-16,0-8-3 15,0-11-2-15,2-8-2 16,-1-2 3-16,0-2-2 16,1 0 1-16,0 0-3 15,1 0-1-15,-2-3-89 16,-1-2-187-16</inkml:trace>
  <inkml:trace contextRef="#ctx0" brushRef="#br0" timeOffset="18502.5">15742 15238 642 0,'0'0'98'16,"0"0"-49"-16,0 0-1 15,0 0-1-15,0 0 14 16,0 0-25-16,0-26 5 16,0 26-21-16,0 0-1 15,0 0 9-15,0 0-5 16,0 0-5-16,0 0-10 16,5 0-8-16,2 8-10 15,3 15 10-15,4 11 3 16,1 7-2-16,-3 7 15 15,4 1-13-15,-4-3 7 16,0-5 4-16,-3-7-2 16,-3-6-12-16,-2-8 3 0,-1-7-3 15,-1-6 10-15,-1-6-3 16,2-1-6-16,-3 0 8 16,1 0-2-16,-1 0-6 15,0 0-1-15,2 0-48 16,-2 0-123-16,0 0-350 15</inkml:trace>
  <inkml:trace contextRef="#ctx0" brushRef="#br0" timeOffset="19919.7">10859 15336 402 0,'0'0'100'15,"0"0"-71"-15,0 0 3 16,0 0 1-16,0 0 14 16,0 0-3-16,0-27 32 15,0 27-28-15,0 0 2 16,0 0-17-16,-2 0-1 15,-5 0-32-15,-4 9 1 16,-5 11-1-16,-10 7 2 16,-2 3 0-16,-2 1 3 15,-3 1 11-15,-1 0 1 16,0-4-3-16,0-5 0 16,8-4-1-16,8-9-10 15,9-6 4-15,6-2-2 0,3-2 15 16,0 0 10-16,0-6-4 15,9-5-26-15,6 1-5 16,6 5-1-16,1 5 4 16,-2 0-1-16,-1 16-4 15,1 5 7-15,-2 2 0 16,1-2 3-16,-2-5-3 16,-1-2 0-16,-1-7 0 15,6-3 0-15,-1-2 2 16,3-2-2-16,-1 0 0 0,2 0-13 15,0 0-54 1,-2 0-61-16,-5 0-70 16,-5 0-317-16</inkml:trace>
  <inkml:trace contextRef="#ctx0" brushRef="#br0" timeOffset="20353.54">11157 15573 723 0,'0'0'128'0,"0"0"-67"16,0 0-5-16,0 0-5 16,0 0-23-16,0 0-28 15,57-7 0-15,-10 2 3 16,12 2 1-16,5-1 3 16,0 4-3-16,-3-2-3 15,-6 0 3-15,-12 1-4 16,-6-4 0-16,-11 1 0 15,-9 1 0-15,-10 2 0 0,-4-1 1 16,-3 2 4-16,0 0 31 16,0 0 9-16,0 0-25 15,0-1-11-15,3-2-6 16,6-3-3-16,10 0-38 16,4-4-131-16,-4-5-253 15</inkml:trace>
  <inkml:trace contextRef="#ctx0" brushRef="#br0" timeOffset="22739.16">12556 15480 616 0,'0'0'51'0,"0"0"28"15,0 0-38-15,0 0 19 0,0 0 21 16,0 0-24-16,0 0-35 16,-11-18-19-16,11 18 1 15,0 4-2-15,0 17 0 16,7 8 19-16,5 9 11 15,6 5 8-15,0 0-18 16,3-2-5-16,1-6 1 16,-4-5-12-16,0-8-3 15,-6-7 0-15,-2-5-2 16,-4-5-1-16,-3-3 4 16,0-2-1-16,-3 0 4 15,2 0 0-15,-1-7 11 16,2-14 0-16,2-10-16 15,-2-6 3-15,0-1 0 0,-3 1-5 16,0 4 4-16,0 1-4 16,0 5 2-16,0 5-2 15,0 5 0-15,0 6-4 16,2 4 5-16,0 4-2 16,-2 3-20-16,4 0-64 15,2 0-163-15,1 0-144 16</inkml:trace>
  <inkml:trace contextRef="#ctx0" brushRef="#br0" timeOffset="23146.07">13034 15362 567 0,'0'0'72'15,"0"0"-72"1,0 0 3-16,0 0 18 15,0 0 63-15,-20 115 15 0,20-65-8 16,10 0-33-16,9-2-8 16,0-5-13-16,7-9-13 15,-3-9-7-15,3-6 6 16,-4-6-13-16,-1-6-1 16,0-5-4-16,-4-2 2 15,0 0 1-15,-3-2-8 16,-2-9-47-16,-8-5-54 15,-4 0-119-15,-3-3-461 16</inkml:trace>
  <inkml:trace contextRef="#ctx0" brushRef="#br0" timeOffset="23329.58">13004 15646 875 0,'0'0'168'15,"0"0"-139"-15,0 0-28 16,0 0 0-16,82-49 15 16,-36 28-13-16,1-1 2 15,-5 5-10-15,-8 4-17 16,-10 4-195-16,-14 1-565 16</inkml:trace>
  <inkml:trace contextRef="#ctx0" brushRef="#br0" timeOffset="23816.28">12391 16165 767 0,'0'0'152'0,"0"0"-97"15,0 0-50-15,0 0 5 16,139-91 34-16,-57 54-12 16,13-2 4-16,7-4 24 15,-1 4-16-15,-1 4-7 16,-13 9-11-16,-10 6-17 16,-16 6-8-16,-14 4-1 15,-14 3-1-15,-12 5 1 16,-8-2 1-16,-10 4 3 15,-2 0-4-15,-1-2 5 0,0 2-4 16,0-2 0-16,3 1-1 16,3 1-15-16,0 0-89 15,-4 0-177-15,-2 0-420 16</inkml:trace>
  <inkml:trace contextRef="#ctx0" brushRef="#br0" timeOffset="24153.38">13218 16027 859 0,'0'0'82'0,"0"0"-82"16,0 0-19-16,0 0 13 15,0 0-11-15,55 100 17 16,-54-60-2-16,-1-8 1 16,0-9 1-16,0-12 0 15,2-8 20-15,2-3 15 16,12 0 27-16,10-6 10 16,11-12 10-16,10-7-66 15,3-1-7-15,4-2-8 16,1 0-2-16,0 4 1 0,1 4-19 15,-9 1-158-15,-8 3-299 16</inkml:trace>
  <inkml:trace contextRef="#ctx0" brushRef="#br0" timeOffset="25218.53">16104 15348 483 0,'0'0'146'16,"0"0"-81"-16,0 0 5 15,0 0 22-15,0 0-52 16,0 0-25-16,-56-21-1 15,38 42-2-15,-2 4 2 16,3 7 5-16,0 1-5 16,-1 2 6-16,6-6-9 0,2-4 2 15,2-9-13-15,5-5 4 16,0-7-3-16,3-4 7 16,0 0-6-16,0 0 8 15,2 0 6-15,13-4-16 16,9-2-4-16,3 4 4 15,2 2 0-15,-2 3 0 16,-1 12-4-16,-4 4-1 16,-4-1 5-16,0 0 0 15,-5-2-4-15,3-2-7 16,0-7-157-16,3-7-122 16</inkml:trace>
  <inkml:trace contextRef="#ctx0" brushRef="#br0" timeOffset="25652.37">16470 15487 663 0,'0'0'143'15,"0"0"-81"-15,0 0 12 0,0 0-13 16,0 0-40-16,0 0-17 16,54 0-1-16,-14 0-3 15,3 0 7-15,9 0-3 16,3 0 4-16,7 0-3 15,2-4-5-15,2-9 3 16,-4 1 0-16,-8 2-2 16,-12 0 3-16,-11 5 0 15,-12 1-4-15,-7 1 14 16,-5 1 2-16,-3 2 1 16,-1 0 11-16,0 0-10 15,1 0-18-15,5 0 0 0,6 0 2 16,6 0-2-16,9 0-15 15,3 3-102-15,-3-3-344 16</inkml:trace>
  <inkml:trace contextRef="#ctx0" brushRef="#br0" timeOffset="26516.05">17898 15411 650 0,'0'0'68'0,"0"0"-11"16,0 0 8-16,0 0 25 15,0 0-4-15,0 0-52 16,-5-20-26-16,5 22-8 16,8 16 0-16,10 8 2 15,2 8 14-15,3 2 15 16,1-2-20-16,-2-4-3 16,-1-4-5-16,-3-8-1 15,-5-6-1-15,-4-8-1 0,-1 1 4 16,-4-5-1-16,1 0 7 15,3 0-4-15,0-6 1 16,4-12 7-16,1-4-14 16,-4-7 4-16,-4 1 6 15,-4-7-6-15,-1-1 0 16,0 0-3-16,0 3-1 16,0 8 1-16,-3 9-1 15,2 7 0-15,1 6-1 16,0 3-18-16,0 0-68 15,0 0-116-15,1 6-173 16</inkml:trace>
  <inkml:trace contextRef="#ctx0" brushRef="#br0" timeOffset="26901.03">18380 15283 621 0,'0'0'21'16,"0"0"-21"-16,0 0 2 0,0 0 14 15,0 0 58-15,-18 102 19 16,18-58 8-16,10 0-55 16,4-5 14-16,0-2-26 15,1-9-4-15,0-6 5 16,-1-8-30-16,-2-4 6 16,-1-6-7-16,2-2-2 15,0-2 5-15,2 0-1 16,3-11-6-16,-3-3-18 15,2-4-70-15,-8-2-80 16,-9-3-143-16</inkml:trace>
  <inkml:trace contextRef="#ctx0" brushRef="#br0" timeOffset="27098.5">18359 15452 889 0,'0'0'115'16,"0"0"-107"-16,0 0 0 16,0 0 27-16,105-26-6 15,-66 13-16-15,-1 1-13 16,-1 2 0-16,-8 3-11 16,-12 2-145-16,-14 0-462 15</inkml:trace>
  <inkml:trace contextRef="#ctx0" brushRef="#br0" timeOffset="27514.39">17895 15783 845 0,'0'0'136'0,"0"0"-128"16,0 0-7-16,0 0 43 15,0 0-11-15,0 0-24 16,33 0 0-16,1-3 8 15,15-9 6-15,14-4-4 16,12-7-3-16,6-2 13 16,1 2 20-16,-7 7-20 15,-11 5-7-15,-13 6-21 16,-12 4-1-16,-11 1 2 16,-9 0-2-16,-10 0-6 0,-6 0-11 15,-3 0-27 1,0 0-4-16,0 0-63 0,0 0-127 15,-3 0-216-15</inkml:trace>
  <inkml:trace contextRef="#ctx0" brushRef="#br0" timeOffset="27855.47">18381 15804 673 0,'0'0'349'15,"0"0"-324"-15,0 0-25 0,0 0-4 16,0 0 3-16,0 0-9 16,34 61 6-16,-31-34 4 15,-3-3-10-15,0-9 6 16,0-5 4-16,0-8 14 15,0-2 6-15,7 0 19 16,7 0 24-16,8-6-21 16,11-8-10-16,5-5-23 15,1 1-9-15,-2 4-1 16,-3 1-14-16,-2 5-42 16,-4-2-128-16,-4 0-292 15</inkml:trace>
  <inkml:trace contextRef="#ctx0" brushRef="#br0" timeOffset="28670.29">18951 15666 860 0,'0'0'137'15,"0"0"-53"-15,0 0 9 16,0 0-25-16,0 0-13 16,0 0-32-16,-16-10-17 15,19 6-6-15,14 0-5 16,9-3 0-16,8 2 3 16,2 2-2-16,3-1 4 0,4-2 1 15,8-4-1 1,7 1-1-16,6 1 1 0,3-4-5 15,2 2 5-15,-1 2-7 16,0 0 3-16,0-1-1 16,-1 1 3-16,2 3 2 15,-1-1 2-15,-3 3-2 16,-4-1 0-16,-3-3-1 16,-2 2 1-16,0-1-7 15,2 0-3-15,-3 0-6 16,-1 0 5-16,-8 2-16 15,-1-2 13-15,-8 0 0 16,-1 0 5-16,-1 1-1 16,-1 0 0-16,0 2 10 15,-1-5 0-15,4 1 5 0,-1 2-5 16,1-1-4-16,2 2 3 16,1 0 2-16,-2 2 0 15,-4 2-1-15,-3-1 0 16,-5 1 0-16,-5 0 0 15,-3 0 6-15,-4 0-11 16,1 0 10-16,-2 0 4 16,-2 0 3-16,3-2 8 15,0 0 11-15,-1-2-13 16,-3 1 5-16,-1 1-15 16,-8 2-7-16,-1 0 0 15,0 0 3-15,0-1 0 0,0 1-4 16,0 0-20-16,-8 0-54 15,-4 0-69-15,-5 0-152 16,1 0-450-16</inkml:trace>
  <inkml:trace contextRef="#ctx0" brushRef="#br0" timeOffset="28918.62">20962 15247 700 0,'0'0'102'15,"0"0"-23"-15,0 0 37 16,0 0-9-16,0 0-61 16,0 0-46-16,-6 1 1 0,7 24-1 15,9 10 16-15,0-2 7 16,0 1 0-16,-2-4-7 16,-2-5-10-16,-3-5 5 15,0-6-7-15,-3-7 7 16,2-4-11-16,-2-3 1 15,1 0-5-15,2 0-3 16,4 1-62-16,2 1-150 16,3-2-65-16</inkml:trace>
  <inkml:trace contextRef="#ctx0" brushRef="#br0" timeOffset="30551.26">10349 16401 191 0,'0'0'165'0,"0"0"-1"15,0 0-46-15,0 0-33 16,0 0 6-16,0 0-31 15,0-28-5-15,0 22-25 16,0-1-9-16,0-1 0 16,0-1 2-16,0 1 3 0,0 0-5 15,0 4-8 1,0 4 5-16,0 0-1 0,0 0-11 16,0 0-6-16,0 0 0 15,0 0-3-15,0 7-1 16,0 19-2-16,-2 20 6 15,2 13 10-15,0 9 4 16,6 1-3-16,9-2-4 16,-2-6-5-16,1-8 3 15,-4-10-5-15,-4-9 1 16,-1-9 4-16,-5-5 5 16,0-8-6-16,0 1 0 0,-2-2-3 15,-8 0 1-15,-5 1-1 16,1 1-1-16,-1 1-2 15,2 0-34-15,7 0-19 16,3-3-45-16,3-3-43 16,0-8-129-16</inkml:trace>
  <inkml:trace contextRef="#ctx0" brushRef="#br0" timeOffset="30985.1">10683 16480 22 0,'0'0'509'16,"0"0"-498"-16,0 0-9 15,0 0-1-15,0 0 74 16,0 0-9-16,-102 83-19 16,72-40-1-16,-2 0-8 15,5-5-16-15,1-8-10 16,7-9-9-16,7-7 11 16,6-7-2-16,4-4-9 15,2-3 2-15,0 0 18 0,0 0 18 16,11-7-26-16,13 3-15 15,3 4 0-15,2 0 1 16,3 18 4-16,-2 6 3 16,-2 4 6-16,-1-1-4 15,0-6-7-15,-2-3-1 16,-1-1-2-16,-2-3-5 16,-2-5-94-16,-5-3-190 15</inkml:trace>
  <inkml:trace contextRef="#ctx0" brushRef="#br0" timeOffset="31889.68">10965 16815 686 0,'0'0'207'0,"0"0"-121"0,0 0-69 15,0 0-15-15,0 0-2 16,0 0-4-16,20-10 1 16,15 10 3-16,5 0 0 15,8 0 0-15,3 0 10 16,1 0-9-16,0 0 0 16,6 0-2-16,2 0 2 15,-1-3 1-15,-3 0 0 16,-1 0 3-16,-4 2-5 15,-2-2 0-15,3-2 2 16,5 3-2-16,4-2 2 16,3-1 2-16,0 2 0 15,1-2-4-15,-1 0 0 0,-3 1 5 16,2-1-5-16,-2-1 13 16,3 1 4-16,3-2 5 15,3-3-5-15,6 0 2 16,11 0-9-16,4 3-9 15,0 1-1-15,-2 5-2 16,-7-2-1-16,-3 3 5 16,-1 0-4-16,-5 0 4 15,-1 0-1-15,4 0-1 16,0 0 0-16,4 0-4 16,2 0 4-16,-1 0 0 15,2 0-1-15,2 0 1 0,1-3 7 16,0-2-7-16,-2 0-1 15,-4 0-1-15,-4-1-1 16,-2 0 2-16,0-1 2 16,-3 3 2-16,0-1-2 15,0 2-1-15,-2 0 1 16,0 3-2-16,2 0 1 16,-5 0 0-16,-4 0-1 15,-2 0 1-15,-6 0-3 16,-5 0 3-16,-5 0 7 15,-4 0-6-15,-11 0 8 16,0 0 9-16,-7-1 8 16,1 1-6-16,-3-2-8 15,-1 2-10-15,-5 0 1 16,-3 0-3-16,-3 0 4 0,-5 0-4 16,-3 0 0-16,0 0 1 15,0 0-1-15,0 0-13 16,0 3-44-16,0 6-135 15,0-4-265-15</inkml:trace>
  <inkml:trace contextRef="#ctx0" brushRef="#br0" timeOffset="32410.29">15451 16500 454 0,'0'0'512'15,"0"0"-414"-15,0 0-68 16,0 0-30-16,0 0-3 15,0 0-10-15,43 30 13 16,-14 1 23-16,0 0-11 0,0-2-2 16,-2-2 0-1,-5-4-7-15,-6-4-3 0,-1-3 1 16,-4-2-1-16,-1-4 6 16,2-3-5-16,-3-1-1 15,0-3 5-15,3-2-4 16,-3-1 1-16,3 0 4 15,1 0 19-15,-1-5-9 16,1-7 17-16,-3-2 3 16,-3-6-3-16,-2-3-15 15,-2-4-3-15,-3-8-12 16,0-2 9-16,0 0-9 16,-3 2 1-16,-5 10-2 15,4 10-2-15,0 7 0 0,4 3-1 16,0 4-9-1,0-1-32-15,0 2-46 0,5 0-127 16,9 0-444-16</inkml:trace>
  <inkml:trace contextRef="#ctx0" brushRef="#br0" timeOffset="32786.28">16046 16308 675 0,'0'0'46'0,"0"0"-43"15,0 0 0-15,0 0 43 16,0 0 29-16,0 0-16 15,-22 109 19-15,22-55-8 16,13 0-5-16,5 0-34 16,3-3 0-16,3-8-15 15,-2-4 6-15,-1-8-17 16,-1-6 10-16,-4-8 1 16,0-6-10-16,-2-5 4 0,1-6 1 15,0 0-10-15,1 0 8 16,-1-11-9-16,0-7-16 15,-6-6-81-15,-8-3-148 16,-1-5-479-16</inkml:trace>
  <inkml:trace contextRef="#ctx0" brushRef="#br0" timeOffset="32959.81">16117 16601 872 0,'0'0'189'0,"0"0"-114"16,0 0-40-16,0 0-4 16,0 0-19-16,80-59 3 15,-47 48-14-15,1 5-1 0,2 5 0 16,1 1-32-16,-11 0-275 16</inkml:trace>
  <inkml:trace contextRef="#ctx0" brushRef="#br0" timeOffset="34458.8">16380 16647 789 0,'0'0'84'0,"0"0"-84"15,0 0-3-15,0 0 3 16,0 0 0-16,0 0 4 15,94-13 16-15,-62 10-9 16,1-2 1-16,-1 0 2 0,3 2 3 16,2 1 12-1,0 0-13-15,5 2-15 0,6 0 2 16,1 0-2-16,5 0 3 16,2 0-3-16,2 0-1 15,2 0 3-15,2 0 3 16,3 0 4-16,4-8 24 15,-1-4 6-15,0 1-14 16,-2-1-3-16,0 2-21 16,3-2 0-16,3 4-1 15,2 2-2-15,-1 2 1 16,-4 3 0-16,-5 1-2 16,-4-1 2-16,-4-1 3 15,0 2-3-15,-3-2 0 0,1 1 0 16,1 0 1-1,3-1-3-15,2 1 3 0,1-2-2 16,2 0-1-16,-2-1-1 16,0 0-8-16,-4 0-5 15,-5 0-5-15,-4 0 9 16,-1-2 12-16,-2 2 1 16,3 0-1-16,2-2 0 15,3 0-2-15,4-1 4 16,4-3 19-16,2 1-5 15,-2 0-6-15,-2 5-3 16,-5 0-3-16,-6 0-4 16,-4 1 0-16,-3 3 1 0,-1 0-5 15,2-1 11 1,1-1-6-16,2-2 0 0,1-1-1 16,2 1 2-16,-2 0 3 15,1 2-4-15,-4-1 2 16,-4 2-2-16,-3 1-1 15,-7 0 0-15,-2-2 0 16,-5 0 0-16,-1 0 8 16,-3-1-7-16,6 0 12 15,7-3-4-15,8 2 2 16,7-1-3-16,4-1-6 16,0 2 7-16,-2 1-7 15,1 0 1-15,-1 3 6 16,-3 0-9-16,-2 0 0 0,-1 0 1 15,-3 0-1-15,-5 0 1 16,-1 0-1-16,0 0 0 16,1 0 0-16,5 0-4 15,0 0 4-15,-2 0 0 16,-3 1 0-16,-4 4 0 16,-8-1 4-16,-5-1-4 15,-7-3-1-15,-2 3-2 16,-2-3 3-16,-2 0 0 15,2 0 7-15,2 1-5 16,-1-1 2-16,2 1 3 0,0 0-5 16,-3 1-2-16,-3-2 0 15,-3 0-14-15,0 0-47 16,-2 0-85-16,-20-3-187 16</inkml:trace>
  <inkml:trace contextRef="#ctx0" brushRef="#br0" timeOffset="34823.83">20764 16175 693 0,'0'0'317'15,"0"0"-282"-15,0 0-7 16,0 0 35-16,0 0-23 16,0 0-23-16,4-10-17 15,17 12 0-15,7 11-2 16,6 2 1-16,4 5 1 16,4 2 0-16,-2 5-2 15,2 2 2-15,-5 4-8 16,-7 1 0-16,-10-4 6 15,-7-2-2-15,-12-7 1 16,-1-1 2-16,-16 1 1 16,-21 0 13-16,-14 5 7 15,-6 1-20-15,2-10-15 16,7-12-385-16</inkml:trace>
  <inkml:trace contextRef="#ctx0" brushRef="#br0" timeOffset="38568.81">2474 2274 717 0,'0'0'60'16,"0"0"-58"-16,0 0-2 15,0 0 23-15,0 0 10 16,0 0-17-16,0 0 33 15,34-33 7-15,-28 24-23 16,0-2 12-16,0-1-22 16,0-5-12-16,3-4-1 15,-3-4-6-15,-1-6 3 16,1-2 2-16,-5-5 6 16,1-3-1-16,-2-5-4 15,0-6-3-15,0-5 0 16,0-3-1-16,-5 2 0 0,-4 1 3 15,3 4-1-15,3 10 8 16,0 10-14-16,2 13 4 16,1 11 10-16,-2 8 3 15,1 1-16-15,1 0-3 16,0 18-9-16,0 26-3 16,0 28 11-16,0 24 1 15,7 15 5-15,-1 7 9 16,2-6-8-16,2-8-4 15,2-11-2-15,-3-12 3 16,3-11-5-16,-3-8 2 16,0-15 0-16,-2-12 0 15,1-13 0-15,-1-9 0 0,1-6 4 16,-4-5-4-16,1-2 0 16,2 0 0-16,3-11 15 15,4-16-4-15,-1-11-3 16,-5-12-7-16,-5-6-1 15,-3-4-24-15,-2 1-9 16,-20 8 3-16,-2 9 5 16,-7 13 12-16,4 13 5 15,-5 5 3-15,7 7 2 16,3 4 3-16,8 0 1 16,7 0 1-16,4-1 6 15,3-1 13-15,0 0 5 0,15-4-16 16,13-2-4-1,17-5-6-15,13-3 2 0,3-4 1 16,-6 3-6-16,-8-3 5 16,-6 2-4-16,-11 6 2 15,-10 3 0-15,-10 6 0 16,-7 3 0-16,-3 0-9 16,0 12 0-16,0 16 0 15,0 10 9-15,0 6 20 16,0-2-10-16,0-5 1 15,0-9-11-15,0-8 3 16,0-7-4-16,0-7 1 16,0-6-1-16,6 0-49 0,5-8-145 15,0-20-183 1</inkml:trace>
  <inkml:trace contextRef="#ctx0" brushRef="#br0" timeOffset="38699.46">2962 1892 921 0,'0'0'252'0,"0"0"-180"16,0 0-52-16,0 0-7 16,0 0-10-16,0 0-3 15,5-15-69-15,17 18-191 16,8 5-134-16</inkml:trace>
  <inkml:trace contextRef="#ctx0" brushRef="#br0" timeOffset="39225.06">3390 1923 901 0,'0'0'129'16,"0"0"-94"-16,-101-4-13 15,63 13 7-15,5 9-10 16,8-1-18-16,13 0 0 15,6-2 0-15,6 3-1 16,0-5 1-16,5-1 0 0,13-6-1 16,1-6 0-16,2 0 8 15,0 0-3-15,-5-8-2 16,-2-7 10-16,-8 1-12 16,-5-4 6-16,-1 2-1 15,0 4-5-15,0 5 0 16,0 4 8-16,0 3 1 15,0 13-10-15,0 24-12 16,0 20 12-16,0 16 4 16,0 4-4-16,5-2-2 15,2-10 2-15,-1-9 0 16,-5-14 5-16,-1-9-4 16,0-13 10-16,0-11 3 15,0-7 26-15,-10-2 14 0,-6 0 2 16,-5-4 5-1,0-14-30-15,1-7 0 0,3-9-5 16,3-1-18-16,5-5-5 16,9 0-3-16,0-1-15 15,12 3-55-15,16 5-9 16,13 7-3-16,8 2-50 16,6 4-159-16,2-1-154 15</inkml:trace>
  <inkml:trace contextRef="#ctx0" brushRef="#br0" timeOffset="39539.21">3951 1773 722 0,'0'0'148'16,"0"0"-52"-16,0 0-23 15,0 0-15-15,0 0 2 16,0 0-41-16,-34-32-1 15,32 36-17-15,2 27 0 16,0 14-1-16,0 16 7 16,0 5-2-16,0-1 9 15,0-4 0-15,0-8-5 16,0-4-8-16,5-11 5 16,-5-7-3-16,0-9-3 15,0-7 0-15,0-7 0 16,0-4 4-16,0-2-4 0,0 0-25 15,0 2-15-15,0 1-89 16,0-1-64-16,0 1-120 16</inkml:trace>
  <inkml:trace contextRef="#ctx0" brushRef="#br0" timeOffset="41019.25">13977 2169 1027 0,'0'0'103'0,"0"0"-82"16,0 0 21-16,0 0 23 15,0 0-21-15,0 0-25 16,0 0-7-16,15-44-12 16,1 24 0-16,1-3-2 15,1-3 1-15,-2-4-3 16,-3-4 1-16,-2-4 3 16,-4-8-1-16,-5-5-8 15,-2-8 7-15,0-1-27 16,0 5 27-16,-5 10-4 15,-2 15 5-15,5 16 2 0,1 8 7 16,-1 6-4-16,2 0-4 16,0 14-9-16,0 29-12 15,0 28 19-15,0 18 2 16,0 13 12-16,0-2-4 16,0-2-4-16,0-7 0 15,5-10-1-15,4-7-3 16,-3-12 2-16,0-12-3 15,-1-11 2-15,0-17 0 16,0-8 4-16,-1-11-10 16,-3-3 3-16,1 0-6 15,-1 0 5-15,5-7 3 16,1-14 0-16,2-9-2 0,1-7-18 16,-4-2 13-16,-6-1 6 15,0 0-17-15,0-1 4 16,-16 1-3-16,-4 5 13 15,-5 6 1-15,-5 5-10 16,-3 10 12-16,6 5-1 16,6 3 2-16,12 4 4 15,6 1 9-15,3 0-5 16,0-1-2-16,8-2 3 16,22-6-9-16,14-4-3 15,16-3 3-15,6 1-1 16,-1-2-5-16,-7 4 6 0,-8 1 0 15,-13 6 0-15,-16 4 0 16,-9 3-6-16,-8 0 2 16,-4 3-2-16,0 16-3 15,0 4 9-15,0 7 6 16,0-3 6-16,0 0-1 16,0-5-5-16,0-4-5 15,0-6 1-15,0-6-1 16,0-4-1-16,3-2-24 15,9 0-102-15,5-12-152 16</inkml:trace>
  <inkml:trace contextRef="#ctx0" brushRef="#br0" timeOffset="41175.83">14491 1824 1053 0,'0'0'158'16,"0"0"-138"-16,0 0-11 15,0 0 26-15,0 0-29 16,0 0-6-16,-7-4-42 16,19 4-234-16,2 6-353 15</inkml:trace>
  <inkml:trace contextRef="#ctx0" brushRef="#br0" timeOffset="41671.51">14751 1901 758 0,'0'0'240'0,"0"0"-192"16,0 0-33-16,0 0 8 16,-86 43-4-16,77-26-19 15,4 2 0-15,5-4-1 16,0-1 0-16,15-4-1 15,8-6 2-15,-1-2 0 16,-2-2 2-16,-3 0 0 16,-5-12 14-16,-3-3 0 15,-2-3 4-15,-5-2 5 16,-2 4 0-16,0-1-14 0,0 6 0 16,0 8 8-1,0 2-11-15,0 1-8 0,-2 14-18 16,1 24-2-16,-2 19 18 15,0 14 1-15,1 4 1 16,1-1 0-16,-1-9 1 16,-3-12-1-16,-1-12 0 15,-2-12 0-15,-1-10-1 16,-3-6 4-16,0-8-3 16,-4-5 27-16,-4 0 29 15,-5 0 2-15,-5-14-15 16,0-5-32-16,4 0 2 15,5-1-13-15,9-4 0 0,9 2-9 16,3-2-65-16,15-2-58 16,23-1-223-16</inkml:trace>
  <inkml:trace contextRef="#ctx0" brushRef="#br0" timeOffset="42075.43">15076 1924 956 0,'0'0'112'0,"0"0"-24"15,0 0-17-15,0 0-42 16,0 0-29-16,0 0-12 15,67 34 8-15,-47 9 0 16,-11 10-3-16,-9 4-1 16,0-5 7-16,-13-10-2 15,1-14 3-15,7-10 0 16,3-12 11-16,2-5 29 16,0-1 15-16,2 0-8 15,23 0-23-15,17 0-19 16,18 0 15-16,13 0-13 15,3-1-2-15,-7-5-4 0,-10 1-2 16,-17 1-8-16,-13 4-27 16,-16 0-64-16,-12 0-4 15,-1 0-128-15,-7 0-31 16,-14 0-237-16</inkml:trace>
</inkml:ink>
</file>

<file path=ppt/ink/ink3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11-06T11:39:35.180"/>
    </inkml:context>
    <inkml:brush xml:id="br0">
      <inkml:brushProperty name="width" value="0.05292" units="cm"/>
      <inkml:brushProperty name="height" value="0.05292" units="cm"/>
      <inkml:brushProperty name="color" value="#FF0000"/>
    </inkml:brush>
  </inkml:definitions>
  <inkml:trace contextRef="#ctx0" brushRef="#br0">9593 15460 608 0,'0'0'92'16,"0"0"-61"-16,0 0 11 15,0 0 14-15,0 0 37 16,0 0-45-16,0 0-6 16,8-69-15-16,-7 63 19 15,1 0 2-15,-1 2-7 0,1 3-18 16,-2 1 13 0,0 0-26-16,0 0-9 0,5 17-1 15,-2 19 0-15,-3 17 11 16,4 7 4-16,-1 2 5 15,-3-5-14-15,0-8-4 16,0-8-3-16,0-11 3 16,0-11-2-16,0-7 3 15,0-8 2-15,0-3-3 16,0-1 1-16,0 0 3 16,0-3 3-16,0-15 4 15,0-8-13-15,-4-11 0 0,1-7-2 16,3-8 1-16,0-4-17 15,0-2 2-15,0-1 9 16,0 6-3-16,7 5 2 16,0 5 7-16,2 8-2 15,0 9 2-15,0 5 2 16,-1 3 4-16,-2 8 2 16,0 1-5-16,-2 4 1 15,2 1 2-15,-3 3-6 16,0 1 1-16,2 0-5 15,8 11 2-15,6 23 3 16,1 15 7-16,2 14 9 16,-3 3 9-16,-1-3-12 15,-4-5-10-15,-2-8 4 16,1-8-2-16,-2-5-2 0,-1-6 0 16,-4-8 5-16,0-5-8 15,-4-7-1-15,2-4 0 16,-1-4-2-16,-3 0-25 15,0 0-11-15,0-3-32 16,0 0-34-16,0 0-82 16,0 0-44-16,-11-2-289 15</inkml:trace>
  <inkml:trace contextRef="#ctx0" brushRef="#br0" timeOffset="210.43">9585 15748 718 0,'0'0'164'0,"0"0"-87"16,0 0-3-16,0 0 38 15,0 0-31-15,0 0-27 16,59-33-33-16,-16 12-6 16,4 0-9-16,3-3-2 15,-4 0-4-15,-1 3 0 16,-10 3-19-16,-5-2-72 15,-8-2-133-15,-10-3-384 16</inkml:trace>
  <inkml:trace contextRef="#ctx0" brushRef="#br0" timeOffset="2251.96">15675 3064 618 0,'0'0'26'0,"0"0"-24"16,0 0 26-16,0 0 40 15,0 0 9-15,0 0-25 16,0 0-25-16,0-7-8 0,0 7-6 15,0 0-13-15,0 17 1 16,0 16-1-16,0 13 60 16,0 14-19-16,1 3-13 15,2 2 5-15,2-4-17 16,-1-4 2-16,-1-9-6 16,-2-3 3-16,-1-13-9 15,0-5 4-15,0-13 2 16,0-5-12-16,0-5-2 15,0-3 2-15,0-1 5 16,0 0 5-16,0 0 14 16,0-3 13-16,0-16 7 15,-3-7-37-15,-7-6-1 0,3-4-6 16,2 2 0 0,2 1-17-16,0-2 6 0,2 1 0 15,1-1 3-15,0 2 8 16,0-1-5-16,0 1 10 15,0 2-14-15,0 0 16 16,0 1-12-16,4 1 10 16,1 4-7-16,2 1 4 15,2 2 3-15,6 3-4 16,4 1 6-16,7 3-7 16,8 1-2-16,8 5-1 15,1 7 1-15,-1 2 1 16,-9 5 0-16,-9 15-11 0,-14 9-5 15,-10 7-6-15,-5 7 13 16,-24 1 10-16,-10-2 0 16,3-7 6-16,6-11-5 15,11-9 3-15,9-7-4 16,7-6 0-16,3-2 3 16,0 0 14-16,6 0-4 15,19 0-10-15,15 0-3 16,6 0 2-16,-1 8 0 15,-6 10-2-15,-12 11-12 16,-17 9 2-16,-10 12-15 16,-4 6 22-16,-28 1 1 15,-8-7 4-15,-2-10-4 16,3-13 4-16,5-10 27 0,4-9 25 16,7-2-6-16,9-5-7 15,5-1-12-15,6 0 9 16,3 0-17-16,-1 0-13 15,1 0-8-15,0 0-19 16,0 0-22-16,0 0-39 16,0 14-62-16,-6 6-69 15,-3 3-25-15</inkml:trace>
  <inkml:trace contextRef="#ctx0" brushRef="#br0" timeOffset="6880.59">21195 13991 629 0,'0'0'146'0,"0"0"-79"16,0 0 20-16,0 0 3 15,0 0 5-15,0 0-40 16,2-39-31-16,-2 34-5 15,0 2-18-15,0-1 5 16,0 3-1-16,0-2-4 16,0 1 0-16,0 2-1 15,-5 0 0-15,-7 0-1 16,-7 0 0-16,-5 7 1 16,-2 7 1-16,-2 3-1 15,1 2 1-15,2 5 3 16,1 2 7-16,6 2-2 15,2 4 7-15,4 0-8 16,3-1 3-16,4-1-1 0,5-5 0 16,0-3-10-16,0 2 5 15,14-6-1-15,4-1-2 16,8-2 5-16,7-2-5 16,7-2 2-16,2-7-3 15,0 0 2-15,0-4 1 16,-6 0-2-16,-7 0-2 15,-9 0 0-15,-7 0 2 16,-8 0 0-16,-4 0-4 16,-1 0-14-16,0 0-38 0,0 0-63 15,0 0-180 1</inkml:trace>
  <inkml:trace contextRef="#ctx0" brushRef="#br0" timeOffset="8798.44">23295 14952 576 0,'0'0'359'0,"0"0"-359"15,0 0-156-15,0 0 156 16,0 0 33-16,0 0 33 16,-31 44-47-16,28-32-17 15,3-5-2-15,0 0 0 16,12-5 2-16,8-2-2 15,4 0 0-15,-1-2 5 16,1-11-5-16,-4-3 0 16,-3-5 4-16,-3 1 4 0,-1-1 4 15,-4 1 5 1,-3 5-17-16,-4 1 0 0,-2 4 0 16,0 4-2-16,-5 6 0 15,-11 0-3-15,-10 0 5 16,-3 6 4-16,-7 8 8 15,-2 2-8-15,3 1-2 16,7-1-2-16,8-2 8 16,8-2-8-16,8-7 0 15,4-3-5-15,0-2-10 16,13 0-4-16,10 0 1 16,3-16-7-16,3-3-26 15,-2-3 34-15,-2-3 17 16,-1-1 0-16,-6-1 0 15,-5-1 0-15,-9 6-1 0,-4 5 4 16,-10 7 1-16,-18 8 0 16,-8 2 4-16,0 0 13 15,0 4 19-15,3 9-1 16,4 7-13-16,3 1-6 16,8 3-7-16,5-1-6 15,7-3-4-15,6-3-1 16,0-4-4-16,8-3 0 15,11-6-17-15,6-4-9 16,2 0-17-16,1-10 28 16,-2-10 6-16,-1-5 11 15,-6-3 3-15,-6-5 1 16,-7-6-2-16,-6 0 3 16,0 1-5-16,0 12 0 0,-9 8 10 15,-4 10 24-15,-4 8-11 16,-6 1-15-16,-1 21-1 15,-4 13 39-15,1 2 0 16,5 5-18-16,7-3-14 16,3-2-10-16,8-3 6 15,4-7-8-15,0-4 3 16,3-5-5-16,11-7-6 16,3-8-11-16,5-3-5 15,0 0 9-15,1-17 3 16,2-5 2-16,1-5 4 15,-3-5-15-15,-4 1 4 16,-6 4 4-16,-7 4-9 0,-6 5-7 16,0 8 23-16,-5 5 4 15,-9 5 4-15,-2 0 14 16,-4 15-7-16,-2 10 17 16,2 6-1-16,-1 6-2 15,4 1-12-15,6 1-6 16,5-1-5-16,4-8-2 15,2-4 1-15,0-9-1 16,2-4-8-16,12-7-14 16,1-4 6-16,5-2 3 15,2 0 4-15,2-1 3 16,-2-13 2-16,-1-5 4 0,-7 1 0 16,-7 5 0-16,-6 1 0 15,-1 7 0-15,-2 5 23 16,-19 0-15-16,-9 18 0 15,-9 14 18-15,0 6 8 16,2 1-10-16,7 1-6 16,7-2-10-16,9-7-4 15,7-4-3-15,7-4 0 16,0-9 2-16,14-1-3 16,10-8-27-16,8-5-33 15,5 0-23-15,0-7 52 16,-1-12 10-16,-1-7-41 15,-6-2 18-15,-3-5 25 0,-7 0 18 16,-8 4 0-16,-11 6 1 16,0 8 0-16,-10 9 13 15,-13 6-13-15,-4 0 2 16,0 10 14-16,6 4 17 16,5-1-7-16,7 0-20 15,7-4-1-15,2 0-2 16,0-1-1-16,18-3 2 15,5-3-4-15,3-2-23 16,1 0-9-16,-3-1 22 16,-6-13 10-16,-3-7 2 15,-6-2 25-15,-9-5-8 16,0-1 6-16,-9 1-19 16,-17-3-6-16,-6 5-28 0,-6-5-177 15</inkml:trace>
  <inkml:trace contextRef="#ctx0" brushRef="#br0" timeOffset="11698.7">8199 14927 685 0,'0'0'0'0,"0"0"-249"16,0 0-40-16,27-90 289 15,-27 71 148-15,-5 0 38 16,-9 3-145-16,-2-1-38 15,-1 3 1-15,0 2 23 16,1 4 39-16,-3 3 2 16,-3 5-63-16,0 0-4 15,-2 12-1-15,1 10 14 0,6 7 10 16,6 3 36-16,6 4-11 16,5-1-2-16,4-1-30 15,16-6-6-15,5-7 0 16,3-10-11-16,0-10 9 15,2-1 11-15,-3 0-8 16,-6-12-11-16,-9-3 8 16,-8-5-8-16,-4-5 10 15,0-4-11-15,-9-8-5 16,-15-4-11-16,-5-2-15 16,-6 7-6-16,1 8 15 15,2 11 22-15,6 11 8 16,7 6 13-16,3 0-20 15,7 14 6-15,5 14 2 16,2 5 6-16,2 3 17 0,2-1-15 16,14-2-1-16,6-8-4 15,1-6-1-15,0-10-4 16,-1-7-2-16,2-2 1 16,-6 0 0-16,-1-4-2 15,-7-8-2-15,-7-6 3 16,-3-7-10-16,-3-4 3 15,-19-6-34-15,-6-1 16 16,-5 4-1-16,2 7 3 16,4 11 18-16,3 14-3 15,4 0 3-15,4 22 0 16,2 13 3-16,9 8 8 16,5 4 6-16,6 3 17 0,18-1-3 15,10-10-16-15,4-5-10 16,3-9 7-16,-2-13-6 15,-1-8 3-15,-7-4 5 16,-7 0-5-16,-8-9-4 16,-9-9-5-16,-7-10-2 15,0-6 1-15,-6-11 1 16,-19-5-6-16,-5 2-18 16,-4 7-30-16,4 12 22 15,5 15 26-15,7 8 6 16,6 6 19-16,3 0-17 15,6 12 0-15,0 9 4 0,3 6 17 16,0 1 2-16,16 0-14 16,7-2 2-16,-1-5-7 15,5-7-2-15,3-7-2 16,1-7 4-16,1 0-1 16,-4-7 2-16,-3-11-6 15,-7-6 8-15,-9-5-7 16,-7-5-4-16,-2-11-1 15,-11-6-26-15,-17-2-8 16,-5 8-19-16,5 15 30 16,-1 16 26-16,4 11-1 15,4 3 1-15,3 14 0 16,2 15 0-16,5 8 11 16,8 6 3-16,3 0 20 0,8-3-19 15,17-5-3-15,5-7-8 16,1-6 0-16,0-7-3 15,1-10 3-15,-4-5-4 16,1-1 4-16,-3-20-8 16,-9-2-3-16,-4-4 5 15,-13-4-8-15,0-5-10 16,-24-1-42-16,-4 2 0 16,-3 12 39-16,1 16 23 15,0 7 8-15,2 30-2 16,4 9-6-16,9 6 2 15,12 3 35-15,3-5-3 16,12-2-16-16,18-5-4 0,6-9-3 16,4-11-5-16,3-8 2 15,-4-8-4-15,-3 0 2 16,-8-9-6-16,-7-6-2 16,-10-4-15-16,-10-3-7 15,-1-4-12-15,-18-5 14 16,-15-1-32-16,-10 5-32 15,-5 7 13-15,-1 10 69 16,9 10 4-16,4 6 64 16,7 21-16-16,12 7-10 15,12 5 9-15,5 2-16 16,15-1-10-16,17-6-5 16,8-8-5-16,3-9-4 0,3-14-6 15,-1-3 15-15,-3 0-16 16,-8-15 0-16,-14-1-4 15,-11-2-20-15,-9-3-12 16,0-4-7-16,-26-4 27 16,-11 0 8-16,-8-2-26 15,-4 6-27-15,-1 13 49 16,4 9 12-16,9 3 50 16,6 17-16-16,10 9-21 15,13 4 8-15,8 3 9 16,12 1-1-16,21-3 15 15,9-2-19-15,7-8-11 0,0-10-12 16,0-8 2-16,-5-3 5 16,-8 0-9-16,-14-14 2 15,-6-1-2-15,-13-6 2 16,-3-2-2-16,-10-4 6 16,-16-4-6-16,-12-1-11 15,-4 0-63-15,-3 7-58 16,2 7-168-16</inkml:trace>
  <inkml:trace contextRef="#ctx0" brushRef="#br0" timeOffset="14315.7">1758 14766 560 0,'0'0'68'0,"0"0"-68"16,0 0 0-16,0 0 7 16,0 0-7-16,0 0 0 15,0 48 1-15,3-47-1 16,2-1 2-16,-1 0 6 15,-1 0 8-15,0-7 2 16,-3-8 2-16,0-2-6 16,0-7-14-16,0-1 1 15,-15-3 0-15,3 4-1 16,-3 7 2-16,3 6 5 0,3 7 70 16,3 4-24-16,6 0-24 15,-4 12-29-15,-1 18 0 16,4 12 28-16,1 2 30 15,0-1-41-15,7-3-11 16,13-7 4-16,0-7-9 16,-3-6 1-16,2-8 6 15,-4-8-5-15,0-4 2 16,-3 0-3-16,0-11 1 16,-3-11 7-16,-6-1 0 15,-3-6-10-15,0-2-4 16,-15-5-17-16,-9-1 2 15,-3 4 7-15,2 8 7 0,1 12 10 16,3 11-1-16,0 2-3 16,2 15-1-16,7 16 0 15,7 6 8-15,5 8 21 16,0 3-7-16,5 0-10 16,16-4-3-16,-3-9-7 15,1-10-2-15,3-9 5 16,-5-10 0-16,2-6 3 15,-1 0-3-15,0-4-5 16,-3-18-1-16,-3-6 0 16,-6-4 1-16,-6-8 0 15,0-1 0-15,-25-6-16 0,-7 4 3 16,-4 6-15 0,2 12 24-16,4 15 4 0,5 10 3 15,4 10 1-15,3 20-3 16,0 13 0-16,6 9 5 15,8 4 11-15,4-1 1 16,0-5-7-16,13-9-1 16,5-9-8-16,2-12 2 15,-4-9-4-15,2-5 3 16,3-6 7-16,1 0-2 16,2-17-2-16,-3-9-6 15,-3-10-2-15,-8-6 0 0,-7-6 2 16,-3-4 0-16,-10-2-26 15,-14 4-10 1,-3 8-14-16,-4 17 44 0,8 12 6 16,1 13 11-16,0 0-5 15,1 21-2-15,6 13-1 16,1 4-2-16,7 7 11 16,7 5 6-16,0-2 9 15,15-7-12-15,4-6-2 16,2-13-9-16,1-6 0 15,4-9 0-15,-1-7 1 16,9 0-1-16,2-12 0 16,0-15-1-16,-3-6 0 0,-9-3-3 15,-11-3 0-15,-11 0-4 16,-2-7-4-16,-14-1-16 16,-17 3-13-16,-9 6-3 15,1 12 33-15,-3 9 1 16,6 15 6-16,3 2 13 15,5 2 5-15,6 20-15 16,6 6-1-16,8 6 8 16,8 7-2-16,0 5 19 15,27 3-7-15,6-2-7 16,4-8-10-16,6-8-1 16,2-8 2-16,1-11-4 15,-7-9 2-15,-5-3-2 16,-7 0-7-16,-12-10-8 0,-6-9 7 15,-9-10 7-15,0-9 0 16,-22-5-21-16,-16-6-6 16,-11-3 19-16,-4 3-36 15,3 10 3-15,11 13 42 16,11 11 14-16,12 12 72 16,5 3-57-16,1 12-29 15,8 18-5-15,2 9 5 16,0 8 20-16,15 6-10 15,12-2-4-15,3-2 2 16,1-8-7-16,2-10 5 16,-2-10-6-16,-4-9 0 15,-3-8 0-15,-6-4 4 0,0 0-4 16,-8-14-5 0,-7-12-2-16,-3-6 7 0,-1-8 0 15,-23-1-20-15,-3 2-11 16,-1 10 4-16,8 13 27 15,4 10 2-15,10 6 31 16,3 17-33-16,3 20-3 16,0 16 3-16,0 4 20 15,12-4-11-15,6-10-2 16,4-11-7-16,-1-11-2 16,0-9 2-16,-5-4 10 15,-1-8-9-15,0 0 1 16,-3-2 6-16,-3-16-4 0,-4-7-1 15,-5-9 3 1,-2-8 0-16,-22-8-6 0,-3-2-1 16,-4 9 1-16,4 11-1 15,11 14 1-15,4 14 3 16,3 4-3-16,-3 4-3 16,0 19-4-16,-1 9-52 15,4 5-122-15,1-6-249 16</inkml:trace>
  <inkml:trace contextRef="#ctx0" brushRef="#br0" timeOffset="16901.78">1810 3978 658 0,'0'0'0'0,"0"0"-29"16,0 0-172-16,0 0 201 16,0 0 27-16,24-78-14 15,-24 53 1-15,-3-1 26 16,-13 3-2-16,-4 1-8 15,-1 6 28-15,-3 12-9 16,-1 4 21-16,0 2-24 16,-1 21-23-16,7 6-7 0,4 8 16 15,8 4 2 1,7 0-5-16,0-6 6 0,0-4-9 16,14-9-24-1,3-6 19-15,5-6-10 0,-1-10-6 16,-2 0 0-16,1 0 18 15,-2-12-13-15,0-9 4 16,-6 0-7-16,-5-4-4 16,-7 2-1-16,0-4 5 15,-16-5-7-15,-14 0-13 16,-4 0-4-16,-1 12 5 16,7 11 12-16,6 9 22 15,5 4-21-15,2 21 3 16,6 11-4-16,5 6 1 15,4 3 10-15,0-1 1 0,12-4 1 16,10-8-4-16,6-5-2 16,1-11-3-16,-1-7-2 15,5-9 3-15,-3 0 0 16,-2-11-2-16,-4-8 2 16,-8-1-5-16,-8-4-4 15,-8-1 4-15,0-4-6 16,-9-5-9-16,-21-2 6 15,-4 1-19-15,-2 10-7 16,0 11 19-16,9 12 16 16,3 2 20-16,7 22-17 15,3 10-2-15,8 8 1 0,6 4 7 16,0-4 7 0,6 0 2-16,14-9-8 0,2-9-2 15,3-8-4-15,2-8 2 16,1-6-5-16,1 0 2 15,2-12-3-15,-4-7 3 16,-6-3 4-16,-5-4-7 16,-11-1 9-16,-5-5-9 15,-2-6-9-15,-23-8 6 16,-11 2-1-16,-3 4-15 16,2 15-2-16,3 13 21 15,13 12 8-15,0 20-8 0,9 20-2 16,6 15 2-16,6 7 0 15,3-2 8-15,21-4 2 16,3-6-1-16,1-12-6 16,-1-9-2-16,-2-10 2 15,-5-7-1-15,-4-12 0 16,1 0 1-16,-3-6 2 16,-3-12-4-16,2-7 9 15,-10-5-1-15,-3-6-4 16,0-3 3-16,-22-6-4 15,-9-6-2-15,-8-6-4 16,-4 4-6-16,4 9 0 16,6 16-3-16,11 14 11 15,8 14 9-15,5 11-9 16,0 27 2-16,6 13-4 0,3 6 3 16,0-6-1-16,12-5 0 15,8-13 6-15,-1-8-2 16,-1-9-3-16,-2-10 2 15,2-6-3-15,-3 0 7 16,4-10-5-16,1-13 5 16,-2-6-1-16,-3-7 1 15,-8-4 3-15,-4-3-1 16,-3-9 4-16,-12-2-9 16,-12 2-4-16,-1 11-7 15,3 18 7-15,1 18 0 16,4 5 18-16,-5 27-18 0,1 17-8 15,3 8 7-15,6 3 1 16,8-8-1-16,4-9-3 16,3-9 4-16,22-7-2 15,14-8-36-15,14-14-54 16,7 0-210-16</inkml:trace>
  <inkml:trace contextRef="#ctx0" brushRef="#br0" timeOffset="19368.18">8191 3963 262 0,'0'0'0'0,"0"0"-10"0,0 0-17 15,0 0 27-15,0 0 38 16,87 8 19-16,-78-16-14 15,1 2-5-15,-6-3 9 16,-2-1-3-16,-2-1 0 16,0-2 31-16,-6-1-19 15,-10 0-24-15,-5 1-6 16,1 5 6-16,-4 6-1 16,-1 2 14-16,0 4-22 15,2 21-2-15,2 9-15 0,7 9 12 16,7 5 13-16,7-1-4 15,0-4-11-15,8-8-6 16,10-7-3-16,3-7-3 16,0-9 6-16,3-8-9 15,2-4 22-15,3 0-9 16,-1-9-3-16,-3-12-10 16,-2-5 5-16,-7-2-1 15,-8-4 6-15,-8-8 0 16,0-4-2-16,-14-2-9 15,-13 5-1-15,-2 9-1 16,-4 11 2-16,0 17 2 16,0 4 1-16,-1 17 2 0,2 19-4 15,4 9 0-15,7 3 12 16,11 0-1-16,8-4-6 16,2-5 2-16,6-8 2 15,11-9-9-15,5-5 4 16,5-7-4-16,4-9 1 15,5-1 6-15,3 0-8 16,-5-14 2-16,-4-7-6 16,-9-1 9-16,-10-4 0 15,-7-5-3-15,-4-9-2 16,-9-4-3-16,-19-4-11 16,-8 2-14-16,-3 15 2 15,2 13 19-15,2 14 7 16,7 4 4-16,3 12-2 0,1 13-1 15,4 10 3-15,5 8 8 16,5 1 5-16,10 2 0 16,0-6-6-16,7-5-6 15,14-9 3-15,0-5-8 16,3-8 3-16,0-8-2 16,3-5 2-16,-5 0-3 15,1-4-2-15,-4-10-1 16,-5-8 3-16,-8-5 2 15,-5-7 0-15,-1-9-2 16,-7-8-6-16,-17-4-4 16,-6 1 0-16,-3 8 0 15,2 16-1-15,2 12 9 0,8 18 2 16,-1 0 5-16,-2 30-4 16,3 15-2-16,2 14 2 15,7 4 7-15,6-1 6 16,6-7-11-16,0-8 3 15,0-12-2-15,13-8-4 16,1-9 7-16,2-9-6 16,4-5 3-16,5-4-3 15,3-4 1-15,5-21 5 16,-3-7-7-16,-6-7-1 16,-5-8 1-16,-8-6 8 15,-11-7-8-15,0 0-2 0,-2 7-17 16,-11 16 5-16,1 16 14 15,0 17 0-15,-6 4-1 16,0 25 1-16,-6 15-3 16,5 12 2-16,8 3 2 15,11-2-1-15,0-6 0 16,5-5 1-16,14-12 2 16,0-7-3-16,5-9 6 15,5-7-5-15,0-7 2 16,3 0 3-16,1-9-6 15,-6-9-5-15,-5-7 3 16,-10-2 4-16,-9-6-6 16,-3-6 4-16,-2-6-12 0,-18 2 7 15,-3 5-16-15,-2 14 12 16,2 13 9-16,1 11 0 16,1 3 0-16,0 22-4 15,1 14 1-15,4 6 3 16,9 2 1-16,7-6 0 15,0-3 5-15,6-12-3 16,9-7 0-16,3-7-3 16,3-6 1-16,1-6 3 15,3 0-1-15,2-14-1 16,0-10 3-16,-6-6-5 16,-6-4 0-16,-9-2-2 15,-6-4 0-15,-3-3 1 16,-21-2-23-16,-7 5-33 0,-5 7 12 15,2 13 45-15,-2 19 29 16,1 1 4-16,4 27-19 16,4 11 0-16,10 9 7 15,7 0-6-15,10-1-3 16,0-7-9-16,16-8 4 16,10-11-6-16,6-7 2 15,4-7-2-15,2-6-1 16,-2-3-13-16,-2-19 12 15,-2-6-10-15,-9-3 9 16,-9-1 2-16,-9-2 9 16,-5 0-5-16,-11 2 0 15,-16 3-6-15,-7 10 5 0,-4 10-3 16,1 9 3-16,2 4 6 16,6 18-8-16,7 1-1 15,5 3 0-15,11 0 0 16,6-1 2-16,0-3-4 15,18 1 1-15,12-5-37 16,10-6-61-16,4-10-84 16,-1-2-376-16</inkml:trace>
  <inkml:trace contextRef="#ctx0" brushRef="#br0" timeOffset="22517.75">23419 3870 869 0,'0'0'178'0,"0"0"-178"16,0 0-1-16,0 0-3 15,0 0 4-15,0 0 0 16,-37 72 6-16,34-47 10 0,3 0-7 15,0 1-8-15,5-3 5 16,6-3-6-16,3-4 2 16,1-4 0-16,-5-3 0 15,1-3-2-15,-4-1-6 16,-1-5 4-16,0 0-1 16,-1 0 1-16,2-8 2 15,2-12 2-15,-5-7-2 16,1-4-8-16,-5 0-1 15,0 2-11-15,0 7 14 16,-6 9 6-16,-10 8 2 16,-2 5-2-16,-6 4-3 15,-6 24 2-15,2 12 1 0,4 5 24 16,6 0-2-16,9-2-16 16,8-7 2-16,1-5-2 15,1-7 9-15,15-7-13 16,1-5-1-16,5-4 7 15,2-7 2-15,1-1-2 16,0 0-5-16,0-17 0 16,-3-6 1-16,-3-8 2 15,-5-7-9-15,-7-7 3 16,-4-7-4-16,-3-1-3 16,0 14-6-16,-10 8 6 15,-8 16 7-15,-9 14 8 0,-6 1-8 16,-7 17-4-16,1 17 0 15,6 10 4-15,7 8 4 16,7-4-1-16,11-2 4 16,6-4-1-16,2-7-2 15,6-6-2-15,13-6 0 16,7-10 0-16,5-5 0 16,8-4 1-16,4-4-2 15,-4-2 1-15,-5-15 3 16,-5-5-1-16,-11-8 8 15,-5-5-6-15,-9-10-6 16,-4-13-3-16,0-2-12 16,-17 4-5-16,-1 12 14 0,-2 13 6 15,4 16 2-15,-5 13 11 16,-1 2-13-16,-7 6 3 16,0 21-3-16,-1 7 2 15,4 5-2-15,8 3-3 16,8-3 3-16,4-6 0 15,6-5 2-15,0-5 5 16,9-6-11-16,8-7 5 16,6-5-1-16,5-5 0 15,4 0 4-15,-1-7-4 16,0-15 2-16,-2-6-2 16,-8-7 2-16,-8-13 5 15,-5-7-7-15,-8-6-3 16,0 0-4-16,-8 11 2 0,-11 12 4 15,-2 14 2-15,2 14 15 16,-2 10-16-16,-2 9-4 16,-4 24 2-16,-1 12 2 15,4 10 0-15,9 6 5 16,8-6 0-16,7-7-2 16,0-10-2-16,15-8-1 15,1-7-1-15,5-8 0 16,0-8 1-16,-2-7-7 15,2 0 3-15,-3 0 4 16,-1-17 4-16,-4-11-2 16,-4-7 0-16,-5-10-2 15,-4-11-10-15,0-4 3 0,0-1-22 16,-6 13 5-16,-4 17 24 16,-3 18 0-16,-3 11 20 15,-3 2-20-15,-5 19-5 16,3 14 4-16,0 9 2 15,5 4 2-15,7-2 11 16,6-3-4-16,3-5-10 16,0-9 8-16,8-3-8 15,6-6 3-15,3-9-4 16,5-4 4-16,2-5-5 16,1 0 4-16,1-4-1 15,-2-15-1-15,-3-6-1 0,-8-8-1 16,-3-9 2-16,-5-3-1 15,-5 2-24-15,0 9 14 16,-2 15 11-16,-14 10 2 16,-5 9 2-16,-6 7-4 15,-10 23-11-15,1 11 11 16,5 4 2-16,7 5 1 16,14-4-2-16,7-6 17 15,3-7-11-15,0-6-3 16,16-5 0-16,2-6-2 15,7-5 0-15,2-6 0 16,3-3 7-16,1-2-7 16,-4-3 1-16,-3-12 2 0,-7-11-1 15,-5-5-4-15,-8-10-2 16,-4-9-2-16,0-5-8 16,-16 4-12-16,-1 10-14 15,-2 16 38-15,-5 16 25 16,-3 9-21-16,-6 12-2 15,-1 18-2-15,2 15 0 16,7 2 1-16,12 0 8 16,5-6-3-16,8-5-5 15,0-6 4-15,11-6 1 16,7-5-3-16,4-3-3 16,3-5 4-16,2-9-4 15,0-2 0-15,0 0 5 16,-2-6-5-16,-2-14 2 0,-4-5 1 15,-5-9 3-15,-10-7-6 16,-4-8-5-16,0-3 1 16,-14 6-19-16,-8 11 10 15,-5 16 11-15,-4 19-5 16,-5 1 9-16,-1 27-4 16,-1 13-1-16,6 6 3 15,8-2 6-15,8-3 4 16,8-5-10-16,6-5 9 15,2-4-9-15,0-4 3 16,10-10-1-16,7-1-2 16,6-4-3-16,2-8 2 15,8-1-4-15,-2 0 3 0,0-17 0 16,-6-3 4-16,-3-11 3 16,-10-5-5-16,-6-8 8 15,-6 0-8-15,0 7-1 16,-14 13 1-16,-4 16 7 15,-7 8-7-15,-2 18 3 16,-3 18-6-16,5 9 0 16,7 3 3-16,9-2 3 15,9-5 1-15,0-3 1 16,13-9-4-16,10-4-1 16,5-7 0-16,-1-8-7 15,-3-6 7-15,-6-4 0 0,-8 0 0 16,-5 0 2-16,-5-11 22 15,0-7 14-15,0-5-38 16,-8-2-3-16,-8 2-1 16,-4 3 0-16,0 2-34 15,0 1-36-15,1-1-157 16,1 0-306-16</inkml:trace>
</inkml:ink>
</file>

<file path=ppt/ink/ink3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11-06T11:34:07.643"/>
    </inkml:context>
    <inkml:brush xml:id="br0">
      <inkml:brushProperty name="width" value="0.05292" units="cm"/>
      <inkml:brushProperty name="height" value="0.05292" units="cm"/>
      <inkml:brushProperty name="color" value="#FF0000"/>
    </inkml:brush>
  </inkml:definitions>
  <inkml:trace contextRef="#ctx0" brushRef="#br0">1275 1799 796 0,'0'0'112'0,"0"0"-90"16,0 0 27-16,0 0-9 15,0 0 43-15,0 0-28 16,0 0-10-16,0 0-10 16,8-26-14-16,-8 26-5 15,0 0-3-15,0 0-11 16,0 0 2-16,0 0-3 16,0 0 1-16,0 0-4 15,-11 0 1-15,-3 0-4 16,-7 0 5-16,-4 4 0 15,-1 8-5-15,-5 7 2 16,0 5 4-16,-5 11-3 16,3 5 3-16,2 5-1 15,10 1 1-15,6 0 5 0,9-7-4 16,6-1 4-16,0-7 8 16,16-7-12-16,7-4 3 15,11-3-3-15,9-6 0 16,5-10-2-16,6-1-72 15,1-6-109-15,0-21-176 16</inkml:trace>
  <inkml:trace contextRef="#ctx0" brushRef="#br0" timeOffset="278.25">1570 2042 967 0,'0'0'238'15,"0"0"-219"-15,0 0-19 0,0 0-7 16,0 0 7-16,0 0 2 15,-88 73-2-15,85-59-2 16,3 1-1-16,10-3 3 16,16-1 3-16,5-2-3 15,6-9 0-15,-1 0-2 16,-2-2-1-16,-8-9 1 16,-8-1 2-16,-11-1 9 15,-7-2-1-15,0 0 8 16,-16-5-16-16,-14 3-8 15,-3 3 5-15,-3 3 3 16,6 9-2-16,8 2-18 16,13 0-133-16,9-4-327 0</inkml:trace>
  <inkml:trace contextRef="#ctx0" brushRef="#br0" timeOffset="718.07">1873 2089 995 0,'0'0'156'0,"0"0"-117"0,0 0-2 15,0 0 3-15,0 0-38 16,0 0-2-16,45-23-12 15,-23 39 1 1,0 5 8-16,-5 3-2 0,-4 0 4 16,-5-8-2-16,-5-6-3 15,-3-5 2-15,0-5 2 16,0 0 2-16,0 0 8 16,0-4 1-16,0-16 21 15,0-9-18-15,1-6-2 16,11-1-5-16,3 8-5 15,6 7 0-15,-2 11-2 16,2 9-2-16,0 1 0 16,-3 9-13-16,3 11 7 15,-8 5 9-15,-1 5 0 0,-6-3-1 16,-1 2 1-16,-4-1-2 16,2-5-22-16,2-8-158 15,3-12-210-15</inkml:trace>
  <inkml:trace contextRef="#ctx0" brushRef="#br0" timeOffset="1168.85">2552 1936 877 0,'0'0'115'15,"0"0"-114"-15,-105 15 0 0,59 10 19 16,7 1 16-16,11-1-11 15,7-2-5-15,13-2-19 16,8-1 5-16,2 0-4 16,25 2-1-16,7 2 8 15,2 1-5-15,1 0-4 16,-8 0 3-16,-9 1-3 16,-12-1-2-16,-8-6-18 15,0-2 16-15,-8-4 3 16,-12-6 2-16,3-4 10 15,2-3 25-15,6 0 8 16,8-10 16-16,1-15-22 16,10-11-38-16,25-2-19 0,14 1-18 15,7 10 26 1,1 10 2-16,-9 13 9 0,-5 4 0 16,-13 0-9-16,-12 16 4 15,-5 8 2-15,-8 1 0 16,-5 3 1-16,0-3 2 15,-3-3 2-15,-2-4 1 16,-2-5-4-16,1-3 6 16,3-1-10-16,1-3-55 15,2-6-137-15,0 0-102 16</inkml:trace>
  <inkml:trace contextRef="#ctx0" brushRef="#br0" timeOffset="1305.5">2828 2030 1044 0,'0'0'127'16,"0"0"-88"-16,0 0 31 16,0 0-48-16,0 0-14 15,0 0-8-15,-17-25-62 16,34 25-212-16</inkml:trace>
  <inkml:trace contextRef="#ctx0" brushRef="#br0" timeOffset="1735.35">3281 1896 977 0,'0'0'190'0,"0"0"-190"16,0 0-2-16,3 105 2 15,2-37 18-15,-2 2 5 16,4-5-2-16,-1-9-10 15,3-8 2-15,-5-12-7 16,-1-9-4-16,-3-8 1 16,0-10-5-16,0-4 4 15,0-5-2-15,-9 0 1 16,-13-10-2-16,-8-14-13 16,-3-2-17-16,2-2 9 15,4 3 5-15,5 7 0 16,8 11 14-16,0 7 2 15,-3 0 0-15,4 14 2 0,-2 10 5 16,4 4 17-16,3 3 7 16,6 0-9-16,2-2 2 15,0-4-6-15,2-2-4 16,14-6-2-16,3-3-8 16,11-6 5-16,9-8-8 15,9 0-9-15,2-8-99 16,-3-14-161-16,-6-5-498 15</inkml:trace>
  <inkml:trace contextRef="#ctx0" brushRef="#br0" timeOffset="2417.53">3514 2345 949 0,'0'0'213'0,"0"0"-194"15,0 0-1-15,0 0 30 16,0 0 7-16,0 0-31 15,94-29-23-15,-75 15 0 16,-8 3-1-16,-9-2-13 16,-2-3-18-16,0-2-37 15,-7-5-6-15,-12 4 8 16,-1 5 29-16,1 3 28 16,1 7 7-16,3 4 2 15,2 0 14-15,1 9-1 0,1 14 6 16,4 9 8-16,4 4 15 15,3 4-22-15,0-1 3 16,0-2-2-16,7-5-7 16,4-5-5-16,5-6-3 15,-1-10 2-15,6-6 4 16,2-5 13-16,2 0-2 16,0-16 1-16,1-11-6 15,-6-5-8-15,-6-7 1 16,-2-8-8-16,-8-10 4 15,-4-3-7-15,0-2-8 16,0 6 0-16,-3 17-1 16,-4 15 0-16,1 13 4 15,6 9 5-15,0 2 0 0,0 0-1 16,0 0-3-16,0 0-6 16,0 8 7-16,0 9 3 15,6-1 0-15,13 1 1 16,2-1 4-16,4-4-3 15,-2 0-2-15,-1-4 0 16,-8-1 8-16,1 3-8 16,-9 3-4-16,-6 9 1 15,0 9-8-15,-3 8 6 16,-11 3 5-16,4-1 2 16,4-2-1-16,4-3 18 15,2-6-6-15,2-1 4 0,14-5-1 16,5-2 0-1,9-5-2-15,4-6-8 0,9-5 4 16,2-6-8-16,-2 0-2 16,-4 0-45-16,-12-14-84 15,-18-14-338-15</inkml:trace>
  <inkml:trace contextRef="#ctx0" brushRef="#br0" timeOffset="3269.25">4800 2123 733 0,'0'0'214'16,"0"0"-107"-16,0 0-17 15,0 0-47-15,0 0 20 16,0 0-15-16,-102-54-29 15,64 54-17-15,-4 18 1 16,-3 10-3-16,7 8-1 16,6-2-1-16,8 0 2 15,9-2 1-15,8-7-1 16,7-5-2-16,0-6-4 16,3-5-8-16,19-5-2 15,8-4 16-15,6 0 4 0,4-4 1 16,-4-14-5-1,-6-1 1-15,-7-6 3 0,-6-1 1 16,-10 0 0-16,-5 9-4 16,-2 5-1-16,0 7 3 15,0 5 7-15,0 0-10 16,3 0 0-16,3 6-23 16,5 13 15-16,9 10 8 15,10 3 11-15,7-3-4 16,8-1 2-16,5-5-3 15,3-3 0-15,5-8-6 16,5-10-78-16,1-2-221 16</inkml:trace>
  <inkml:trace contextRef="#ctx0" brushRef="#br0" timeOffset="3969.38">5680 1924 915 0,'0'0'136'0,"0"0"-58"16,0 0-71-16,0 0-7 16,0 0-22-16,-3 128 22 15,12-61 12-15,-1 2-2 0,-1-9-6 16,2-10 4-16,-3-9-7 16,-3-13 10-16,-3-12-4 15,0-9 2-15,0-7 5 16,0 0 22-16,0 0 12 15,0 0 14-15,0-1-6 16,0-18 7-16,-6-12-39 16,-3-14-24-16,6-12-4 15,3-10-8-15,0-7-16 16,19 1-10-16,5 13 11 16,0 14-9-16,3 17-6 15,-3 18 17-15,-2 11-22 0,-1 0 18 16,-3 19-19-1,-7 13 24-15,-3 6 17 0,-8-1 6 16,0-2-9-16,-8-9 10 16,-7-2-5-16,-6-5 5 15,-4-3 18-15,-1-3 21 16,-4-3 0-16,6-4-9 16,2-2-17-16,10-3-13 15,12 0-46-15,0-1-359 16</inkml:trace>
  <inkml:trace contextRef="#ctx0" brushRef="#br0" timeOffset="4701.42">6098 2310 1094 0,'0'0'150'0,"0"0"-115"16,0 0-14-16,0 0-16 16,0 0-5-16,0 0 1 15,63-72 2-15,-57 61-3 16,-1 3 0-16,-5-2-5 16,0-1-29-16,0 1-25 15,0 0 10-15,-7 2 39 16,0 4 8-16,-1 1 1 15,2 3 0-15,-4 0 1 0,-2 11 0 16,-4 13 0-16,-1 9-4 16,1 5 6-16,7 0-2 15,6-1 4-15,3-5 1 16,0-4-3-16,15-6 4 16,4-7 6-16,2-8-10 15,1-7 11-15,7 0 3 16,2-10 6-16,6-12-3 15,-3-6-7-15,-5-6-8 16,-7-3 0-16,-5-11-1 16,-8-7-3-16,-8-4-19 15,-1 0 8-15,-1 12-19 0,-16 11 24 16,2 12 0-16,2 12 4 16,-2 9 4-16,1 3-8 15,0 0 2-15,-1 11 2 16,4 9 1-16,2 2-1 15,6 0 4-15,3-1-3 16,0-4 2-16,0-3-1 16,11-4 0-16,7-5 2 15,4-5 2-15,8 0 2 16,7-8 6-16,7-12 7 16,0-2-5-16,-5 0-5 15,-3 7-9-15,-8 6 0 0,-6 9-1 16,-5 0 1-1,2 18-11-15,-1 11 11 0,-1 9 6 16,-3 6 21-16,-7 1-14 16,-3-2-12-16,-3-6 0 15,-1-5 0-15,0-9-2 16,0-6-4-16,2-9-70 16,7-8-152-16,4-1-295 15</inkml:trace>
  <inkml:trace contextRef="#ctx0" brushRef="#br0" timeOffset="5717.7">6990 2082 611 0,'0'0'278'16,"0"0"-259"-16,0 0-12 15,-82-15 17-15,49 21-5 16,1 13-4-16,6 5 9 15,11 4-3-15,9-2-6 16,6 2 6-16,3-1-18 16,22 0 9-16,5-2 0 15,0-4 10-15,1 2-5 16,-9-2-14-16,-8 0 0 16,-8-7-3-16,-6-2 0 0,0-5 2 15,0-7 2-15,-1 3 12 16,-4-3 27-16,1 0 8 15,4-15-1-15,0-9-31 16,10-9-15-16,23-3-4 16,13-1-31-16,7 4 9 15,-1 7 6-15,-7 8 8 16,-7 7 6-16,-17 5-1 16,-9 6 2-16,-9 0-3 15,-3 6-8-15,0 16-2 16,0 7 14-16,-3 3 13 15,-3-3 1-15,6 0-3 16,0-7-4-16,3-2 6 16,14-5-1-16,5-3-4 15,6-5-1-15,7-7 5 0,2 0 0 16,2 0-4-16,-8-13-2 16,-4-3-2-16,-11-5-2 15,-10-2 4-15,-6-9-6 16,0-4-10-16,-13-1-2 15,-13 2 4-15,0 6-1 16,-1 9 4-16,3 7 3 16,4 8-5-16,1 5 3 15,1 0-2-15,3 13 0 16,-1 9 6-16,4 3-7 16,6 6 6-16,4-1 1 15,2-2 1-15,0-4 0 0,8-6-2 16,8-5-2-1,2-4 1-15,2-5 0 0,-1-4 0 16,2 0-3-16,2-7 5 16,3-15 13-16,4-5-6 15,1-2-4-15,2 2 11 16,0 3 0-16,-1 7-5 16,-1 7-4-16,-6 9-5 15,-2 1-1-15,-3 0-8 16,-2 17 0-16,-4 5 8 15,-2 2 1-15,-4 3-2 16,-3-3 2-16,-2-4 3 16,0-4-3-16,0-5 0 0,0-1 0 15,-1-4 0 1,1-2-10-16,-1-4-11 0,8 0 21 16,11-20 13-16,12-13 9 15,9-5-21-15,3 0-1 16,-1 7 23-16,-4 9 8 15,-6 8 0-15,-3 6 0 16,-4 6-16-16,-3 2 3 16,-3 0-12-16,-3 1-4 15,-2 9-1-15,-2 5-1 16,0 2-4-16,-3 4-12 16,0 3-44-16,-1-2-36 0,-4-6-123 15,-5-7-323-15</inkml:trace>
  <inkml:trace contextRef="#ctx0" brushRef="#br0" timeOffset="7382.25">8770 2077 929 0,'0'0'214'16,"0"0"-213"-16,0 0-1 15,0 0-9-15,0 75 9 16,0-35 0-16,0-3 0 16,0-6 1-16,1-7 2 15,2-8 0-15,-1-6-3 16,-2-7-3-16,0-3-52 15,0-2-160-15,0-19-315 16</inkml:trace>
  <inkml:trace contextRef="#ctx0" brushRef="#br0" timeOffset="7506.91">8770 1894 1127 0,'0'0'66'16,"0"0"-66"-16,0 0-9 15,0 0-40-15,0 0-42 16,0 0-125-16</inkml:trace>
  <inkml:trace contextRef="#ctx0" brushRef="#br0" timeOffset="7950.72">8995 2103 1004 0,'0'0'222'0,"0"0"-138"15,0 0-45-15,0 0-28 16,0 0-11-16,85-41-5 16,-47 45-2-16,-2 22-5 15,-8 8-7-15,-7 3 0 16,-11-1-4-16,-7-4-16 15,-3-10 19-15,0-8 17 16,0-7-3-16,0-5 2 16,0-2 4-16,0 0 7 0,0-7 19 15,0-16 7 1,0-10-23-16,0-11 3 0,21-4-13 16,6 9-3-16,4 7-1 15,-1 15 0-15,0 11-2 16,0 6-1-16,-1 2 3 15,-3 18-15-15,-8 7 14 16,-5 4 5-16,-5 1 6 16,-5 2-1-16,-3-2-3 15,0 0 0-15,0-5-2 16,0 3-8-16,6-8-110 16,5-7-219-16</inkml:trace>
  <inkml:trace contextRef="#ctx0" brushRef="#br0" timeOffset="8357.62">10160 1877 396 0,'0'0'540'0,"0"0"-502"0,0 0-29 16,-61-79 33-16,33 75-28 16,-2 4-14-16,2 1 0 15,3 20-2-15,2 11-6 16,4 11 8-16,5 7 10 15,4 5 2-15,7 3 11 16,3-1 3-16,0-2 1 16,0-2-15-16,4-6-3 15,5-3-2-15,-4-8-1 16,1-5-3-16,-3-6-2 16,0-4-2-16,0-7-2 15,-3-3-40-15,0-4-102 16,0-5-78-16,0-2-182 15</inkml:trace>
  <inkml:trace contextRef="#ctx0" brushRef="#br0" timeOffset="8559.09">9737 2304 818 0,'0'0'234'16,"0"0"-158"-16,0 0-19 15,0 0 27-15,0 0-35 16,0 0-49-16,109-40 1 16,-50 30-1-16,1 4 0 0,-6 3-9 15,-7 3-91 1,-8 0-114-16,-12 0-96 0</inkml:trace>
  <inkml:trace contextRef="#ctx0" brushRef="#br0" timeOffset="9819.71">10170 2176 637 0,'0'0'185'0,"0"0"-150"16,0 0-35-16,0 0-2 15,0 0 2-15,80 20 0 0,-65 11 1 16,-3 0 9-1,-5 2 3-15,-4-1-1 0,-1-9-4 16,-2-3 2-16,0-9 2 16,0-5 8-16,0-6 8 15,0 0 29-15,0 0 26 16,0 0-27-16,7-14-5 16,11-10-28-16,12-10-23 15,11-3-36-15,10 4 3 16,5 6-21-16,-1 8-37 15,-4 9 62-15,-8 9 28 16,-12 1 0-16,-10 0-7 16,-8 4 5-16,-7 2 1 15,-4-2 4-15,-2-3-2 0,0-1 26 16,0 0 16-16,-6 2-5 16,-15-2-5-16,-9 3-25 15,-4 2-5-15,1 5-1 16,0 3 1-16,3 6-2 15,2 4 0-15,3 5 4 16,7 5-4-16,6 2 1 16,6 1 7-16,6-4 1 15,0-4-5-15,8-4 7 16,11-7-9-16,3-8-1 16,2-5 4-16,3-4 8 15,0 0-7-15,-3-14 4 16,-2-4-8-16,-5-7 3 15,-3-6 2-15,-2-5-3 0,-1-3-3 16,-1 1 2-16,-2 3-3 16,-1 9 0-16,2 13-2 15,-2 5 2-15,4 4-1 16,2 4-5-16,4 0-3 16,1 13-1-16,-2 5 2 15,0 6 5-15,-3-4 0 16,-6 1 1-16,2-4 0 15,-3-3 2-15,-2-5-1 16,-1-1 1-16,-1-3 0 16,1-4-4-16,-2-1-4 0,4 0 4 15,7-4 4 1,6-15 10-16,7-4-10 0,6 0 0 16,1 5 0-16,-4 8 0 15,-1 7 0-15,-6 3-4 16,-3 0-3-16,-7 11-4 15,-3 6 4-15,-7 1 7 16,-1 1 0-16,0 0 1 16,-1-2-1-16,-8-5 7 15,0-2 3-15,3-6-8 16,1-2 9-16,3-2 1 16,0 0 23-16,2 0 20 15,0-18-12-15,3-10-9 16,22-6-31-16,13 0-3 15,5 3 0-15,8 12-1 0,-1 8-5 16,0 11 4-16,-3 0 1 16,-3 4-5-16,-7 9 3 15,-4 2-5-15,-8-4 4 16,-4-3 3-16,-9-5 1 16,-2 0-1-16,-7-3 2 15,-1 0-1-15,-2-6 0 16,0-13 0-16,0-6-35 15,0-4-12-15,0 2 23 16,-6 6 16-16,-4 6 8 16,4 9 2-16,1 5 26 15,-1 1-18-15,-6 6-10 0,-4 19-2 16,-6 12 2-16,2 7 15 16,3-1 1-16,10-2 15 15,6-6-19-15,1-3-4 16,0-7 2-16,8-3-3 15,10-6 0-15,5-7 1 16,16-6 9-16,4-3 11 16,9 0 15-16,-5-10-20 15,-12-2-19-15,-12-1-4 16,-14-2-31-16,-9 1-78 16,-3-3-278-16</inkml:trace>
  <inkml:trace contextRef="#ctx0" brushRef="#br0" timeOffset="10555.76">12395 2070 472 0,'0'0'502'0,"0"0"-404"15,0 0-43-15,0 0-26 16,0 0-8-16,-108-37-16 16,66 56-5-16,-3 9-5 15,6 5 4-15,9-1 1 16,11-1 0-16,9-3 1 15,10-3-1-15,0-2 0 16,23-2 4-16,16 0-1 16,10 1-1-16,11-1 0 15,-2 2-1-15,-4 6 1 16,-11 3-2-16,-16 5-3 16,-17-1-5-16,-10-4 6 0,-6-4-4 15,-26-7 6-15,-11-4 8 16,-13-7 52-16,-2-5 27 15,-3-5-33-15,7 0 6 16,8-8-22-16,13-10-20 16,14-9-18-16,14-14-57 15,5-9-172-15,34-9-563 16</inkml:trace>
  <inkml:trace contextRef="#ctx0" brushRef="#br0" timeOffset="10917.78">12624 1588 739 0,'0'0'169'0,"0"0"-99"15,0 0 68 1,0 0-45-16,0 0-6 0,0 0-29 16,-2-42-39-16,2 44-19 15,0 23-8-15,0 13 4 16,0 11 4-16,5 5 18 15,5-5-14-15,-1-4 5 16,-3-7-9-16,-3-2-1 16,-3-6-89-16,0-10-154 15,-9-12-740-15</inkml:trace>
  <inkml:trace contextRef="#ctx0" brushRef="#br0" timeOffset="15051.73">13244 2596 1143 0,'0'0'96'16,"0"0"-69"-16,0 0 37 15,0 0-11-15,0 0-6 16,-7-86-17-16,16 61-22 16,7-3-8-16,4-5-5 0,2-2 3 15,2-6-20 1,0-6 16-16,-5-6-7 0,0-6 2 15,-6 1 5-15,-6 4 5 16,-4 9-8-16,-3 11 9 16,0 13 10-16,0 10-7 15,0 6 18-15,0 5-15 16,0 0-6-16,0 0-8 16,0 16-9-16,-3 24-4 15,-6 16 17-15,2 13 4 16,3-6 3-16,4-8-2 15,0-9-1-15,0-14 0 16,7-10-1-16,3-8 1 0,2-5 3 16,-2-8-3-1,5-1 0-15,2 0 3 0,3-8 6 16,4-16-3-16,-1-9 4 16,1-12-10-16,-5-8-7 15,-4-4 0-15,-3-8 1 16,-3 5-5-16,-3 4-13 15,-2 13 20-15,-1 16 4 16,2 13-3-16,-5 10 7 16,0 4 1-16,0 0-5 15,0 0-8-15,3 25-8 16,1 16 3-16,1 13 7 16,-2 4 3-16,-2 0 6 15,-1-4-5-15,0-4 5 0,0-7-6 16,0-7 5-16,-4-11-2 15,-2-10 0-15,4-9 1 16,1-3-2-16,1-3 3 16,0 0 6-16,0-6 3 15,0-20 18-15,10-11-29 16,9-5-2-16,4 5 2 16,2 10-4-16,-2 15 5 15,-1 7-2-15,1 5-8 16,0 5 2-16,1 14-1 15,-2 5 3-15,-5 5 3 16,-4-1 2-16,-5-3-4 16,-5 1 1-16,-3-4-30 0,0-4-100 15,0-8-207-15</inkml:trace>
  <inkml:trace contextRef="#ctx0" brushRef="#br0" timeOffset="15684.03">14035 2138 44 0,'0'0'629'0,"0"0"-563"16,0 0-24-16,0 0 60 16,0 0 4-16,0 0 9 15,0 0-68-15,0 0-32 16,1 0-12-16,3 3-3 16,3 12-4-16,6 9-3 15,1 10 7-15,2 3 4 16,-5 0 1-16,-6 1-4 15,-5-7 6-15,0-8-7 16,0-4 1-16,-1-10 0 0,-6-3-1 16,1-4 9-1,-1-2 5-15,-1 0 1 0,2-9-8 16,4-15 8-16,2-11-15 16,9-7-25-16,18-1 17 15,2 9-6-15,-3 16 9 16,-3 11 5-16,-7 7-5 15,0 4-1-15,1 15-2 16,2 5 6-16,2-2 4 16,-2 1-2-16,4-5 7 15,-2-5-4-15,-5-2 1 16,-1-7 1-16,-6-2 0 16,-1-2 2-16,-1 0 10 15,0-11 15-15,1-6-4 0,-5-8-11 16,-3-6-2-16,0-2-1 15,-5 0-14-15,-11 5-2 16,0 10-1-16,-1 8-1 16,4 10-9-16,-5 0-43 15,4 14-129-15,7 1-115 16</inkml:trace>
  <inkml:trace contextRef="#ctx0" brushRef="#br0" timeOffset="16134.83">14550 2145 695 0,'0'0'564'0,"0"0"-506"16,0 0-58-16,0 0-1 16,0 0-17-16,0 0 9 15,25 90 9-15,-9-51 5 16,1-3-1-16,1-7-1 15,-6-4-2-15,-2-7 0 16,-4-6-1-16,-3-7-20 16,-3-5-38-16,0 0 45 15,0-15 13-15,0-9 5 16,0-4-5-16,0 3-2 16,11 4 2-16,3 5 10 0,7 8-9 15,3 6-1 1,3 2-6-16,5 0 5 0,-1 13 1 15,-1 2 2-15,-2-3 5 16,-3-2-4-16,-5-1 7 16,-8-5-3-16,-5-3 9 15,-2-1 5-15,-2 0 3 16,-1 0 30-16,3-16 7 16,-1-9-2-16,0-12-57 15,-1-5-2-15,-3-2-6 16,0 3-11-16,0 10-45 15,0 12 3-15,3 8-62 16,4 10-244-16</inkml:trace>
  <inkml:trace contextRef="#ctx0" brushRef="#br0" timeOffset="16750.18">15227 2376 962 0,'0'0'234'16,"0"0"-189"-16,0 0 29 16,0 0-7-16,0 0-14 15,0 0-21-15,14 0-17 16,-10 0-6-16,4-12-5 16,8-6-2-16,3-5-2 15,4-6-4-15,2-8-1 0,-1-1 5 16,-4-5-3-16,-4-6-3 15,-4 2-6-15,-4 3-5 16,-2 9 12-16,-2 11 1 16,-3 11 2-16,-1 10-1 15,0 3-2-15,0 0-6 16,0 10-2-16,0 18-7 16,-8 12 20-16,2 3 2 15,2-2-2-15,3-6 1 16,1-5 1-16,0-5 2 15,5-9-3-15,9-4-1 16,2-5 8-16,5-7-7 16,11 0 15-16,1-4 8 0,4-16-6 15,-6-8-5-15,-5-8 2 16,-4-9-7-16,-4-6-8 16,-6 3-12-16,-2 9-9 15,-4 14 5-15,-2 14 6 16,-4 8-5-16,0 3-3 15,0 0-12-15,5 14 0 16,6 11 21-16,6 7 7 16,3 3 2-16,1 3 1 15,-1-1-1-15,-7-1 1 16,-7-3 1-16,-6-2-1 16,0-9 7-16,-11-5-5 0,-11-1 10 15,-11-2 15 1,-9-6-12-16,-7-6-16 0,-4-2-36 15,1-27-227-15</inkml:trace>
  <inkml:trace contextRef="#ctx0" brushRef="#br0" timeOffset="17360.55">13306 2221 984 0,'0'0'208'16,"0"0"-157"-16,0 0-23 0,0 0-6 15,0 0-9-15,116-10-7 16,-30-2 2-16,13 1 6 16,-1 5 0-16,-5 4-12 15,-10 2-2-15,-11 0-58 16,-15 0-138-16,-26 0-182 15</inkml:trace>
  <inkml:trace contextRef="#ctx0" brushRef="#br0" timeOffset="19586.59">16786 2002 697 0,'0'0'120'0,"0"0"-98"16,-81-8-19-16,41 12 8 16,-3 17 19-16,-1 6 2 15,5 7-20-15,6-1 2 16,10-5-5-16,11-5 0 15,8-5 6-15,4-8-14 16,0-4 6-16,0-3 4 16,4-2 6-16,14-1-11 15,5 0 6-15,5 0 2 16,2-13-1-16,-5-2-2 16,-6-3-1-16,-5-3 10 15,-2-3-10-15,-3 2 2 0,-3 7-7 16,-2 8 29-1,-2 4 6-15,-1 3-23 0,7 0-17 16,4 7-17-16,6 9 11 16,9 5 4-16,5 3 2 15,3 0 3-15,2 0-3 16,-3-6-5-16,1-3-96 16,-3-14-117-16,0-1-285 15</inkml:trace>
  <inkml:trace contextRef="#ctx0" brushRef="#br0" timeOffset="20058.32">17429 1720 856 0,'0'0'184'16,"0"0"-181"-16,0 0-3 16,0 0-26-16,0 72 25 15,3-19 1-15,2 7 14 0,-1-2-1 16,5-5 0 0,-3-9-10-16,-1-12-3 0,-1-11 0 15,-2-9 7-15,-1-8-4 16,1-4-2-16,-1 0 10 15,5 0 33-15,3-14 13 16,10-13-9-16,10-5-48 16,8-1-14-16,2 11-2 15,-3 13 1-15,-5 9-9 16,-7 10-24-16,-9 20-17 16,-8 7 37-16,-7 1 17 15,-6-1 4-15,-12-8 2 0,-3-7 2 16,-1-8 3-1,2-4 32-15,-2-8 64 0,-3-2-36 16,0 0-4-16,2-6-39 16,1-14-17-16,10-6-8 15,10-8-167-15,2-2-548 16</inkml:trace>
  <inkml:trace contextRef="#ctx0" brushRef="#br0" timeOffset="20967.9">18123 2033 1017 0,'0'0'100'16,"0"0"-97"-16,-85-4-1 15,52 17 10-15,3 9-4 16,6 1 1-16,5 1-8 16,9-2-1-16,7-3 4 15,3 0 0-15,0-6-4 16,0-5 7-16,10-4-7 16,5-4 1-16,3 0 2 15,2 0 2-15,1-11-5 16,-1-5-2-16,-2-5-1 0,-1-4 3 15,-3-2-3 1,-3 2 0-16,-1 8 3 0,-6 7 6 16,-2 6-4-16,-2 4 13 15,5 0-15-15,2 9-15 16,8 13 4-16,5 8 11 16,5 4 2-16,1-2 0 15,0-4 2-15,5-4-4 16,-3-6 1-16,-1-9 6 15,-4-4 5-15,-2-5-3 16,-2 0 0-16,-2-10 4 16,2-12-9-16,-2-6 3 15,-4-8-3-15,-3-8-2 0,-2-10-2 16,0-8-5 0,0-3 2-16,0 2-7 0,-4 9 7 15,1 16 6-15,-1 12 5 16,-4 14 3-16,0 8-5 15,0 4 17-15,0 0-23 16,0 19-10-16,-7 21-11 16,-8 19 21-16,-3 7 9 15,6-1-3-15,4-3-6 16,7-8 4-16,1-10 1 16,0-10 0-16,7-14-1 15,8-7-2-15,3-7 1 16,4-6 8-16,8 0-4 15,4-13 3-15,4-12-1 0,-2-8-4 16,-2-10 0-16,-6-12-2 16,-5-6-3-16,-7-7-30 15,-4 5 9-15,-6 10 11 16,-6 15 1-16,0 16 9 16,0 13 3-16,0 5 20 15,0 4-8-15,0 0 1 16,0 0-16-16,-1 16-2 15,-4 19-21-15,0 16 23 16,0 8 10-16,3 2 2 16,2-4-3-16,0-4-1 15,0-5-4-15,6-5-3 16,6-6-1-16,2-4 0 0,3-6-22 16,7-9-109-16,0-11-141 15,0-7-439-15</inkml:trace>
  <inkml:trace contextRef="#ctx0" brushRef="#br0" timeOffset="22389.1">19715 1941 775 0,'0'0'153'0,"0"0"-79"15,0 0 41-15,0 0-26 16,0 0-67-16,0 0-22 16,-21 39-13-16,12 6 13 15,6 4 4-15,3-4 2 16,0-8-2-16,13-9-3 16,2-8 1-16,3-7 0 15,-3-5 2-15,3-6-1 16,2-2-3-16,2 0-2 15,2-16-7-15,-1-10-12 0,0-4 15 16,-4-6 2-16,-1-1-6 16,-4 1 10-16,-5 11 1 15,-1 13 11-15,-6 8 40 16,-1 4-38-16,1 0-14 16,0 11-32-16,8 12 23 15,2 7 9-15,3 0-2 16,1-2 1-16,2-3-1 15,8-7-87-15,0-10-105 16,3-8-89-16</inkml:trace>
  <inkml:trace contextRef="#ctx0" brushRef="#br0" timeOffset="22803.99">20325 1896 690 0,'0'0'362'0,"0"0"-362"15,0 0-21-15,0 95 21 16,0-40 26-16,0 4 23 16,0-1-20-16,0-7-15 15,0-8 17-15,5-12-12 16,-2-13-6-16,-3-8 2 16,0-9-3-16,0-1-4 15,0 0 24-15,0 0 31 16,0-9 1-16,0-21-9 0,-6-16-55 15,3-20-20 1,3-15-8-16,13-8-24 0,16 3-32 16,3 16 9-16,2 21 56 15,-2 23-13-15,0 24-8 16,-3 2-43-16,-8 28 57 16,-9 16 7-16,-12 10 11 15,0 3 6-15,-18-7 4 16,-6-7 13-16,-1-9 20 15,-1-9 18-15,-1-4 23 16,-2-7-33-16,2-2-5 16,4-5-30-16,12-7-8 15,11 0-125-15,10-13-380 0</inkml:trace>
  <inkml:trace contextRef="#ctx0" brushRef="#br0" timeOffset="23485.16">20725 2561 1205 0,'0'0'114'15,"0"0"-74"-15,0 0 45 0,0 0-52 16,63-95-18-1,-32 58-13-15,3 2-2 0,2-2 0 16,1-1-2-16,-1-5-4 16,0-6-17-16,-3-5 13 15,-5-6-7-15,-4-7-3 16,-6 2-4-16,-6 5 13 16,-7 16 11-16,-5 15 0 15,0 14 2-15,0 10 10 16,0 5 4-16,0 0-16 15,0 0-1-15,-1 10-10 16,-13 19-7-16,-8 14 18 16,-1 14-1-16,-3 3 1 15,7 1 0-15,2 2 1 16,8-12-2-16,6-8 2 0,3-14-2 16,0-12-3-16,15-10 1 15,9-5 2-15,4-2 1 16,7-4 10-16,4-21-5 15,-2-7-5-15,-4-5-3 16,-9 2-13-16,-10 10 6 16,-9 12-2-16,-3 9 7 15,-2 4-2-15,0 6-17 16,0 20 3-16,-5 15 14 16,-1 7-2-16,2 2 17 15,4-5-8-15,0-7 2 16,10-7-2-16,4-9 2 0,2-9 0 15,0-7 9-15,2-6 4 16,3 0 16-16,3-19 10 16,-2-6-9-16,-5-6 17 15,-8-6-21-15,-9-1-17 16,0-3-11-16,-13 2-5 16,-10 7 3-16,-6 7-6 15,-2 6-26-15,1 7-64 16,4 5-91-16,3 0-224 15</inkml:trace>
  <inkml:trace contextRef="#ctx0" brushRef="#br0" timeOffset="23690.6">20798 2066 1094 0,'0'0'270'15,"0"0"-213"-15,0 0-23 16,0 0 11-16,0 0-20 16,158-12-22-16,-43-2-1 15,15 0-2-15,-7 1-38 16,-16-2-161-16,-26-9-429 16</inkml:trace>
  <inkml:trace contextRef="#ctx0" brushRef="#br0" timeOffset="24952.24">1509 3473 331 0,'0'0'2'0,"0"0"-2"15,0 0-39-15,0 0 2 16,0 0 29-16,0 0 8 16,0 0 146-16,-36-43-53 15,36 40-72-15,0 0 12 16,0 2-12-16,0-5 8 15,0-1-1-15,0-4 34 16,3-1-2-16,9-4-2 16,0 0 21-16,-3 1 21 0,-3 3 5 15,-3 4-15-15,-3 4-21 16,0 2-3-16,0 2-35 16,-3 0-10-16,-15 5-15 15,-18 20-6-15,-12 12-9 16,-4 9 8-16,12 0-3 15,10-3 4-15,21-9-21 16,9-7-13-16,0-8 3 16,7-6-10-16,16-8 1 15,8-5 10-15,8-9 0 16,3-14-10-16,-5-5-18 16,-10-1 43-16,-5-3 7 0,-7 3 6 15,-9 1 2-15,-3 9 24 16,-3 9 47-16,2 5 7 15,-2 5-28-15,3 0-50 16,3 11-20-16,8 15 16 16,8 8 4-16,9 9 18 15,9 0 0-15,11 2-12 16,10-4-6-16,7-6-4 16,-5-14-178-16,-12-13-826 15</inkml:trace>
  <inkml:trace contextRef="#ctx0" brushRef="#br0" timeOffset="25758.09">2941 3464 702 0,'0'0'238'16,"0"0"-166"-16,-94-10-52 15,36 23 36-15,-8 16-12 16,5 5-20-16,7 2-6 16,17-6-18-16,13-7 4 15,15-6-2-15,9-5-2 16,0 0 5-16,0-6-4 16,21-2 0-16,12-4 2 15,10 0 4-15,7-16-5 16,9-11-2-16,-4-4-5 15,-3-5 5-15,-4-7 0 16,-3-3 1-16,-9-11-1 16,-12-5 0-16,-8-8-10 0,-14-2 3 15,-2 3-20-15,-14 11 18 16,-4 16 7-16,5 20 2 16,3 11 17-16,5 11-7 15,2 0-2-15,3 27-8 16,0 20 0-16,-3 19 2 15,3 10 17-15,0 1 16 16,11-7-23-16,9-7 3 16,4-9-2-16,3-6-4 15,3-7 0-15,1-7-8 16,5-13 8-16,4-11-7 16,8-10 11-16,4 0 0 0,2-21-6 15,-5-11-7-15,-7-5-12 16,-9-8-11-16,-9-2-14 15,-11 3-17-15,-6 9 11 16,-4 13 36-16,-3 11 7 16,0 8 27-16,0 3-20 15,2 0-7-15,1 10-16 16,-1 16 16-16,5 7 2 16,2 5 28-16,-2 1-26 15,1-5 4-15,-1-2-7 16,-1-5 0-16,2-7-1 15,-1-11-28-15,-4-9-246 16</inkml:trace>
  <inkml:trace contextRef="#ctx0" brushRef="#br0" timeOffset="25898.7">3568 3132 1309 0,'0'0'56'0,"0"0"-56"15,0 0-18-15,0 0-27 16,0 0-157-16,0 0-594 16</inkml:trace>
  <inkml:trace contextRef="#ctx0" brushRef="#br0" timeOffset="27691.91">3896 3273 956 0,'0'0'128'16,"0"0"-84"-16,0 0 17 15,0 0 8-15,0 0-40 16,0 0-29-16,-81 12-4 0,48 16-6 16,8 4 7-16,10 0 3 15,12 0-2-15,3-3 2 16,6-4-1-16,21-3-8 16,7-2 4-16,5 0 3 15,0 0 2-15,-6-1 0 16,-8 1-4-16,-12-2 1 15,-11-3-12-15,-2-1 12 16,-4-3-8-16,-13-2 11 16,-2-4 1-16,4-5 13 15,3 0 15-15,9-4 10 16,3-17-6-16,9-11-32 0,25-5-1 16,19-5-19-1,12 1 1-15,2-2 13 0,0-2 4 16,-9 2-1-16,-10 1 2 15,-15 1 11-15,-15 2 5 16,-7-3-9-16,-10-4 0 16,-1 2-7-16,0-1-2 15,-12 7 2-15,-2 9 0 16,3 7-4-16,3 10 0 16,2 6 1-16,3 5-1 15,3 1 0-15,-3 15-20 16,0 24 9-16,0 19 11 15,3 10 4-15,0 1 14 16,0-4-10-16,6-6 9 16,9-6-7-16,0-10 2 0,0-7-5 15,1-5-1-15,1-7 2 16,2-9-3-16,2-4 0 16,6-4 5-16,4-7 0 15,9 0 0-15,7-4-1 16,3-13 0-16,0-3-5 15,-7 0 3-15,-10-1-2 16,-14 3 5-16,-10-2 3 16,-6 2-4-16,-3-1 0 15,0 5-5-15,-15 1-1 16,-3 3-15-16,-10 5 14 16,0 5-9-16,-7 0 7 0,2 6 1 15,2 12 1-15,9 2 1 16,4 4-4-16,6 0 5 15,4 1-5-15,8 0 4 16,0-3-6-16,2-4 4 16,16-3-4-16,6-7-4 15,6-6-8-15,4-2 5 16,2 0 11-16,1-12 2 16,-5-8 1-16,-3-2 7 15,-9-7-6-15,-6-4-1 16,-6-2 1-16,-8 3 4 15,0 7-5-15,0 10 13 0,0 8 4 16,0 5-6-16,0 2-11 16,0 0-7-16,3 3-23 15,9 18-1-15,6 8 28 16,4 3 3-16,2 0 1 16,-6-3-1-16,3-6 1 15,-8-3-2-15,-4-6 1 16,0-2 0-16,-6-8-10 15,-1-3-6-15,-1-1 13 16,2 0 3-16,3-11 30 16,6-15 2-16,3-8-32 15,10-8-13-15,6 4 13 16,7 7-9-16,2 10 4 16,-3 13 4-16,-4 8-3 15,-6 0-7-15,-10 15 1 0,-4 11-11 16,-7 5 8-16,-5 2 11 15,-1-3 1-15,0-5-1 16,-1-3 1-16,-8-7 1 16,-1-2 0-16,3-6-6 15,6-7 6-15,1 0 4 16,0-16 20-16,8-16-24 16,15-10-12-16,9 3 6 15,2 2 6-15,-1 11 0 16,0 8 14-16,-6 9-8 15,-2 9 13-15,-3 0-11 16,-1 9 3-16,-1 15-3 0,-4 5-6 16,-3 4 7-16,-5 1-9 15,0-2 0-15,0-5-25 16,1-17-164-16,3-10-460 16</inkml:trace>
  <inkml:trace contextRef="#ctx0" brushRef="#br0" timeOffset="27930.27">5831 3155 830 0,'0'0'143'0,"0"0"-134"0,-84 83 22 15,60-40 31-15,7 2 11 16,9-1-31-16,5-4 4 15,3-4-24-15,0-6-15 16,18-5-2-16,5-7 3 16,8-5-8-16,7-9-9 15,6-4-51-15,-2 0-211 16,-5-15-335-16</inkml:trace>
  <inkml:trace contextRef="#ctx0" brushRef="#br0" timeOffset="28306.27">6104 3379 1067 0,'0'0'88'15,"0"0"-79"-15,0 0-8 16,0 0 29-16,0 0 48 16,106 5-42-16,-78-7-27 15,-11-5-9-15,-6-1-2 16,-6-4-14-16,-5-3-33 15,0-4-36-15,0 1-5 16,-16 3 54-16,-1 2 28 16,-1 4 8-16,3 6 22 15,-1 3 47-15,7 0-8 16,-6 6-20-16,0 16-19 0,-3 10 11 16,5 8 1-16,4 1-10 15,6 3 5 1,3-1-15-16,0-4-2 0,16-2-3 15,5-6-1-15,9-8-7 16,7-8 2-16,7-12-2 16,8-3-1-16,1-18-41 15,-3-11-21-15,-16-11-105 16,-21-3-292-16</inkml:trace>
  <inkml:trace contextRef="#ctx0" brushRef="#br0" timeOffset="28821.89">4185 3207 1003 0,'0'0'196'15,"0"0"-159"-15,0 0 17 16,0 0 11-16,0 0-19 15,0 0-25-15,0 0-10 16,12 0-11-16,24 0-1 0,21 0 1 16,25-11 9-16,18-3-5 15,7 1-4-15,-2 1-47 16,-10 3-125-16,-22 5-234 16</inkml:trace>
  <inkml:trace contextRef="#ctx0" brushRef="#br0" timeOffset="29701.53">6950 3169 745 0,'0'0'124'15,"0"0"-41"-15,0 0 9 0,0 0 40 16,0 0-79-16,0 0-53 16,-8 11-33-16,-5 46 28 15,-2 15 5-15,2 3 8 16,5-7 2-16,7-10-7 16,1-11-1-16,0-15 0 15,0-10-1-15,7-10 9 16,6-6 1-16,10-4 1 15,13-2 26-15,13 0 2 16,9 0-28-16,5-8-1 16,-2 0-9-16,-9 2-2 15,-10 6-2-15,-7 0-27 16,-9 0-72-16,-7 0-81 0,-10 0-151 16</inkml:trace>
  <inkml:trace contextRef="#ctx0" brushRef="#br0" timeOffset="30303.92">7757 3521 889 0,'0'0'125'0,"0"0"-118"15,0 0 2-15,-85 67 19 16,71-29 8-16,10 0-16 16,4-2-16-16,12-7 3 15,21-7-3-15,13-9-3 16,5-6 17-16,4-7-12 16,0 0-5-16,-7-14 5 15,-11-6 0-15,-13 0 0 16,-15 1 27-16,-9-6 53 15,-6-3-18-15,-21-4-58 16,-8 1-5-16,0 8 2 0,4 6-7 16,10 10-6-16,1 6-39 15,10-1-164-15,-2 0-481 16</inkml:trace>
  <inkml:trace contextRef="#ctx0" brushRef="#br0" timeOffset="49353.95">8694 3885 1004 0,'0'0'111'0,"0"0"-83"15,0 0-24-15,0 0 2 16,0 0-6-16,0 0 3 15,0 0-3-15,30-53 13 16,-23 32 2-16,1-2-5 16,-2-6 2-16,1-7-4 0,3-9-8 15,1-12-3 1,-2-4 3-16,1-7 0 0,-1-1-14 16,-4 5 11-16,-2 7-2 15,-3 10 5-15,0 15 0 16,0 9-5-16,0 8 5 15,-6 6 0-15,1 4 2 16,1 4 2-16,4 1-4 16,-2 0 0-16,2 6-1 15,-4 28-18-15,3 21 17 16,-1 18 2-16,2 6 13 16,0 3-6-16,3-7-4 15,13-11 3-15,2-12-4 0,-1-15 6 16,0-15-6-1,0-8 0-15,1-10 0 0,4-4 7 16,1 0-3-16,5-14 0 16,0-14 3-16,1-9-8 15,-4-9 8-15,-1-8-7 16,-8-2 1-16,2-5-4 16,-6-1 1-16,-3 4-4 15,-2 5 2-15,-2 14 2 16,-4 9 1-16,-1 13-1 15,0 7 0-15,0 6 0 16,0 2 2-16,0 2 2 16,0 0-4-16,0 0-8 15,0 24-12-15,0 19 0 16,0 17 20-16,0 9 6 0,0 5 4 16,-1-4-5-16,-4-5-4 15,-2-9-1-15,0-11 0 16,-2-16 0-16,1-12 3 15,1-8-1-15,5-9 0 16,2 0 2-16,-1 0 12 16,-2-14-2-16,3-16-4 15,0-10-10-15,7 2-13 16,16 8 10-16,5 13-2 16,8 13-2-16,5 4-4 15,3 5 6-15,6 17-1 16,-2 2 4-16,0 0 2 15,-6-6 5-15,-9-5-4 16,-9-9 3-16,-1-3-4 0,-8-1 1 16,-1 0-2-16,-5-3 1 15,-5-13-12-15,-4-8-11 16,0-2 23-16,-9-2-20 16,-9 6-16-16,2 5 20 15,0 10 16-15,3 7 21 16,0 0-7-16,0 11-8 15,-4 15 1-15,2 14 4 16,5 2 10-16,3 2 19 16,7-6-25-16,0-7-14 0,7-8 6 15,12-3-4 1,7-8 3-16,8-5-6 0,5-7 4 16,7 0 1-16,3-18-5 15,-2-9-49-15,-4-8-101 16,-22-8-163-16</inkml:trace>
  <inkml:trace contextRef="#ctx0" brushRef="#br0" timeOffset="49602.28">8478 3499 1113 0,'0'0'181'16,"0"0"-164"-16,0 0-15 15,0 0-4-15,0 0-10 16,98-8 12-16,-31 1 0 16,6 0 1-16,12-2-2 15,5 0-88-15,-2-6-197 16,-7-5-600-16</inkml:trace>
  <inkml:trace contextRef="#ctx0" brushRef="#br0" timeOffset="50286.46">10502 3194 325 0,'0'0'513'0,"0"0"-482"16,0 0 7-16,0 0 52 16,0 0 4-16,0 0-68 15,-12-8-26-15,12 42 10 16,3 17-9-16,8 13 57 16,2 4-22-16,-1-3-22 15,4-6-7-15,-4-4-3 0,0-8-3 16,-1-8 2-16,-5-7-3 15,-2-11 0-15,-2-3-23 16,-1-8-58-16,-1-2-127 16,0-8-44-16,0 0-323 15</inkml:trace>
  <inkml:trace contextRef="#ctx0" brushRef="#br0" timeOffset="50621.56">10332 3482 1027 0,'0'0'79'0,"0"0"-79"15,0 0-12-15,0 0 6 0,94 6 6 16,-27-6 24-16,12 0-15 16,6-4 8-16,-9-7-16 15,-10-1-1-15,-11 2 3 16,-13-1-3-16,-9 3-12 15,-12 0-1-15,-12 5-8 16,-8 3 11-16,-1 0-1 16,0 0-5-16,0 13 16 15,-1 10 5-15,-4 11 28 16,2 4-3-16,3 3-12 16,0-2-12-16,0-9-4 15,5-7-2-15,2-9-1 16,4-10-7-16,2-4-145 15,-5-17-167-15</inkml:trace>
  <inkml:trace contextRef="#ctx0" brushRef="#br0" timeOffset="50765.18">10878 3235 1100 0,'0'0'80'0,"0"0"-80"15,0 0-113-15,0 0 27 16,0 0-23-16,98 59-308 16</inkml:trace>
  <inkml:trace contextRef="#ctx0" brushRef="#br0" timeOffset="51537.11">11114 3373 936 0,'0'0'213'0,"0"0"-182"16,0 0-20-16,0 0-11 15,0 0-13-15,0 0 7 16,66 53 6-16,-49-23-1 16,-3-1-2-16,-5-1 0 15,-3-5 3-15,-5-7-1 0,1-4 0 16,-2-5-1-1,0-4 3-15,0-3-1 0,0 0 4 16,0-3 10-16,0-18-3 16,0-10 0-16,4-7-9 15,10 0-2-15,5 5 0 16,4 11 0-16,3 13-1 16,1 9-5-16,0 2-5 15,0 19 5-15,-2 4 0 16,-6 4-2-16,-5-1 7 15,-6-3-2-15,-5-4 3 16,-3-5-4-16,0-3 6 16,0-4-2-16,0-1 2 15,-5-2 4-15,-1-6 4 16,-2 0-4-16,2-9 34 0,-1-14-9 16,4-12-16-16,3-4-4 15,2-5-11-15,17 4-3 16,8 12-7-16,1 10 3 15,2 16-7-15,0 2 10 16,3 6-4-16,1 15 2 16,0 4-1-16,1 3 4 15,2-4 1-15,-1-2 1 16,1-8 2-16,-3-6 2 16,-2-5-2-16,-1-3 2 15,-3 0 6-15,-3-11-9 16,-8-7-25-16,-8-5-10 0,-9-4 12 15,0-4-7 1,-18 3-46-16,-9 5 44 0,-1 6 32 16,0 13 8-16,1 4 5 15,2 7-3-15,2 19 8 16,5 9 44-16,9 5-12 16,9 2-23-16,0 2 9 15,11-3-13-15,12-2 0 16,6-7-11-16,4-5 3 15,4-9-7-15,7-4-5 16,0-7 3-16,1-2-6 16,-4-5-32-16,-5 0-122 0,-12-8-338 15</inkml:trace>
  <inkml:trace contextRef="#ctx0" brushRef="#br0" timeOffset="52737.9">12728 3835 1133 0,'0'0'105'0,"0"0"-98"16,0 0 14-16,0 0 10 16,23-103-30-16,-9 62 3 15,0-8 17-15,4-11-6 0,-2-3-14 16,2-8-1-16,0 0 0 16,-3 0-1-16,-5 7-6 15,-2 14-5-15,-6 17 5 16,-2 16 5-16,0 12 2 15,0 3-5-15,0 2 1 16,0 0-15-16,-2 11 9 16,-15 25 2-16,-5 16 6 15,0 12 2-15,7 3 3 16,6 2 0-16,9-5-1 16,0-5 0-16,1-5 0 15,16-11 2-15,6-9-4 16,4-8 2-16,2-11 2 0,2-6-2 15,0-8-1 1,4-1 1-16,-1-1-2 0,-3-16-6 16,-1-10 6-16,-5-10-5 15,-4-6-9-15,-6-3-17 16,-6 7 10-16,-7 11 21 16,-2 11-2-16,0 9 1 15,-2 5 1-15,-7 3-1 16,-3 3 1-16,-9 20-6 15,-2 12 6-15,-1 8 8 16,7 1-3-16,8-5 0 16,8-4-4-16,1-7 2 0,0-3-1 15,0-6 2-15,6-6-4 16,4-3 0-16,2-8-15 16,5-2-18-16,3-6 14 15,0-20 16-15,-1-11-14 16,-5-6-4-16,-4-5 11 15,-5 7 7-15,-2 12 3 16,-2 13 21-16,-1 12 25 16,2 4-34-16,1 0-12 15,6 10-17-15,5 9 13 16,7 6 4-16,0 4 15 16,5-2-5-16,0-3-7 15,4-5 8-15,2-3-7 16,-1-7 7-16,-1-8-6 15,0-1 1-15,-1 0-4 0,0-17 3 16,-4-9-3-16,-2-7-2 16,-4-11-4-16,-7-5 4 15,-3-5-5-15,-6-3 4 16,-3 4-6-16,0 6 4 16,0 12 1-16,-6 14 2 15,0 12 21-15,5 8 2 16,1 1-2-16,0 0-21 15,0 11-14-15,0 23-5 16,0 15 19-16,0 9 24 16,8 7-6-16,0-1-5 15,-2-4 6-15,0-9-13 0,-2-8-5 16,2-14 1-16,-3-9-2 16,2-10 0-16,-2-10-48 15,4 0-65-15,6-17-96 16,3-18-120-16</inkml:trace>
  <inkml:trace contextRef="#ctx0" brushRef="#br0" timeOffset="53536.75">13847 3360 702 0,'0'0'78'16,"0"0"-44"-16,-48 96 42 15,22-63-10-15,1 1-8 16,2-1 7-16,-1-4-24 0,5-5-13 15,5-8-16-15,6-10-4 16,5-6 1-16,3 0 13 16,0 0 21-16,0-12 1 15,5-5-35-15,7 0-9 16,3 6-15-16,1 10 10 16,4 1-15-16,1 6 7 15,6 16 8-15,-1 2 5 16,0 3 3-16,0-3 2 15,0-4-2-15,1-1 7 16,-2-7-6-16,4-2-3 16,2-9 9-16,-1-1-6 0,1-3-4 15,-3-15 0-15,-4-3-16 16,-5-9-5-16,-10-7 2 16,-4-4 2-16,-5-1-9 15,0 9 6-15,0 7 13 16,-8 9-2-16,1 10 9 15,3 4 10-15,-1 3-8 16,-1 1-2-16,-3 19-2 16,-2 9-5-16,3 7 7 15,5 3 0-15,3-1 1 16,0-4 7-16,0-6-6 16,0-3 3-16,6-6-2 15,7-3-3-15,-2-4 3 16,-1-10-3-16,5-2-3 15,4-2 3-15,7-24 10 0,7-10-3 16,7-7-5-16,-3 4-1 16,1 5 0-16,-4 12 0 15,-6 7-1-15,-1 11-1 16,-5 2-1-16,-5 2 0 16,-2 2-7-16,-5 12 0 15,-2 5 7-15,-1 1-1 16,-3-2 0-16,-2-1 2 15,-1-4 0-15,1-4 0 16,-2-3 0-16,2-1 0 16,1-5-1-16,0 0 2 15,8-7 14-15,9-19 6 0,13-6-12 16,8-2-7-16,6 8 19 16,-3 8 42-16,-2 9-28 15,-3 9-10-15,-3 0-16 16,-6 0-6-16,-4 16-4 15,-8 3-4-15,-10 2-14 16,-8 0-119-16,0-4-179 16,-31-7-538-16</inkml:trace>
  <inkml:trace contextRef="#ctx0" brushRef="#br0" timeOffset="53936.68">12624 3434 917 0,'0'0'102'0,"0"0"-102"15,0 0 3-15,0 0 50 16,0 0 48-16,0 0-43 16,-12-4-38-16,12 4-3 15,0 0-5-15,0 0-4 16,15 0-7-16,21 0 3 15,22 0 9-15,19 0 29 16,8-7-18-16,6-6-8 16,2-2-16-16,-1 1-10 15,2-2-76-15,-6-1-140 16,-12-1-264-16</inkml:trace>
  <inkml:trace contextRef="#ctx0" brushRef="#br0" timeOffset="54753.5">15312 3042 430 0,'0'0'415'16,"0"0"-333"-16,0 0 71 16,0 0-51-16,0 0-97 15,0 0-5-15,-34 56-11 16,26 23 11-16,2 3 34 15,3-3-29-15,2-13 0 16,1-7-4-16,0-13 3 16,0-13-4-16,0-11 4 0,0-10 0 15,0-9-3-15,0 0 2 16,0-3 8-16,10-8 5 16,17-20-9-16,11-5-7 15,11-3-16-15,2 9 11 16,-2 16-11-16,-7 11-24 15,-8 5 13-15,-7 24 9 16,-11 8-1-16,-13 7 8 16,-3-4 11-16,-6-7 0 15,-16-6 2-15,-2-8 3 16,-4-4 51-16,-2-8 16 16,-2-2-8-16,4-5-13 15,4-4-11-15,0-21-37 16,9-12-3-16,12-12-100 0,3-4-177 15,27 2-324-15</inkml:trace>
  <inkml:trace contextRef="#ctx0" brushRef="#br0" timeOffset="55174.39">15779 3420 917 0,'0'0'144'15,"0"0"-140"-15,0 0-4 16,0 0 0-16,0 0 26 16,0 0-8-16,78 87-4 15,-42-71-2-15,1-4-10 0,-3-7 6 16,-4-5 1-16,-8 0-9 16,-7 0-1-16,-6-13-6 15,-3-5 6-15,-6-3-16 16,0 0-2-16,0 6-9 15,-4 7 28-15,-1 7 3 16,-2 1 17-16,-8 18-20 16,-3 26-8-16,-5 21 8 15,0 13 3-15,5 1-3 16,1-2 0-16,1-8 0 16,1-10 3-16,0-7 13 15,2-15 19-15,-1-12-7 16,1-7 28-16,-1-11 1 0,1-5-8 15,-4-2-6 1,-3-2 19-16,-4-21-39 0,-1-12-23 16,5-15-18-16,7-9-85 15,13-7-120-15,1 1-378 16</inkml:trace>
  <inkml:trace contextRef="#ctx0" brushRef="#br0" timeOffset="56186.67">16500 3701 1006 0,'0'0'214'15,"0"0"-189"-15,0 0-16 16,-20-72 18-16,20 35-19 15,14-7-5-15,8-8-3 16,10-4-2-16,2-5-20 16,-2-2-17-16,-2 4-1 15,-9 11 20-15,-7 15 20 16,-10 14 11-16,-2 7-1 16,-2 6-1-16,0 2 11 15,0 1-8-15,0 2 9 0,0 1-6 16,0 0-11-16,0 0-4 15,-3 1-6-15,-7 22-6 16,-3 12 3-16,1 13 7 16,1 8-4-16,6 1 5 15,5-1 1-15,0-2 0 16,0-5 0-16,2-7 1 16,9-7-1-16,2-9 0 15,2-10 3-15,1-7 0 16,-3-6 3-16,4-3 0 15,2-3 6-15,2-19 9 16,4-12-2-16,1-9-3 16,-1-9-11-16,-4-8-5 15,-3-3 1-15,-6-3-1 0,-3 3-5 16,-2 10 0-16,-5 10-8 16,-1 20 9-16,-1 9 4 15,0 12 4-15,0 2 7 16,0 0-10-16,0 0-1 15,0 16-13-15,0 14 2 16,-6 13 10-16,-3 3 2 16,0 4-1-16,-1-1 1 15,-1-2-2-15,-2-1 2 16,-2 0-3-16,0-6 2 16,3-11-1-16,3-14 1 15,6-10 0-15,3-5 2 16,0 0 16-16,0-20 8 0,17-9-7 15,6-7-19 1,9 5-12-16,2 9 9 0,2 12-1 16,1 10 0-16,2 0-4 15,3 24-12-15,-2 4 18 16,1 4-5-16,-3 2 7 16,-5-6 4-16,-5-6-2 15,-7-9-2-15,-4-4 0 16,-8-9 0-16,-2 0-2 15,0-8-19-15,-6-15-2 16,1-8-24-16,-2-4 29 16,0 1-11-16,-8 7 5 0,-3 5 22 15,2 12 2-15,4 6 44 16,-2 4-14-16,0 0-18 16,-4 14-9-16,-7 18 13 15,3 10 14-15,2 6 1 16,9 4-2-16,4-5 1 15,0-10-22-15,13-6 0 16,10-7 7-16,6-9-10 16,8-7 0-16,8-8-5 15,3-3-7-15,-6-20-37 16,-8-11-80-16,-18-12-166 16</inkml:trace>
  <inkml:trace contextRef="#ctx0" brushRef="#br0" timeOffset="56419.05">16250 3396 744 0,'0'0'578'0,"0"0"-527"16,0 0-51-16,0 0-6 15,110-11 1-15,-25 3 2 16,15 0 3-16,10-2-3 16,-2-4 2-16,-7 3 1 15,-16-2-135-15,-21-4-410 0</inkml:trace>
  <inkml:trace contextRef="#ctx0" brushRef="#br0" timeOffset="57302.68">17977 3138 794 0,'0'0'124'0,"0"0"-99"16,0 0 24-1,0 0 9-15,0 0-58 0,0 0-18 16,0 131 18-16,0-43 84 16,0 3-53-16,0-1-20 15,1-15-7-15,2-14-3 16,0-15-1-16,-1-21 0 16,-1-11 10-16,1-9-1 15,1-5 1-15,-2 0 7 16,5-4 17-16,6-22 22 15,10-16-39-15,11-9-17 16,6-1-9-16,3 11-14 16,-1 14-22-16,-3 22 20 15,-7 5 5-15,-4 19-8 0,-10 17 7 16,-7 7-2-16,-10-1 14 16,0-4-1-16,-5-11 8 15,-11-5 2-15,-2-8 0 16,-1-5 54-16,-5-5 4 15,-3-4 11-15,0 0-25 16,-1-11-30-16,5-16-14 16,6-11-6-16,9-8-126 15,8-3-137-15,5 7-551 16</inkml:trace>
  <inkml:trace contextRef="#ctx0" brushRef="#br0" timeOffset="58138.45">18605 3516 555 0,'0'0'387'0,"0"0"-324"16,-118 23-24-16,76-8 55 16,8 4-30-16,10-3-47 15,12 4-10-15,7-4-7 16,5-2-2-16,3-2 2 15,19-4 2-15,9-7 7 16,4-1-9-16,0 0-7 16,-2-4 0-16,-7-10-1 0,-9-2 8 15,-4-3 0-15,-7-6 1 16,-4-5 4-16,-2 1-2 16,0 4-3-16,0 6 0 15,0 13 8-15,0 3 26 16,0 3-24-16,0 0-10 15,0 0-11-15,0 12-7 16,6 11 7-16,6 6 7 16,4 1 4-16,3 1 1 15,1-5 1-15,-1-5 5 16,-2-6-7-16,-2-8 0 16,1-5 2-16,1-2 2 15,-4 0 5-15,3-12-3 0,-3-11 3 16,0-9 1-1,-3-10-5-15,-2-6-5 0,-4-9 0 16,0-6-6-16,-4-2-10 16,0 4 6-16,0 12 10 15,0 17 0-15,0 16 9 16,0 13 17-16,0 3-8 16,0 0-17-16,0 0-2 15,-8 27-16-15,-3 15 12 16,-1 12 5-16,0 6 11 15,8 1-5-15,4-7 2 16,0-8-8-16,4-7 0 16,10-7 0-16,-1-9 5 15,6-10-2-15,1-8-1 0,5-5 8 16,4 0-2-16,2-18-4 16,-1-12 3-16,-2-6-4 15,-1-11-1-15,-6-9-2 16,-2-5-10-16,-7 0-19 15,-6 6 20-15,-4 14 9 16,-2 16-9-16,0 15 9 16,0 7 17-16,0 3-1 15,0 4-16-15,-6 20-7 16,-1 16 7-16,0 8 21 16,7 4-8-16,0-2-6 15,2-3 2-15,16 0-6 16,1-5-3-16,7-4 0 0,2-1-19 15,2-6-64-15,1-10-166 16,-3-10-474-16</inkml:trace>
  <inkml:trace contextRef="#ctx0" brushRef="#br0" timeOffset="58788.71">19594 3670 513 0,'0'0'752'15,"0"0"-664"-15,0 0-70 16,0 0 15-16,0 0 22 16,0 0-37-16,39-49-18 15,-14 16 0-15,5-3 0 16,0-6-13-16,-2-4-6 15,1-8-18-15,-7-8 7 16,-7-4 5-16,-3 1-10 16,-8 8 4-16,-4 17 24 15,0 16 2-15,0 12 5 16,0 10 3-16,0 2-3 16,-3 0-5-16,-10 19-4 15,-5 12-1-15,-4 8 10 0,2 9-1 16,5-1 0-1,6 3 1-15,6-3 1 0,3-6 1 16,0-1-2-16,0-7 5 16,9-8-4-16,3-7-1 15,5-9-3-15,1-9 3 16,5 0 2-16,3-12 3 16,-1-9-2-16,-3-2-3 15,-7 4-2-15,-7 5 2 16,-3 6 2-16,-4 6-1 15,-1 2-1-15,0 0-3 16,6 10-21-16,0 14-5 16,4 7 28-16,3 3 0 15,1-1-1-15,2-6 2 0,-1-5 1 16,3-7 3-16,-1-6 4 16,1-8 1-16,-2-1 3 15,0 0 13-15,-2-11 23 16,-2-5-8-16,-5-8-11 15,-4-4-10-15,-3-4-19 16,0-4-4-16,-4 1-32 16,-15 2-63-16,-5 0-137 15,-7 4-508-15</inkml:trace>
  <inkml:trace contextRef="#ctx0" brushRef="#br0" timeOffset="58968.23">19576 3330 814 0,'0'0'418'16,"0"0"-365"-16,0 0-17 15,0 0 28-15,0 0-4 16,0 0-53-16,106-13-4 16,-30 6-3-16,5 3 0 15,-4 2-79-15,-14 0-252 16</inkml:trace>
  <inkml:trace contextRef="#ctx0" brushRef="#br0" timeOffset="59993.49">20632 3213 1075 0,'0'0'40'16,"0"0"-40"-16,-100-11 1 15,66 26 6-15,3 10 2 0,7 4-5 16,8 1 3-16,11-3 1 16,5 0 3-16,2-5-10 15,18-4-1-15,7-6 0 16,6-7 1-16,4-5 12 15,1 0-7-15,-5 0-5 16,-10-11 2-16,-5-2 1 16,-7-4-1-16,-4 0 2 15,0-5-5-15,0 0-10 16,-4 7-2-16,-2 6 12 16,-1 8 0-16,0 1 0 15,0 13-19-15,0 30-18 16,0 23 37-16,-4 16 15 15,-7 8 1-15,3 4-14 16,-5-7 4-16,-3-10-6 0,-1-12 22 16,-2-18-4-16,4-12 8 15,2-16 7-15,5-10-4 16,4-7 5-16,-2-2 2 16,-6-16 13-16,2-17-24 15,6-19-25-15,4-18-39 16,16-14 8-16,21-7-25 15,10 7-45-15,4 17 53 16,-5 27 42-16,-4 19 5 16,-6 15-5-16,-8 6 0 15,-10 2-4-15,-3 19 2 16,-6 4-1-16,-3 2 4 0,0-4 5 16,4-3 1-16,4-4 9 15,4-6 0-15,3-6-5 16,4-4-1-16,2 0 8 15,1-14 2-15,-1-8-1 16,-2-4 9-16,-3-3-8 16,-9-1 2-16,-13-3 17 15,0-4-11-15,-20 1-16 16,-12 6-6-16,-4 8 0 16,0 9 4-16,3 8-4 15,5 5 0-15,8 0-10 16,8 13-27-16,12 7-137 15,0-3-176-15</inkml:trace>
  <inkml:trace contextRef="#ctx0" brushRef="#br0" timeOffset="60370.48">21251 3371 853 0,'0'0'228'16,"0"0"-210"-16,0 0-4 16,0 0 1-16,-22 86-10 15,22-67 1-15,15-2-2 0,6-1 1 16,2-5-3-16,-1-2 9 16,0-4-10-16,-4-5 1 15,-5 0 3-15,-2 0-4 16,-3-9 2-16,-3-9 6 15,-2-8 2-15,-1-4-7 16,1 0 2-16,0 7 7 16,0 6 15-16,1 9 17 15,-4 6-6-15,5 2-35 16,3 0-4-16,5 20-21 16,7 6 21-16,2 7 4 15,3 4-1-15,-1-3-3 16,-2 1 0-16,1-4-24 0,-3-9-135 15,-4-14-279 1</inkml:trace>
  <inkml:trace contextRef="#ctx0" brushRef="#br0" timeOffset="61570.27">21338 3434 716 0,'0'0'97'0,"0"0"-97"16,0 0 0-16,0 0 5 15,0 0-5-15,0 0 0 16,0 0 3-16,9 0 16 0,3 0 25 15,3 0-8-15,-6-10-15 16,-3 0 5-16,-6 0-7 16,0 0-13-16,-10 0-6 15,-12 3-1-15,0 5-4 16,0 2 3-16,4 0-1 16,0 6-5-16,10 7 3 15,4 0-5-15,4 0 3 16,0 1 7-16,16-4 5 15,14-2 7-15,6-3 9 16,7-5 2-16,-1 0-15 16,-6 0-6-16,-9 0 2 0,-13-3 1 15,-11-1-3-15,-3-5 5 16,-10 2-7-16,-19-1-19 16,-9 3 17-16,-1 4 1 15,8 1-5-15,10 0 6 16,11 0 6-16,7 10-6 15,3 4-1-15,0 3 1 16,12 1 10-16,11 1-4 16,7-4 5-16,3-5-3 15,0-1-8-15,0-6 4 16,-8-2-2-16,-10-1 4 16,-6 0-6-16,-9 0-8 15,0 0 8-15,-6 0 0 0,-12 0 0 16,-7 6 0-1,1 2 0-15,6-1 12 0,5 0 29 16,8-1-23-16,5-3-13 16,0 1-4-16,12-3-1 15,19-1 0-15,13 0-22 16,6-2-133-16,-1-17-307 16</inkml:trace>
  <inkml:trace contextRef="#ctx0" brushRef="#br0" timeOffset="61990.15">22008 3324 906 0,'0'0'280'0,"0"0"-254"16,0 0-21-16,0 0 0 15,0 0 0-15,-13 74 29 16,11-38-11-16,2-4-18 16,0-3 10-16,15-4-3 15,2-5 0-15,3-8-11 16,-1-4 3-16,3-8-1 16,1 0 0-16,4-8-3 15,-3-12-20-15,-4-5-4 16,-1-5 18-16,-5-6 5 0,0-3-18 15,0 2-8 1,-2 10 11-16,-5 12 16 0,-4 9 40 16,-1 6-12-16,-1 2-28 15,1 17-22-15,1 8 22 16,0 7 28-16,0-1-13 16,1-2-11-16,2-5-4 15,0-2-3-15,6-5-59 16,4-9-78-16,3-10-164 15,3 0-320-15</inkml:trace>
  <inkml:trace contextRef="#ctx0" brushRef="#br0" timeOffset="62403.04">22541 3324 453 0,'0'0'465'15,"0"0"-465"-15,0 0 11 16,0 72-8-16,-5-25 70 15,-3-1 27-15,-2 5-54 16,6-4-23-16,-1-7-7 16,4-7 3-16,-1-11 5 15,1-10-1-15,-1-6-4 16,1-6 0-16,1 0 16 16,-3 0 22-16,3-2-1 15,0-18 1-15,0-13-35 0,0-17-22 16,9-10 0-1,16-9-9-15,9-5-25 0,5 6 4 16,6 13-17-16,-3 15 8 16,-2 21 20-16,-8 15-13 15,-4 4-6-15,-12 15 12 16,-14 15 7-16,-2 8 4 16,-21 1 13-16,-11-2 2 15,-3-4 10-15,-1-8 39 16,4-5-12-16,3-4 0 15,5-5-6-15,9-4-22 16,5-7-9-16,6 0-12 16,4-16-168-16</inkml:trace>
  <inkml:trace contextRef="#ctx0" brushRef="#br0" timeOffset="64256.08">1867 4457 882 0,'0'0'27'15,"-85"72"-27"-15,47-22-1 16,10-6 1-16,12-6 16 15,13-9-13-15,3-10 2 16,3-8 1-16,18-8 6 16,4-3 11-16,6-3 14 0,5-15 1 15,0-6-14-15,-3-1-14 16,-6 0 1-16,-5 1-10 16,-7 4 10-16,0 2-11 15,0 5 2-15,-2 7-6 16,4 6 1-16,-4 0-2 15,2 14-15-15,3 11 13 16,-6 7 7-16,-2 1 5 16,-1 0-3-16,-6-6-2 15,2-4 3-15,-5-4-2 16,0-8 5-16,0-6-7 16,0-2 2-16,0-3 4 15,0 0 4-15,1-17 24 0,4-12-20 16,6-11-13-16,9-8-2 15,8-4-4-15,7 8 4 16,8 11 1-16,2 10-5 16,2 21 5-16,1 2-6 15,0 8 7-15,0 20 1 16,2 1 13-16,1 2-11 16,0-2-3-16,1-6 0 15,-3-7 0-15,-1-7 1 16,-8-7 0-16,-4-2 2 15,-6 0-2-15,-8-10-1 16,-4-3 3-16,-4 0 2 16,-10-1 4-16,-4-3 0 15,-3-1-9-15,-18 1-2 0,-6 3-4 16,-7 7 6-16,-6 7-2 16,-5 0 2-16,-1 17 0 15,2 3 1-15,7 3-1 16,12-2 0-16,9-3 5 15,11 0 2-15,5-5-7 16,0 0 3-16,18-3 1 16,7-4-3-16,11-6 1 15,6 0-2-15,4-9 4 16,-1-12-2-16,-5-6-1 16,-3-5 6-16,-4-5-7 15,-3-7 0-15,-7-7 6 16,-9-4-3-16,-12 2-1 0,-2 6 0 15,0 13-2 1,-11 15 0-16,1 10 29 0,4 8 0 16,3 1-22-16,-2 3 1 15,1 23-4-15,1 14 11 16,3 13 20-16,0 4 3 16,15-1-27-16,13-4 2 15,2-5-12-15,0-3 3 16,7 0-4-16,2 1-10 15,3 4-70-15,-2-4-84 16,-7-11-401-16</inkml:trace>
  <inkml:trace contextRef="#ctx0" brushRef="#br0" timeOffset="64960.2">3930 4946 1061 0,'0'0'172'0,"0"0"-142"16,0 0 42-16,0 0-32 15,37-73-7-15,-16 35-30 16,3-6 2-16,5-9 2 16,-1-3-7-16,-3-3-5 15,-7-1 5-15,-3-2 4 16,-9-1-4-16,-6 3-11 16,0 10 11-16,-1 10-1 15,-10 13-11-15,2 12 10 16,0 8-4-16,5 7 6 15,1 0 7-15,-5 3-7 16,-2 23-10-16,-5 13 6 16,4 8 4-16,4 6 1 15,7-1-1-15,0-1 0 0,9-7 0 16,9-4 0 0,2-7 3-16,3-7-6 0,-3-9-4 15,-1-7-13-15,-1-5 1 16,-5-5 9-16,-2 0 10 15,-4-7 0-15,-1-10 0 16,-1 5-13-16,-4 2 10 16,1 5 3-16,-1 3-2 15,2 2 2-15,3 0-21 16,9 9-10-16,6 9 23 16,4 1 8-16,2-2 0 15,-3-2 0-15,1-5 0 16,-5-2 0-16,2-4 7 0,-3-4 18 15,-8 0-14 1,-2 0 24-16,-3-4-4 0,-5-13 32 16,-1-5-15-16,0-7-38 15,-4-2-10-15,-16 2-11 16,-2 2-31-16,-2 5-30 16,-1 3-117-16,-5 2-288 15</inkml:trace>
  <inkml:trace contextRef="#ctx0" brushRef="#br0" timeOffset="65149.7">3793 4551 323 0,'0'0'928'0,"0"0"-851"0,0 0-71 16,0 0 15-16,0 0 21 15,0 0-16-15,94-13-25 16,-14-5 4-16,13 1-5 15,4 0-34-15,-11 4-169 16,-17-3-443-16</inkml:trace>
  <inkml:trace contextRef="#ctx0" brushRef="#br0" timeOffset="66038.31">5421 4453 809 0,'0'0'140'0,"0"0"-110"15,0 0 22-15,0 0 46 16,-105-6-45-16,65 35-5 16,1 12-11-16,6 3-27 15,9 1-1-15,14 0-6 16,10-4 3-16,3 2-3 15,25-6 4-15,10-7 0 16,8-10 7-16,0-11-13 16,8-6-1-16,-1-3 0 0,-5 0-6 15,-3 0-46-15,-12-12-24 16,-12-4 41-16,-9 1 13 16,-8 2-1-16,-4 2 23 15,0 8 1-15,0 3 7 16,0-3-4-16,0 3-3 15,8 0 9-15,6 0-9 16,8 0-1-16,10 0 0 16,7 0 17-16,0 0-9 15,-3-6 0-15,-8-4 7 16,-4 0 4-16,-12 1 10 16,-5-1-9-16,-7-2 16 15,0-3 15-15,-10-5-24 16,-25 0-19-16,-12 5-8 0,-4 3 0 15,5 4 6-15,15 5-6 16,15 1 0-16,16 2-32 16,6 0-143-16,27 0-301 15</inkml:trace>
  <inkml:trace contextRef="#ctx0" brushRef="#br0" timeOffset="66872.08">6044 4643 527 0,'0'0'709'0,"0"0"-709"16,0 0-19-16,0 0-16 15,0 0 24-15,0 0 2 16,73-11-2-16,-58 30-11 15,-3 0-24-15,-1 3-18 16,-7-4-8-16,-1 0 7 16,-3-5 36-16,0-3 24 15,0-7 2-15,0-2 3 16,0-1 0-16,2 0 60 16,4-17 50-16,4-10-59 15,5-5-51-15,4 2-9 16,5 7 7-16,3 7 1 0,-3 8-7 15,3 8 0 1,0 0-9-16,-4 7 8 0,0 12 1 16,-7 6 7-16,-3 1 1 15,-3 1 1-15,-6-4 1 16,-2-3-2-16,-2-2 8 16,0-4-8-16,-2-6 13 15,-7 0 12-15,-1-7 5 16,4-1 30-16,0 0 19 15,1-16-13-15,2-13-44 16,3-14-9-16,0-6-9 16,18 4-4-16,9 5-4 0,3 11 3 15,-2 11-3-15,-1 12-2 16,0 6-11-16,-2 0 6 16,-1 18-5-16,0 7 7 15,0 6 9-15,1-1-3 16,-3 0 2-16,6-9 1 15,-1-4 5-15,1-6-3 16,-3-10 0-16,3-1 2 16,1-7-4-16,-4-14-6 15,-8-5-50-15,-10 0 4 16,-7 1 39-16,0 2-20 16,-16 5-13-16,-4 8 46 15,2 6 29-15,-3 4-19 16,-1 0 2-16,1 7 9 15,5 13 0-15,2 9 3 0,6 3-4 16,8 5 8-16,0 4 1 16,7-5-4-16,12-3-4 15,7-6-7-15,3-8-3 16,6-5-2-16,2-3 3 16,6-5-2-16,-1-6-6 15,-4 0 2-15,-6 0-6 16,-9-2-7-16,-12-11-156 15,-6-7-325-15</inkml:trace>
  <inkml:trace contextRef="#ctx0" brushRef="#br0" timeOffset="67952.2">7968 4321 957 0,'0'0'176'16,"0"0"-176"-16,0 0-18 16,-12 111 18-16,7-36 27 15,5 2 13-15,0-6-25 16,9-9-2-16,6-7 16 16,-1-14-14-16,-5-13-6 15,-2-10-7-15,-6-10 2 0,1-5-4 16,-2-3 4-16,0 0 11 15,0 0-9-15,-6 0 14 16,-20-16-16-16,-11-10-4 16,-12-9-40-16,-4 1 14 15,-1-1-7-15,2 13 19 16,3 10 14-16,3 12 0 16,4 0 2-16,2 21-5 15,10 12 5-15,9 5-2 16,10 3 20-16,11-4-11 15,0-2 0-15,20-4 1 16,16-6-2-16,13-5-1 16,8-9 7-16,4-5-10 15,7-6 2-15,-2 0-2 0,0-15-4 16,-5-8-4-16,-6-3-24 16,-8-1 7-16,-13-3-13 15,-13 8 5-15,-11 7 11 16,-8 7 18-16,-2 4 15 15,0 4 5-15,0 0-20 16,-9 12-4-16,-2 8 3 16,7 7-3-16,4-1 0 15,4-1 2-15,25-6 1 16,10-3 2-16,7-8 0 16,0-8 1-16,2 0-1 15,-9-1 9-15,-5-13-9 16,-10 0 5-16,-11-4 5 0,-10-2-2 15,-3-3 15-15,-9-7-24 16,-22-4-1-16,-7-2 1 16,-7 0 8-16,-2 8-4 15,8 11-4-15,9 6-2 16,11 8-3-16,13 3-42 16,6 0-172-16,0 6-261 15</inkml:trace>
  <inkml:trace contextRef="#ctx0" brushRef="#br0" timeOffset="68455.85">8561 4684 943 0,'0'0'246'16,"0"0"-241"-16,0 0-5 15,-8 83 0-15,8-49 6 16,0-4 4-16,7-4 0 16,9-1 3-16,4-1-7 15,-1-1-4-15,-3-5 1 16,-2-4-3-16,-7-7-1 16,-2-5-8-16,-2-2 6 15,0-9 3-15,2-10 2 0,1-7-1 16,0 3-2-16,2 7-1 15,4 3 2-15,4 6 0 16,5 5-10-16,4 2-7 16,4 0 6-16,2 12 9 15,-1 2 1-15,1-2 1 16,-4-2 0-16,-3-3 2 16,-6-3 8-16,-9-2 2 15,-4-2-2-15,-4 0 12 16,-1-3 55-16,2-15 16 15,-2-7-52-15,0-10-30 16,-8-2 7-16,-9-8-3 16,-6-2-10-16,-1 2 1 15,9 16-6-15,3 8-9 0,9 14-22 16,3 7-47 0,0 2-114-16,11 15-320 0</inkml:trace>
  <inkml:trace contextRef="#ctx0" brushRef="#br0" timeOffset="68845.81">9198 4784 1060 0,'0'0'192'0,"0"0"-125"16,0 0-32-16,0 0-35 0,0 0-5 15,0 0-7 1,63 13 5-16,-41 6-1 0,-5 3 3 16,-7 0-7-16,-1-7-6 15,-6-2-7-15,-3-4 9 16,0-5 7-16,0-4 4 16,0 0 5-16,0 0 9 15,1-2 5-15,4-18 25 16,6-9-6-16,9-8-30 15,7-1-6-15,7 7 3 16,1 10-6-16,-1 11 3 16,-2 10-1-16,-4 0 8 15,-1 7-1-15,-1 12-3 16,-3 1 2-16,-2 5-7 0,-3 0 5 16,-5 0-7-16,-1 1-94 15,-11-9-243-15</inkml:trace>
  <inkml:trace contextRef="#ctx0" brushRef="#br0" timeOffset="72303.55">10478 4534 801 0,'0'0'114'0,"0"0"-49"16,0 0-20-16,0 0-4 16,0 0-24-16,0 0-17 15,0 0 0-15,-4 70 48 16,10-33-13-16,1-2-29 15,-1-4 0-15,-3-4-2 16,-1-6-4-16,-2-1 4 16,0-3-4-16,0 0 0 15,-8-3-59-15,-5-7-135 0,1-7-212 16</inkml:trace>
  <inkml:trace contextRef="#ctx0" brushRef="#br0" timeOffset="72462.13">10438 4431 915 0,'0'0'99'15,"0"0"-87"-15,0 0-11 16,0 0-1-16,0 0-20 16,0 0-16-16,0 45-61 15,12-23-185-15</inkml:trace>
  <inkml:trace contextRef="#ctx0" brushRef="#br0" timeOffset="72871.03">10959 4549 563 0,'0'0'509'16,"0"0"-464"-16,0 0-41 15,0 0-4-15,0 0 6 16,0 0 6-16,-79 51-11 0,70-31 1 16,9-2-2-16,0 1 0 15,9-1 2-15,13 3-2 16,6 1 0-16,2 2-1 15,-2 1-2-15,-4 0 3 16,-9 0-2-16,-7-2 2 16,-8-3-8-16,0-3 7 15,-3-3 2-15,-14-2 34 16,-3-6 17-16,-5-1 17 16,-1-3-18-16,1-2-23 15,-1 0-18-15,7-3-10 16,7-13-55-16,10-11-156 15,2-8-558-15</inkml:trace>
  <inkml:trace contextRef="#ctx0" brushRef="#br0" timeOffset="73241.05">11456 4428 804 0,'0'0'114'0,"0"0"-65"0,0 0 36 15,0 0 7-15,0 0-47 16,0 0-45-16,-5-7-6 15,-1 50 1-15,-3 16 5 16,5 10 36-16,4 4-7 16,0-3 0-16,7-4-14 15,10-12-3-15,2-8-2 16,-3-11-8-16,4-8 3 16,-2-8-4-16,-1-9 3 15,4-7-4-15,0-3-42 16,5 0-66-16,-3-18-92 15,-6-9-123-15</inkml:trace>
  <inkml:trace contextRef="#ctx0" brushRef="#br0" timeOffset="73457.47">11257 4720 1035 0,'0'0'202'0,"0"0"-184"16,0 0-14-16,0 0 11 16,112-40 17-16,-57 26-18 15,-1 3-14-15,-8 4 0 16,-7 6-26-16,-8 1-108 0,-8 0-157 16,-9 4-379-1</inkml:trace>
  <inkml:trace contextRef="#ctx0" brushRef="#br0" timeOffset="73805.53">11872 4860 916 0,'0'0'98'16,"0"0"-97"-16,0 0-1 0,-42 74 0 15,42-55 0-15,15-2 0 16,13-5 1-16,3-5 1 16,2-7 4-16,-4 0-4 15,-8 0 6-15,-7-11 5 16,-9-1 36-16,-5-3 43 15,0-4-21-15,-18-3-20 16,-8 0-30-16,-2-1-11 16,0 5 4-16,6 5-14 15,8 2-6-15,11 2-79 16,3-2-171-16</inkml:trace>
  <inkml:trace contextRef="#ctx0" brushRef="#br0" timeOffset="75154.92">13323 4696 817 0,'0'0'81'15,"0"0"-33"-15,0 0-5 0,-108-20 8 16,69 36 7-16,-3 18-22 15,0 7-25-15,11 1-7 16,13-4-2-16,8-4-2 16,10-8-1-16,0-7 1 15,11-5-1-15,10-6 8 16,5-5-12-16,2-3 7 16,2 0-2-16,-3-4 0 15,-7-9 3-15,-3-5-3 16,-2-5 2-16,-6-3 6 15,-2-1-10-15,-1 3 5 16,-3 6-3-16,2 12 8 0,-5 5 28 16,1 1-36-16,4 4-9 15,4 15-16-15,7 8 25 16,5 5 0-16,3 1 16 16,3-5-9-16,-2-5-7 15,0-7 15-15,-4-7 5 16,0-5-3-16,0-4 2 15,-3 0-5-15,1-1 8 16,-1-13-7-16,-1-9 9 16,-5-3-5-16,-4-10-5 15,-3-10-2-15,-4-9-10 16,-1-4-2-16,0 5-1 16,0 17-8-16,0 19 9 15,0 12-1-15,0 6-5 16,0 2-14-16,0 20-2 0,17 13 2 15,13 12 20-15,8 3 0 16,4-1 0-16,-1-4-2 16,-5-7 1-16,-8-3-3 15,-12-6 0-15,-10-10-5 16,-6-2-8-16,0-7 5 16,-10-2 12-16,-14-2 16 15,-4-3 39-15,-5-3-22 16,0 0 0-16,5-1-15 15,7-9-18-15,13-2-8 0,8-2-48 16,25-2-162 0,17 0-851-16</inkml:trace>
  <inkml:trace contextRef="#ctx0" brushRef="#br0" timeOffset="76771.6">14647 4517 879 0,'0'0'130'0,"-84"-6"-110"16,39 6 11-16,2 12 8 15,7 8-8-15,7 7-15 16,9 1-4-16,11 6-4 16,9-1-8-16,0 5 4 15,24 1-8-15,9 1 5 16,4 0-1-16,2-3 7 15,-2-1-7-15,-11-3-1 16,-10-4-1-16,-10-2 2 0,-6-2 0 16,-3-5 1-16,-19-3-1 15,-5-4 9-15,-2-8 14 16,4-5 29-16,7 0 13 16,9-10-29-16,9-19-3 15,8-14-30-15,28-10-3 16,17-3-33-16,10 0 21 15,1 4 6-15,-3 5-22 16,-7 4 28-16,-12 3 0 16,-11 5 3-16,-9 2-3 15,-11 0 20-15,-6-4-6 16,-5-1 3-16,0-4-11 16,0 3 5-16,-4 2 9 15,0 5-18-15,-2 9 4 16,4 10-2-16,-1 7 6 0,2 6-10 15,-1 0-2-15,2 15-13 16,0 24-17-16,0 18 32 16,0 10 12-16,0-1-2 15,-1-1-6-15,-2-7-3 16,-3 0 6-16,0-6-5 16,-5-7-1-16,2-11-1 15,-1-12 2-15,6-10-2 16,1-9-2-16,1-3 2 15,2 0 15-15,0 0 2 0,0-19 10 16,3-16-20 0,16-10-7-16,6 1-14 0,5 9 3 15,-1 16-4-15,0 15 8 16,-4 4 6-16,-1 11-9 16,-2 21-1-16,-6 5 2 15,1 5-1-15,-5-1 8 16,3-6 2-16,1-4-1 15,2-8 2-15,-1-5 3 16,0-7-4-16,0-5 0 16,1-5-1-16,-2-1-17 15,2-3-6-15,0-15-2 16,-3-5 2-16,-6-9 12 16,0-1-3-16,-9 2 14 15,0 8-5-15,0 6 6 0,0 14 10 16,0 3 3-16,0 0 0 15,-3 0-13-15,-8 18-9 16,2 13 2-16,-3 9 7 16,2-1 6-16,7-2-4 15,3-5 0-15,0-5-2 16,3-5 0-16,12-4 0 16,-2-6-5-16,7-4 4 15,-1-6 1-15,2-2 9 16,0 0 0-16,-3-15-8 15,-3-7 5-15,-8-5 2 16,-5-5-6-16,-2-6-2 16,-2-3-10-16,-15 2-11 15,-5 7 9-15,-1 9 11 0,-1 9-5 16,6 8-2-16,4 4 3 16,10 2-1-16,4 0 6 15,0 0 0-15,0 0-2 16,7 0-7-16,13 2-11 15,11 10 19-15,5 6 0 16,0 1 1-16,-3 2 0 16,-8 1 0-16,-6-2 0 15,-5-1-1-15,-8-2-3 16,-1-4-5-16,-3-3 9 16,-2-3-3-16,1-2 0 15,-1-3 3-15,3-2 4 16,1 0 2-16,-1 0 7 0,4 0 12 15,5-20-10-15,9-5 8 16,3-5-17-16,-4 6 2 16,-6 8 2-16,-5 9-9 15,-5 7-1-15,1 0-6 16,4 17-14-16,6 13 20 16,3 8 0-16,1 3 1 15,1 0 2-15,0-3-3 16,1-7 7-16,-3-7-5 15,-3-10 9-15,-4-8-8 0,-5-5 5 16,4-1 8 0,2-10 26-16,4-15-8 0,-1-11-16 15,-2-9-8-15,-7-8-1 16,-6-5-7-16,0-6-2 16,0 5-10-16,-10 13-1 15,-3 16-4-15,1 16 5 16,-5 14 1-16,-3 0-42 15,-3 14-44-15,1 14-9 16,6 3-144-16,11-8-283 16</inkml:trace>
  <inkml:trace contextRef="#ctx0" brushRef="#br0" timeOffset="77204.45">16006 4838 1246 0,'0'0'67'16,"0"0"-67"-16,0 0-29 16,0 0 19-16,0 0-7 15,100-10 3-15,-67 32 3 16,-5 3 3-16,-9-1-20 15,-7-3 6-15,-5-2 9 16,0-7 6-16,-4-3 1 0,-3-5 3 16,0-2 3-16,0-2 0 15,0 0 4-15,0 0 10 16,0-7 33-16,7-16 38 16,8-10-62-16,11-6-23 15,9-1-1-15,8 8-1 16,1 9 0-16,-5 13 2 15,-2 10 2-15,-7 0-2 16,-6 16 2-16,-2 10 1 16,-4 1 13-16,-3 5-11 15,-3-1-3-15,-5-3-2 16,-1-1 0-16,-1-2-5 16,-2-5-122-16,-3-8-242 15</inkml:trace>
  <inkml:trace contextRef="#ctx0" brushRef="#br0" timeOffset="77963.4">16901 4665 656 0,'0'0'204'0,"0"0"-142"15,0 0-6-15,0 0 28 16,0 0-26-16,0 0-48 15,11 23-1-15,-1 21 14 16,2 5 32-16,-3-2-33 16,1-10-13-16,-4-4-4 15,-3-9-5-15,0-10 2 16,-1-3-2-16,-2-5 0 16,0-5-17-16,0-1-67 15,0 0-159-15,0-12-227 0</inkml:trace>
  <inkml:trace contextRef="#ctx0" brushRef="#br0" timeOffset="78116">16974 4551 1111 0,'0'0'52'0,"0"0"-52"15,0 0-18-15,0 0-18 16,0 0-48-16,0 0-129 15,0 0-458-15</inkml:trace>
  <inkml:trace contextRef="#ctx0" brushRef="#br0" timeOffset="78556.82">17188 4744 1132 0,'0'0'139'0,"0"0"-127"15,0 0-11-15,0 0-1 16,0 0-12-16,0 0-1 0,40 11-2 16,-24 7 9-1,-4 2 4-15,-2 0-6 0,-5-5 4 16,-3-5-8-16,-2-4 6 15,0-2 3-15,0-2 2 16,0-2-1-16,0 0 4 16,0 0-1-16,4 0 22 15,4-20 9-15,8-8-32 16,5-7-8-16,2 0 4 16,3 9 4-16,-4 9 1 15,-2 12-1-15,-6 5-2 16,3 2-9-16,-5 19 6 15,0 7-2-15,-3 4 7 16,-3 4 11-16,-3-3-11 0,-3 1 5 16,0-5-1-16,0-2-4 15,0-2 0-15,0 0-85 16,0-9-234-16</inkml:trace>
  <inkml:trace contextRef="#ctx0" brushRef="#br0" timeOffset="79319.78">17941 4860 307 0,'0'0'864'0,"0"0"-760"0,0 0-82 15,0 0 17-15,0 0-28 16,0 0-8-16,101-99-3 16,-65 66 0-16,-1 3 2 15,-7-5-2-15,-4-1-5 16,-8-2 0-16,-2 0-3 16,-8-3-16-16,-5 4 9 15,-1 3 15-15,0 9-3 16,0 7 3-16,0 10 0 15,0 6 22-15,0 2-8 0,0 0-13 16,0 0-2 0,0 18-14-16,-3 19-10 0,-4 22 25 15,-1 15 10-15,-5 11 12 16,5-5-9-16,1 1-9 16,0-10 9-16,4-8-8 15,-1-6 13-15,4-8-8 16,0-10-4-16,0-12 0 15,0-12-4-15,0-8 1 16,0-7 5-16,2 3 3 16,0-3 4-16,6 0-2 15,6-8 0-15,6-16-13 16,6-10 3-16,-5-5-6 16,-8-1 3-16,-7 1-33 15,-6 4 16-15,0 1-3 0,-16 6 0 16,-5 5-4-16,-8 4 14 15,4 4 2-15,3 6 5 16,8 3 3-16,10 5 3 16,4-3 3-16,0 2 7 15,0 0-10-15,6-1 1 16,18-2-4-16,11-1-8 16,13-2 2-16,3 6 6 15,-6 2 0-15,-7 0-2 16,-9 16 1-16,-8 5-9 15,-5 1-2-15,-4-1 9 16,-3-1 3-16,-3-4 3 0,-2-2-3 16,-2-5-6-16,0 0 6 15,-2-2 0-15,0-3-8 16,0 1-128-16,0-5-170 16,0 0-328-16</inkml:trace>
  <inkml:trace contextRef="#ctx0" brushRef="#br0" timeOffset="79938.13">18726 4660 413 0,'0'0'413'0,"0"0"-289"15,0 0-60-15,0 0 13 16,0 0-17-16,0 0-36 16,-44 35-8-16,18-8-14 15,3 2-2-15,7 1 0 16,4-5-1-16,9-3 1 15,3-6-3-15,0-5 1 0,0-2 0 16,15-3 1 0,1-3 1-16,5-3 2 0,3 0 2 15,-3-8 9-15,-2-9-5 16,-4-1 0-16,-1-1-8 16,-5 3 7-16,-5 3 0 15,1 4-5-15,-4 8-2 16,-1 1-3-16,0 0-13 15,0 30-10-15,0 19 4 16,-9 22 15-16,-8 16 7 16,-3 3 2-16,-3-5 0 15,4-13-1-15,0-17 1 16,2-13 3-16,4-13 9 16,2-9 25-16,0-8 13 15,1-6 13-15,0-4-4 0,-8-2-2 16,-6 0 22-16,-4-15-40 15,-2-8-17-15,4-10-13 16,4-9-11-16,6-10-10 16,13-5-42-16,3-2-44 15,25 4-67-15,19 11-162 16,8 5-625-16</inkml:trace>
  <inkml:trace contextRef="#ctx0" brushRef="#br0" timeOffset="80229.35">19231 4657 1034 0,'0'0'135'16,"0"0"-98"-16,0 0 19 15,0 0-25-15,0 0-31 16,0 0-11-16,-4 81 11 16,4-18 38-16,0 0-4 15,0-5-18-15,0-9-1 16,0-5-10-16,0-7-1 16,-1-8 0-16,-5-1-4 15,1-5-87-15,-1-7-193 16,3-10-388-16</inkml:trace>
  <inkml:trace contextRef="#ctx0" brushRef="#br0" timeOffset="80394.9">19505 5078 1096 0,'0'0'304'15,"0"0"-254"-15,0 0-7 16,0 0 33-16,0 0-28 15,0 0-35-15,0 0-13 0,0 0-23 16,0-4-104 0,0-3-192-16</inkml:trace>
  <inkml:trace contextRef="#ctx0" brushRef="#br0" timeOffset="83062.77">19698 4534 943 0,'0'0'71'15,"0"0"-71"-15,0 0-20 16,0 0 11-16,0 0 1 16,0 0 8-16,0 0 5 15,114 2 47-15,-54-3-5 16,4-9-6-16,1 0-7 15,-4 1-7-15,-7-1-7 16,-7 5-12-16,-10 2-6 16,-9 3-2-16,-9 0-19 15,-10 0-62-15,-9 2-80 16,0 6-68-16,-22 1-144 16</inkml:trace>
  <inkml:trace contextRef="#ctx0" brushRef="#br0" timeOffset="83283.17">19989 4620 785 0,'0'0'228'16,"0"0"-215"-16,0 0-13 15,0 0-12-15,-3 82 12 16,2-29 60-16,1 6-14 0,0-6-36 15,0-3-10 1,3-7 0-16,5-6 0 0,-1-8-23 16,0-9-132-16,1-13-137 15</inkml:trace>
  <inkml:trace contextRef="#ctx0" brushRef="#br0" timeOffset="83954.38">20315 4602 888 0,'0'0'118'0,"0"0"-102"0,0 0 14 16,0 0 16-16,0 0-38 15,0 0-8-15,0 61 0 16,0-1 23-16,0 3 19 16,0-1-18-16,0-3-12 15,0-5-4-15,0-6-3 16,0-7-4-16,-5-9 2 16,-2-8-1-16,2-9 5 15,1-5-5-15,4-6 3 16,-2-3 2-16,2-1 10 15,-1 0 18-15,1-25 13 16,0-8-37-16,0-11-11 16,19 3-26-16,8 11 3 0,10 13 12 15,4 11 3-15,6 6-3 16,4 6 1-16,1 14 9 16,0 2 0-16,-5 0-6 15,-5-2 7-15,-4-5 5 16,-3-7-1-16,-6-2-3 15,-3-6 6-15,-10 0-3 16,-7 0-4-16,-5-11-24 16,-4-11-23-16,-1-6-10 15,-17 1-32-15,-6 3 60 16,-2 9 29-16,-4 5 3 16,-1 10-2-16,-1 0 12 15,2 8 21-15,8 15 14 0,5 8-25 16,10 7 2-1,7 3 1-15,0 0-2 0,17-4-8 16,12-5-2-16,11-4-4 16,8-8-9-16,10-6 10 15,7-4 0-15,0-7-10 16,-2-3-2-16,-9 0-50 16,-8-9-165-16,-12-15-291 15</inkml:trace>
  <inkml:trace contextRef="#ctx0" brushRef="#br0" timeOffset="84822.06">21581 4828 635 0,'0'0'73'15,"0"0"-66"-15,0 0 55 16,0 0 69-16,0 0-15 16,0 0-9-16,0-30-13 15,0 30-1-15,0 0-51 16,0 11-42-16,3 25-24 15,3 22 24-15,3 12 5 16,0 3 6-16,0-8-8 16,2-8 0-16,-1-11-3 15,-3-13 1-15,0-14-1 16,-3-7 0-16,-2-10 0 16,-2-2 1-16,0 0 7 15,0 0 13-15,0 0 29 0,0-17 17 16,0-12-31-1,-8-17-36-15,3-11 1 0,2-11-2 16,3-7-23-16,0-2 6 16,8 4-17-16,7 7-9 15,-3 18 44-15,1 16-18 16,-2 19 15-16,-2 10-14 16,1 3-23-16,3 9-20 15,1 22 25-15,-2 10 23 16,-6 5 11-16,-6 1-4 15,0-11 2-15,0-5 3 16,-8-8 0-16,-5-7-1 0,-2-5 3 16,0-2 3-16,-2-3 21 15,-3-2-15-15,8-1-11 16,3 0-1-16,6 2-111 16,3-3-282-16</inkml:trace>
  <inkml:trace contextRef="#ctx0" brushRef="#br0" timeOffset="85600.98">21924 5084 900 0,'0'0'89'15,"0"0"-80"-15,0 0-3 16,0 0 12-16,0 0-9 16,0 0-9-16,91-42-3 15,-80 34-8-15,-4-6-43 16,-4 0-34-16,-3 0-18 16,0-1 3-16,-16 2 62 15,-2 3 41-15,-1 3 0 16,-2 7 50-16,3 0-2 15,0 0-40-15,6 13-2 16,2 6 1-16,5 8 14 16,5 6 19-16,0 1-20 0,2 2 33 15,14-6-20-15,4-2-9 16,2-4-9-16,3-5-2 16,0-8-1-16,-1-7 6 15,0-4-7-15,2 0 7 16,0-8 14-16,1-11-3 15,-3-3-10-15,-4-6 4 16,-1-9-17-16,-7-4 16 16,-3-9-18-16,-5-3-4 15,-4 0-12-15,0 9-3 16,0 10-11-16,0 16 22 16,-7 10 4-16,0 7 13 15,-4 1-13-15,-5 4-18 0,-4 17 12 16,-1 5 6-1,5 3 5-15,2-1-1 0,7-3-4 16,4-4 0-16,3-5 0 16,0-3 1-16,0-2-1 15,3-8-6-15,8-3 6 16,8 0 5-16,8-11 17 16,10-11-6-16,3-4-16 15,3-1 11-15,-4 5-10 16,-6 6 2-16,-5 9-3 15,-5 7 1-15,-7 0 3 16,-1 17-2-16,-4 10 7 0,-1 8 5 16,-5 6 9-16,-1 2-8 15,-3-2-5-15,-1-4-3 16,2-7-5-16,-2-4-4 16,0-8 1-16,0-5-14 15,0-5-83-15,0-8-190 16,-2 0-446-16</inkml:trace>
  <inkml:trace contextRef="#ctx0" brushRef="#br0" timeOffset="86689.07">22853 4884 282 0,'0'0'728'16,"0"0"-703"-16,0 0-10 16,0 0 26-16,-101-17-18 15,67 39-5-15,3 8-14 16,5 5-1-16,13 2 1 16,7 0-2-16,6-2 5 15,0-3-4-15,6-4-3 16,10-3 2-16,7-3 1 15,0-6-2-15,-3-2 0 0,-4-4 1 16,-8-6 4 0,-7-1-6-16,-1-3-5 0,0 0 4 15,0 0 1-15,-7 0 0 16,-5 0 10-16,2-4-10 16,4-9 8-16,6-6 9 15,6-5-17-15,26-4-10 16,10 2-5-16,11 1 5 15,-3 4 8-15,-3 4 1 16,-6 6 0-16,-14 4-2 16,-11 4 0-16,-9 3 1 15,-7 0-18-15,0 15 8 16,0 4 12-16,-10 6 1 16,-2 3 6-16,-2 2-2 15,5 0 4-15,4-1 0 0,5-1 5 16,0-2-9-16,2-5-3 15,16-7 1-15,7-4 5 16,8-6 16-16,4-4-11 16,3 0-6-16,-2-6-5 15,-7-7 11-15,-9-7-10 16,-7-4 4-16,-9-6 3 16,-6-9-8-16,0-5-2 15,-6 0-22-15,-10 5 10 16,-7 9-7-16,3 13 13 15,1 9-4-15,3 5 8 16,0 3 2-16,-2 5-7 0,-1 18 5 16,2 6 4-16,4 6 4 15,4 1 2-15,7-2-2 16,2-3-5-16,0-2 2 16,2-5-2-16,10-6 3 15,1-3 0-15,-1-6-4 16,1-5 0-16,1-4 2 15,2 0 7-15,4-10 2 16,7-12 1-16,4-8-4 16,0-3-8-16,2 3 0 15,-1 4 0-15,-3 8 0 16,0 9 0-16,-6 9-6 16,-2 0 6-16,-3 9-14 15,-3 12 9-15,-4 5 5 16,-4 1 2-16,-2-1 0 0,-1-3 9 15,-3-3-10-15,-1-7 0 16,2-3 2-16,-2-4 3 16,0-3-6-16,3-3 1 15,1 0-1-15,12-5 19 16,10-16-3-16,16-9-13 16,7-3-3-16,3 4 1 15,-7 9 10-15,-9 7 9 16,-10 7 10-16,-4 6-18 15,-4 0-10-15,-3 0-4 16,-1 12-1-16,-3 2 0 16,-3 6-3-16,-4 2 3 0,-2 3-24 15,-2 1-95 1,-9-6-152-16,-23-1-345 0</inkml:trace>
  <inkml:trace contextRef="#ctx0" brushRef="#br0" timeOffset="87802.09">1555 5747 903 0,'0'0'61'15,"0"75"-52"-15,0-17-2 16,0-4 10-16,0-8 16 15,1-10-22-15,2-16 2 16,-1-6 3-16,-2-5 11 0,1-8-27 16,-1-1-1-16,0 0-17 15,0-13-166-15,0-14-654 16</inkml:trace>
  <inkml:trace contextRef="#ctx0" brushRef="#br0" timeOffset="87941.71">1546 5564 1104 0,'0'0'30'15,"0"0"-30"-15,0 0-59 16,0 0-12-16,0 0 7 0,0 0-197 16</inkml:trace>
  <inkml:trace contextRef="#ctx0" brushRef="#br0" timeOffset="88388.52">1838 5860 983 0,'0'0'226'16,"0"0"-199"-16,0 0-27 15,0 0-12-15,0 0 1 0,0 0-4 16,87-25 8-16,-66 46 0 16,-3 3 7-16,-8 1-4 15,-2-2 0-15,-4-6-7 16,-4-5 11-16,0-3-3 16,0-7 3-16,0 0 0 15,0-2 1-15,0 0-1 16,0-3 18-16,0-19 34 15,6-12-21-15,8-10-31 16,5 2-3-16,5 8 3 16,-2 11 4-16,1 15-1 15,-3 8-5-15,0 0 2 16,2 18 0-16,-1 10 13 16,-4 8 5-16,-4 4-11 0,-4 3 4 15,-3-5-6-15,-1-1-5 16,0-5-5-1,-3-4-81-15,4-6-169 0,3-12-450 16</inkml:trace>
  <inkml:trace contextRef="#ctx0" brushRef="#br0" timeOffset="89404.8">2887 6076 1137 0,'0'0'117'0,"0"0"-113"15,0 0-4-15,17-90 12 16,-10 54 0-16,2-5 5 16,-3-5-16-16,0-6 2 15,0 0-3-15,-3-4-5 16,-3-1-5-16,0 3-10 15,0 7 6-15,-2 12 7 16,-6 11 4-16,2 9 1 16,-2 8-11-16,5 4 13 15,0 3 10-15,0 0-10 16,-1 6 0-16,-2 22-3 16,-2 12 3-16,4 14 6 15,4 4-6-15,0 1 9 0,0-2-7 16,13-4 4-16,5-3-9 15,3-11 7-15,0-9-7 16,4-11 4-16,-1-10-1 16,0-6 3-16,-6-3 6 15,3 0 4-15,-5-12-7 16,4-8 9-16,0-10 6 16,-3-10-13-16,4-3-5 15,-8-6 4-15,-2-1-4 16,-1-6 0-16,-5-4-2 15,-4 5-1-15,-1 6 0 0,0 11 0 16,0 12 1 0,0 12-1-16,0 6 0 0,0 6 4 15,0 2-4-15,0 0-9 16,0 3 2-16,0 24-9 16,0 17-3-16,0 15 19 15,0 5-3-15,0 3 3 16,0 0 0-16,0-1 0 15,-1 3 5-15,-10-11-4 16,1-16-2-16,7-19 1 16,0-17 0-16,3-6 4 15,0 0 19-15,0-8-7 16,0-21 25-16,0-14-41 16,6-8-5-16,12 1 5 15,4 11-20-15,-1 17 5 0,3 15 4 16,1 7-2-16,3 10 1 15,4 17 2-15,2 8 6 16,-1-1-4-16,0-2 7 16,-2-8 1-16,-1-8 1 15,-2-9 5-15,2-7-6 16,-3 0 6-16,-2-9-5 16,-5-12-1-16,-4-4-12 15,-5-6-31-15,-7 0 5 16,-4 0 16-16,0 6-8 15,-3 7 3-15,-6 6 19 16,0 9 8-16,-1 3 12 0,1 0-1 16,-3 14-1-16,-3 14 10 15,4 10 16-15,3 6 9 16,7 0-13-16,1-4-13 16,1-3-7-16,15-11-7 15,6-4 7-15,5-7-8 16,4-9 5-16,10-6-2 15,3 0-4-15,0-21-3 16,-7-4-57-16,-10-6-97 16,-24-9-176-16</inkml:trace>
  <inkml:trace contextRef="#ctx0" brushRef="#br0" timeOffset="89630.2">2510 5825 1040 0,'0'0'304'0,"0"0"-290"0,0 0-14 16,0 0 0-16,125-11 4 15,-31-6 38-15,9-3-12 16,-3-1-12-16,-6 5-18 15,-7 5-2-15,-17 2-105 0,-18-2-357 16</inkml:trace>
  <inkml:trace contextRef="#ctx0" brushRef="#br0" timeOffset="90439.04">4814 5473 596 0,'0'0'120'0,"0"0"-51"16,0 0 17-16,0 0-10 15,0 0-40-15,0 0 1 16,-85-62 21-16,71 55-2 16,6 3-17-16,2 0-31 15,5 4 24-15,1 0-7 16,0 15-25-16,-2 25 0 16,2 19 1-16,0 12 55 15,5 1-40-15,12-3-14 0,3-3 4 16,-2-7 1-1,-1-6-3-15,-6-10-3 0,-2-10-1 16,-4-11 1-16,-2-3-2 16,-3-7-12-16,0-2-93 15,0-2-93-15,-8-8-84 16,-9 0-359-16</inkml:trace>
  <inkml:trace contextRef="#ctx0" brushRef="#br0" timeOffset="90631.52">4445 5900 968 0,'0'0'153'15,"0"0"-134"-15,0 0-4 16,0 0 44-16,88-14 21 16,-22 6-14-16,8-4-20 15,1-1-36-15,-9 2-7 16,-11 3-3-16,-11 0-47 15,-11 4-78-15,-6-3-148 16,-15-2-255-16</inkml:trace>
  <inkml:trace contextRef="#ctx0" brushRef="#br0" timeOffset="92139.49">5024 5726 247 0,'0'0'746'16,"0"0"-702"-16,0 0-44 15,0 0-20-15,0 0 20 16,91 75 0-16,-69-30 5 16,-5 0 3-16,-6-7-8 15,-3-10 0-15,-5-9-1 16,-3-9 1-16,0-8 0 15,0-2 9-15,0 0 32 16,0 0 35-16,0-7 23 0,3-13-31 16,2-9-61-16,8-12-7 15,5-4-9-15,12 2 5 16,1 6-37-16,0 11 0 16,2 11-15-16,-2 5-1 15,-2 4-18-15,-2 3 35 16,-5 0 26-16,-3 0 9 15,-5 1 4-15,-8-1 2 16,-2 1 25-16,-4 2 40 16,0 0 17-16,0 0-34 15,0 0 7-15,0 0-25 16,-1 0-19-16,-5 0-10 16,-6 0 3-16,-1 4-2 15,-4 6-3-15,-2 9-1 0,2 7-1 16,-1 1 2-16,3 8 0 15,2-3 2-15,5 0-4 16,4-5 5-16,2-7-3 16,2-6 0-16,0-4-4 15,0-5 2-15,11-2-1 16,8-3-8-16,-1 0 7 16,6-4 4-16,1-15 1 15,-1-5 1-15,-1-6-1 16,-2-8 1-16,-4-3-2 15,-6-1 0-15,-2 9-9 16,-4 10 9-16,-3 9 4 0,-2 11 6 16,2 3 8-1,-2 0-18-15,6 0 0 0,3 14-22 16,7 9 22-16,5 7 0 16,3 1 10-16,4 2-7 15,1-3 0-15,-1-5-1 16,-4-2-2-16,-6-7-20 15,-5-6-60-15,-5-4-20 16,-5-4-38-16,-2-2 76 16,-1 0 62-16,0 0 30 15,0-15 32-15,0-11-48 16,0-5 17-16,0-5 42 16,5 0-61-16,6 5 0 15,6 11-12-15,5 6-2 16,2 11-3-16,0 3-1 0,0 6 2 15,0 17-9-15,-8 8 1 16,-1 3 11-16,-7 2-5 16,-2-3 4-16,-3-6 2 15,-3-5 0-15,0-4-1 16,0-4 1-16,-2-2 1 16,-1-7 0-16,2-3-1 15,1-2 12-15,0-10 29 16,8-19 6-16,12-14-47 15,8-5-3-15,4 4 1 16,-4 10 4-16,2 14 0 16,-11 10-2-16,-2 10-9 15,-3 0 2-15,-3 18-6 0,0 8 6 16,-7 7 7-16,0 2 4 16,-2 1-3-16,-2-5 7 15,0-5-3-15,0-9 4 16,0-7-8-16,0-4 3 15,-3-6 0-15,3 0 37 16,0 0 9-16,0-20-2 16,0-12-29-16,10-15-17 15,17-3-2-15,4 4-3 16,4 13-4-16,1 11 5 0,-5 15-3 16,3 7-9-16,-2 2 6 15,1 18 5-15,-4 5 1 16,-2 0 2-16,-3 1 0 15,-2-6 0-15,-4-5 0 16,2-8 1-16,-5-4 4 16,0-3 2-16,1-5 1 15,-1-14-1-15,-5-4-2 16,-2-5-5-16,-7-2-2 16,-1 1-15-16,0 4 5 15,-12 9-1-15,-1 6 2 16,-5 7-1-16,3 3-4 15,-3 6 15-15,-3 17 1 16,2 12 19-16,1 7 18 0,6 6-8 16,7 0-10-16,5-3-3 15,0-4 4-15,12-9-9 16,9-7 3-16,2-6 5 16,2-8-19-16,2-5 9 15,7-6-3-15,5 0 3 16,3-3-3-16,-8-10-6 15,-9-1-44-15,-14-4-140 16,-11-3-436-16</inkml:trace>
  <inkml:trace contextRef="#ctx0" brushRef="#br0" timeOffset="92821.66">7603 5678 953 0,'0'0'143'0,"0"0"-47"16,0 0 31-16,0 0-51 0,0 0-27 16,0 0-41-16,-68 15-6 15,20 24-2-15,0 7 0 16,11 2 0-16,14-4 0 15,10-7-5-15,13-9 2 16,0-4-2-16,15-3 4 16,15-1 1-16,12 0-1 15,8-2-5-15,5 1-3 16,1 6-9-16,-7 2-7 16,-12 3 7-16,-11 2 6 15,-17-3 2-15,-9-1 0 16,-2-3-1-16,-22-6 11 15,-10-3 19-15,-9-6 48 16,-9-5-7-16,-7-5-10 0,5 0-8 16,-1-6-10-16,6-12-32 15,9-7 0-15,11-7-58 16,22-11-103-16,7-8-300 16</inkml:trace>
  <inkml:trace contextRef="#ctx0" brushRef="#br0" timeOffset="93174.71">7802 5266 862 0,'0'0'156'16,"0"0"-62"-16,0 0-7 16,0 0 44-16,0 0-62 15,0 0-28-15,-8-18-21 16,8 42-20-16,0 13 0 15,0 13 35-15,6 2 0 0,8 1-24 16,-2-7-8-16,2-5 0 16,0-4-3-16,1-6-67 15,-5-10-115-15,-8-10-416 16</inkml:trace>
  <inkml:trace contextRef="#ctx0" brushRef="#br0" timeOffset="94055.36">8596 5745 761 0,'0'0'75'0,"0"0"-74"16,0 0 2-16,0 0 41 15,-80-63-12-15,64 59-19 0,4 3 17 16,6 1 24-16,2 0-7 16,1 1-10-16,-5 21-31 15,1 20-4-15,-5 21 31 16,4 10 4-16,7 8 0 16,1-4 1-16,0-3-8 15,1-8-15-15,8-6 3 16,2-8-14-16,-2-10 2 15,-3-9-4-15,-2-10-1 16,0-5-1-16,-4-5-14 16,0-2-95-16,0-5-82 15,-8-6-43-15,-10 0-282 16</inkml:trace>
  <inkml:trace contextRef="#ctx0" brushRef="#br0" timeOffset="95322.98">8255 6225 908 0,'0'0'127'16,"0"0"-95"-16,0 0 0 15,0 0 9-15,117-22 16 16,-52 16-16-16,7 1-9 16,-2 1-18-16,-9 2-6 15,-13 2-7-15,-12 0-1 16,-6 0 0-16,-2 0-4 15,-1 0-10-15,-3 0-7 16,-2 0 1-16,-1-4 15 0,0-9 5 16,-2-3 2-16,-2-6-2 15,-8 0-3-15,-2-1-18 16,-7 3 20-16,0 3-2 16,0 4-5-16,-12 2-4 15,-4 3-1-15,-8 4 0 16,-3 2 10-16,-1 2 2 15,-1 0 0-15,7 16-5 16,1 4 6-16,8 5 0 16,7 0 4-16,6 0 1 15,0 2 5-15,10 0 0 16,17 0 19-16,12-2-5 16,10-6-11-16,14-7-3 0,5-10 2 15,5-2-3 1,-1-2-7-16,-6-16 1 0,-5-1-1 15,-12-3 2-15,-10-2-3 16,-14-1-1-16,-10-3-4 16,-11 2-21-16,-4 4 8 15,-3 3-10-15,-17 6 0 16,-7 5 23-16,-3 4 1 16,0 4 1-16,2 0 1 15,4 10 1-15,4 9 10 16,4 5 0-16,7 1 2 15,6 1 3-15,3 0-12 0,0-1 0 16,11-1-2-16,9-3 4 16,9-2-2-16,4-5 0 15,4-6 0-15,5-5-2 16,1-3 3-16,-1 0 1 16,-2-4-4-16,-7-8 2 15,-6 1 3-15,-3 1-5 16,-7-3 1-16,-1-1 1 15,-3-3 2-15,-3-2 0 16,-1-3-4-16,3-8 3 16,-1 1-4-16,-2-5 0 15,-1-4-6-15,-3 0 0 16,-2-8-23-16,-3-6 2 16,0 0 24-16,0-7 1 15,0 3 0-15,0 3 2 0,0 6 0 16,-2 10 2-16,-2 9 0 15,1 10 23-15,0 10 18 16,0 5-6-16,0 3-5 16,2 0-32-16,-4 3-5 15,-2 22 2-15,-4 10 3 16,2 13 3-16,5 13 13 16,4 9-5-16,0 5 7 15,0 3 6-15,16-6-10 16,1-9 0-16,5-8-9 15,-1-9 1-15,0-10-2 16,-2-8 1-16,-2-10-2 0,-1-8 2 16,-1-5 1-16,1-5 1 15,2 0 2-15,2-15 5 16,-3-9-1-16,-1-8-2 16,-5-11-1-16,-3-10-10 15,-4-8-1-15,-1 0-12 16,-3 8-19-16,0 22 14 15,0 15 1-15,0 13 1 16,0 3-13-16,0 14 7 16,0 15 11-16,0 9 9 15,3 4 2-15,18-3 0 16,10 3 0-16,11-1-1 16,4 1 1-16,-1 1 4 0,-5-4-4 15,-15-2-2 1,-12-7 1-16,-10-7-4 0,-3-7 5 15,0-4 0-15,-16-4 7 16,-6-3 10-16,-6-2 12 16,-6-3-7-16,-2 0-13 15,5-3-9-15,-2-10-51 16,2-7-142-16,-5-10-509 16</inkml:trace>
  <inkml:trace contextRef="#ctx0" brushRef="#br0" timeOffset="96623.49">10537 6297 1047 0,'0'0'102'15,"0"0"-90"-15,0 0 31 16,0 0 26-16,0 0-32 15,95-77-1-15,-76 53-16 16,2-1-6-16,-4-4 5 0,0-3-8 16,-1-8-7-16,-5-7 1 15,-5-10-3-15,-6-9-2 16,0-9 3-16,0 3-5 16,-3 5 2-16,-3 17-10 15,1 16 10-15,2 14-2 16,0 10 2-16,1 8 0 15,-1 2-1-15,1 0-1 16,-1 1-14-16,-3 25-8 16,-4 13 17-16,1 23 7 15,3 12 4-15,5 7 3 16,1 0 0-16,0-6-2 16,12-14-4-16,4-8-1 0,1-5 3 15,2-15-3 1,-1-7 5-16,4-9-2 0,0-11-3 15,-2-5 6-15,-1-1 3 16,1-7-3-16,-2-16 4 16,-2-9-2-16,-1-9 0 15,-3-13-2-15,-2-9-10 16,-2-14 4-16,-1-2-7 16,-2-1 3-16,-2 10-5 15,0 17 6-15,-2 18-3 16,-1 14 5-16,0 9 2 15,0 8 0-15,0 4 3 0,0 0-4 16,0 10-21-16,0 21-5 16,0 17 26-16,-1 14 0 15,-1 7 7-15,-1 0-4 16,2-1-3-16,-4-7 6 16,-2-6-8-16,-1-9 2 15,1-9-3-15,0-12 2 16,5-13 1-16,2-8 2 15,0-4 5-15,0-2 9 16,0-20 8-16,0-13-20 16,4-14-4-16,10-1-5 15,4 6 0-15,-3 10-3 16,1 17 4-16,-1 17 4 16,6 0-19-16,4 13 5 15,2 15 11-15,3 5 3 0,-5-1 0 16,1 0 3-16,1-8 0 15,-2-5 3-15,2-6-5 16,-2-6 6-16,-4-6 3 16,-2-1-9-16,-1 0 4 15,2-8-3-15,-4-11-2 16,-2-6-16-16,-5-6 11 16,-5-1-15-16,-4 1 2 15,0 4 11-15,-10 8-8 16,-1 9-4-16,-2 4 1 15,2 6 18-15,-2 0-1 16,-5 19 2-16,3 11 10 0,3 7 11 16,8 1 4-1,4 1-7-15,0-1-10 0,16-2 1 16,6-5-1-16,8-5-4 16,13-7 7-16,4-6-4 15,9-9 5-15,1-4-13 16,-3 0 0-16,-8-20-43 15,-10-7-98-15,-14-6-191 16</inkml:trace>
  <inkml:trace contextRef="#ctx0" brushRef="#br0" timeOffset="97638.77">11628 6056 616 0,'0'0'229'0,"0"0"-199"16,0 0-23-16,0 0 51 15,-95-9 4-15,53 9-2 0,2 3-7 16,6 7-29-16,4 3-9 15,6 0 6-15,5 4-11 16,10 2 10-16,1 1-13 16,7 4 14-16,1 2-17 15,0 0-1-15,0-2-3 16,12-5 6-16,8-3-6 16,3-8 1-16,-1-4 2 15,2-4-3-15,-3 0 0 16,0-7-3-16,-8-14 2 15,-2-4 0-15,-7-7-1 16,-4 0 2-16,0 1 0 0,0 8 1 16,0 9-1-16,0 7 10 15,0 6 1-15,0 1-11 16,0 1-8-16,11 18-21 16,2 7 29-16,5 7 10 15,2-1 3-15,0-1-3 16,3-8-1-16,-4-2 4 15,1-10-3-15,-6-4-5 16,-3-4 4-16,-2-3-2 16,4-1 5-16,2-20 6 15,6-12-9-15,1-5-6 16,-1-9 0-16,2-7-1 16,-3-8-2-16,-1-9-3 0,-5-4-5 15,-5 6-2 1,-4 14 5-16,-5 18 5 0,0 17 3 15,0 11 16-15,0 7 5 16,0 2-15-16,0 0-9 16,-5 25-10-16,-5 22 10 15,0 17 10-15,4 8 6 16,4-3-7-16,2-8 9 16,2-5-9-16,14-8-5 15,0-7 1-15,4-11 0 16,-5-10-2-16,1-9-3 15,-1-10-22-15,1-1-54 0,-1-13-104 16,-4-18-284 0</inkml:trace>
  <inkml:trace contextRef="#ctx0" brushRef="#br0" timeOffset="97802.33">11819 5925 1017 0,'0'0'37'15,"0"0"-29"-15,0 0 41 16,0 0 24-16,84 0-19 16,-30-2-31-16,6-10-23 15,-7-4-20-15,-17-1-183 16,-24-1-363-16</inkml:trace>
  <inkml:trace contextRef="#ctx0" brushRef="#br0" timeOffset="98080.59">10638 5922 1227 0,'0'0'142'0,"0"0"-131"0,0 0 9 16,0 0 14-16,87-37-18 15,-16 12-13-15,18-1-3 16,8 1 1-16,2 7-2 16,-10 5-90-16,-14 1-247 15</inkml:trace>
  <inkml:trace contextRef="#ctx0" brushRef="#br0" timeOffset="99505.78">12961 6442 711 0,'0'0'211'15,"0"0"-69"-15,0 0-13 0,0 0-9 16,0 0-49 0,0 0-44-16,0 0-5 0,25-81-19 15,-8 50 1-15,0-5-4 16,3-5 2-16,-4-6-2 16,2-4 0-16,-3-6 0 15,-2-6-15-15,-4-6 8 16,1-2-6-16,-7 7-7 15,-3 12 17-15,0 20-2 16,0 14 5-16,0 11-1 16,0 5-2-16,0 2 2 15,0 0-2-15,-8 14-6 16,-3 24-5-16,-3 22 14 16,0 17 9-16,6 0 3 0,8-6-10 15,0-6-2-15,8-8 2 16,9-6 0-16,2-9-2 15,3-11 1-15,2-10 1 16,-1-9-2-16,-2-6 0 16,2-6 0-16,-3 0 3 15,-1-4 2-15,-1-17 2 16,-2-7-5-16,-3-13-4 16,-2-7-2-16,0-10-7 15,-2-9 2-15,1-5-3 16,-2-4-12-16,1 5-5 15,-3 18 21-15,-1 14 8 16,-2 21 1-16,-3 11 11 0,0 4-2 16,0 3 12-16,0 0-22 15,0 12-8-15,0 21-16 16,0 21 16-16,0 14 8 16,0 3 9-16,0 0-4 15,-1-7-1-15,-8-4-4 16,-1-4 0-16,-1-6 1 15,-2-14 0-15,5-13 0 16,4-15 0-16,2-6 6 16,2-2 4-16,0 0-2 15,0-18 11-15,0-14-8 16,9-11-12-16,12-4-21 0,4 6 10 16,5 12-4-1,-1 13 11-15,-4 14-4 0,2 2-3 16,0 6-2-16,1 13 4 15,0 5 8-15,2 2 1 16,2-3 1-16,1-6 1 16,-2-4-2-16,0-7 9 15,-1-6 1-15,-4 0-9 16,-4 0 5-16,-10-14-1 16,-6-5-5-16,-6-6-11 15,0-2-22-15,-5-3-11 16,-13 6 26-16,1 5 8 15,2 7 10-15,2 8 17 0,4 4 5 16,-1 0-10 0,0 16-6-16,-1 11 11 0,1 7 7 15,5 5 2-15,5-1 0 16,0 1-13-16,12-5-9 16,9-3 2-16,11-6-3 15,9-6 3-15,9-8 0 16,6-8-6-16,0-3-12 15,-6-3-56-15,-14-19-95 16,-23-9-211-16</inkml:trace>
  <inkml:trace contextRef="#ctx0" brushRef="#br0" timeOffset="99755.11">12879 6047 864 0,'0'0'439'16,"0"0"-421"-16,80-20-18 16,-3 0 0-16,19-3 1 15,15-1-1-15,2 2 6 16,-11 4-4-16,-13 7-2 0,-23-3-135 15,-22 1-419 1</inkml:trace>
  <inkml:trace contextRef="#ctx0" brushRef="#br0" timeOffset="100639.74">14844 5998 972 0,'0'0'111'0,"0"0"-100"16,0 0 14-16,-103 16 24 16,71 15 3-16,4 9-12 15,9 0-19-15,13 1-12 16,6-1-2-16,7-6-6 16,23-5 1-16,6-7 7 0,8-10-5 15,1-6 3-15,1-6-5 16,-5 0 6-16,-7-7-5 15,-7-10 3-15,-9-3 6 16,-6-5 1-16,-9-5-3 16,-3-5-6-16,0-1 0 15,-15 1-4-15,-12 6 0 16,-4 4 0-16,-2 10 1 16,1 7-1-16,7 3 0 15,7 5-3-15,12 0 1 16,3 5-16-16,3 13-52 15,2 2-82-15,22-6-156 16,4-8-484-16</inkml:trace>
  <inkml:trace contextRef="#ctx0" brushRef="#br0" timeOffset="101072.59">15272 5774 1154 0,'0'0'79'15,"0"0"-79"-15,-26 89-12 0,19-38 12 16,7-5 0 0,0-5 4-16,0-7 1 0,3-4-5 15,3-3 0-15,-1-6 0 16,0-6 1-16,-2-5-1 15,-1-6 2-15,1-3-1 16,0-1 2-16,4 0 0 16,11 0-2-16,13-8-1 15,11-5 0-15,6 0-6 16,-5 8-15-16,-8 5-3 16,-10 7-18-16,-14 18 5 15,-11 6 1-15,0 2 29 16,-9-2-3-16,-11-7 10 15,2-7 4-15,-3-7 59 16,2-6 20-16,-7-4 11 0,1 0-24 16,-2 0-12-16,4-17-15 15,4-8-33-15,6-8-10 16,12-3-60-16,1 0-113 16,11 6-214-16</inkml:trace>
  <inkml:trace contextRef="#ctx0" brushRef="#br0" timeOffset="101457.56">15877 5972 606 0,'0'0'327'0,"0"0"-301"16,0 0-15-16,0 0-11 16,-17 112 63-16,12-60 6 15,5 1-44-15,0-6-12 16,2-6-3-16,2-11-8 15,-2-9 10-15,-2-8 15 0,0-6 9 16,0-4 14-16,-15-3 9 16,-9 0 6-16,-9 0-22 15,-1-15-30-15,1-14-13 16,6-11-68-16,9-14-166 16,9-14-886-16</inkml:trace>
  <inkml:trace contextRef="#ctx0" brushRef="#br0" timeOffset="101591.2">15803 5829 1236 0,'0'0'122'0,"0"0"-120"0,0 0 16 16,0 0 10 0,0 0-28-16,0 0-6 0,45 0-122 15,-17 0-293-15</inkml:trace>
  <inkml:trace contextRef="#ctx0" brushRef="#br0" timeOffset="102025.07">16170 6060 863 0,'0'0'372'0,"0"0"-342"15,0 0-27-15,0 0 19 16,0 0-8-16,0 0-13 16,69-21 3-16,-51 13-4 15,-2-1-4-15,-3-2 1 16,-4 0-46-16,-2-5-31 15,-5-2-2-15,-2-3-32 16,-7 1-16-16,-13 4 38 16,-3 5 1-16,-1 7 91 15,3 4 35-15,3 7 78 16,0 15-16-16,1 12 4 0,6 5 31 16,3 1-49-16,7 2-21 15,1-6-27-15,0-2-4 16,7-6-22-16,9-2-2 15,7-6-5-15,3-7-2 16,9-7-98-16,4-6-179 16,0-3-205-16</inkml:trace>
  <inkml:trace contextRef="#ctx0" brushRef="#br0" timeOffset="102459.87">16592 5925 800 0,'0'0'124'0,"0"0"-100"16,0 0 67-16,-95 84 5 16,78-40-58-16,10 6-14 15,7 0 11-15,0-5-30 16,12-2-5-16,12-7 0 16,3-10 0-16,7-6 4 15,5-12 0-15,4-8 7 16,2 0-2-16,2-18 8 15,-2-11 4-15,0-11 3 16,-8-10-9-16,-4-13-9 16,-8-12-2-16,-8-11-4 15,-5-4-34-15,-6 8 17 16,-5 16 15-16,-1 22 2 16,0 22 0-16,0 12 6 0,0 8 6 15,0 2 10-15,0 10-22 16,0 29-7-16,-3 19 7 15,2 17 44-15,1 3-16 16,0-6-16-16,0-9 1 16,12-6-5-16,1-10-7 15,-1-6 1-15,-1-7-2 16,-3-11 0-16,-2-7-48 16,-4-6-53-16,-2-9-147 15,0-1-180-15</inkml:trace>
  <inkml:trace contextRef="#ctx0" brushRef="#br0" timeOffset="102635.4">16867 6027 1136 0,'0'0'174'0,"0"0"-138"16,0 0 22-16,0 0 6 15,0 0-50-15,134-36-10 16,-50 17-3-16,6 0-2 15,1 5-45-15,-13-2-112 16,-20 2-280-16</inkml:trace>
  <inkml:trace contextRef="#ctx0" brushRef="#br0" timeOffset="104223.16">17681 5763 375 0,'0'0'271'0,"0"0"-232"15,0 0 18-15,0 0 54 0,-52-82 11 16,48 71-11-16,2 4-33 16,1 7 18-16,1 0-59 15,0 10-37-15,-2 28-36 16,-2 26 36-16,-4 21 36 16,1 4-7-16,0-3-8 15,2-11-14-15,2-13 1 16,3-12-1-16,0-8 1 15,-2-15-6-15,2-14 0 16,0-6 2-16,0-7 2 16,0 0-6-16,0 0 17 15,0 0-6-15,0-19 21 16,0-14-32-16,17-13-4 16,8-8-22-16,11 4 7 0,3 11 7 15,-2 16 6-15,-4 14 3 16,-3 9-19-16,1 9 6 15,2 16 5-15,-2 7 8 16,2 3 3-16,-1-2 0 16,-1-3 0-16,0-8 3 15,-3-5-1-15,-4-10-2 16,-6-5 5-16,-4-2-4 16,-2 0 2-16,-1-10 9 15,-3-10-8-15,-4-8-4 16,-4-3-5-16,0 1 1 0,0-1-4 15,-9 6-11-15,-3 6 5 16,-1 12 2-16,-1 7 8 16,-3 0 0-16,-2 16-7 15,-1 11 1-15,2 3 9 16,9 4-4-16,6 1 4 16,3-4 1-16,0-5 0 15,5-7-4-15,5-5-18 16,3-10-17-16,-2-1 7 15,0-3 20-15,-1 0-3 16,0-15 4-16,2-8 0 16,-1-7 9-16,-2-5-5 0,-2 1-9 15,0 5 12 1,-1 9 4-16,-3 7 2 0,0 10 26 16,0 3-18-16,5 3-10 15,5 17 3-15,1 10 1 16,2 7 36-16,-1 3-4 15,1-1 2-15,-1-6-22 16,3-7 4-16,-1-6-9 16,-1-8 28-16,-2-5 12 15,0-7-5-15,0 0-4 16,5-3-1-16,-1-17 7 16,2-7-18-16,-3-9-9 15,-5-7-10-15,-1-8-9 0,-3-6 0 16,-1-6-2-1,-4-4-6-15,-2 15-23 0,-1 13 3 16,0 19 15-16,0 17 1 16,0 3-10-16,0 0 5 15,0 9-7-15,0 20 1 16,2 11 17-16,14 8 1 16,10 1-1-16,11 2 4 15,6 0 2-15,-1 0-1 16,-2-3 0-16,-13-4-1 15,-14-8 0-15,-10-8-5 16,-3-9-9-16,0-6 10 0,-3-6 4 16,-9-3 26-16,-8 0 16 15,-7-4 4-15,-2 0-27 16,1 0-19-16,3-12-5 16,2-7-91-16,1-6-148 15,1-6-425-15</inkml:trace>
  <inkml:trace contextRef="#ctx0" brushRef="#br0" timeOffset="105088.84">19038 5763 635 0,'0'0'157'0,"0"0"-130"16,0 0 11-16,0 0 42 0,4-75 16 16,-4 65 13-1,0 5-23-15,0 5-2 0,0 0-41 16,0 0-43-16,0 24-12 16,0 19-8-16,0 26 20 15,0 12 19-15,3 2-1 16,6-7-12-16,3-11 0 15,1-13-4-15,1-8 3 16,2-12-5-16,-2-9 2 16,3-7-2-16,1-9 1 15,8-4 6-15,1-3-7 16,1 0-17-16,2-13-42 16,-11-10-63-16,-7-4-107 15,-12-10-241-15</inkml:trace>
  <inkml:trace contextRef="#ctx0" brushRef="#br0" timeOffset="105270.35">19027 6021 985 0,'0'0'161'0,"0"0"-152"16,0 0 6-16,0 0 56 15,0 0-32-15,90-10-19 16,-35 0-10-16,4 1-9 15,-5 3-2-15,-5 4 1 16,-7-2-89-16,-10 2-174 16,-16-6-243-16</inkml:trace>
  <inkml:trace contextRef="#ctx0" brushRef="#br0" timeOffset="105605.46">19418 5911 746 0,'0'0'252'0,"0"0"-244"15,0 0-8-15,0 0 0 16,0 0 10-16,73 90 27 16,-57-56-11-16,-4-4-17 15,-4-6-8-15,-3-7 9 0,-1-9-8 16,-4-5 1-16,3-3 19 15,-3 0 37-15,1 0 46 16,2 0-10-16,0-13 3 16,3-11-30-16,5-11-63 15,2-6-4-15,5-4-2 16,1-3 0-16,2 9-2 16,0 9-42-16,3 10-58 15,0 14-96-15,-6 6-128 16,-8 0-271-16</inkml:trace>
  <inkml:trace contextRef="#ctx0" brushRef="#br0" timeOffset="106107.11">19988 5959 656 0,'0'0'404'15,"0"0"-363"-15,0 0-28 16,0 0-6-16,-92 58 22 0,76-30-17 15,5 0-8-15,5-3-1 16,6-1-1-16,0-8-1 16,0-5 0-16,7-4 0 15,9-2-2-15,3-5-10 16,3 0-17-16,-3-2-6 16,-4-15 17-16,-3-2 16 15,-3-4 0-15,-2-7-1 16,0-1 2-16,-3 3 9 15,-3 7 3-15,1 11 44 16,-1 8 14-16,1 2-54 16,1 0-16-16,6 14-27 15,5 11 16-15,5 7 11 16,3-2 3-16,-3-3 6 0,-1-4-9 16,-3-4-3-16,-3-6-53 15,-7-7-159-15,-5-6-181 16</inkml:trace>
  <inkml:trace contextRef="#ctx0" brushRef="#br0" timeOffset="106423.27">20227 5907 840 0,'0'0'76'15,"0"0"-56"-15,26 79-6 0,-17-42 28 16,6-4 4-16,-1-3 30 16,-1-6-39-16,2-9-8 15,-6-5-1-15,-3-6-8 16,-3-4 9-16,0 0 7 16,-3 0 22-16,0 0 20 15,3 0-5-15,2-17 5 16,6-11-38-16,4-10-40 15,0-4 1-15,1-4-1 16,0 6-7-16,-2 7-10 16,0 10-39-16,-1 15-59 0,-2 7-108 15,-4 1-216-15</inkml:trace>
  <inkml:trace contextRef="#ctx0" brushRef="#br0" timeOffset="107857.43">20600 6098 541 0,'0'0'597'0,"0"0"-555"15,0 0-41-15,0 0 5 16,91-42 13-16,-74 28-11 0,-5 1-8 15,-7-2-1-15,-5-1-38 16,0-1-60-16,-7 0-44 16,-8 5 42-16,-2 3 41 15,1 7 25-15,2 2 35 16,3 4 41-16,1 17 1 16,6 7 37-16,4 3 3 15,0 0 2-15,1-1-45 16,16-6-15-16,0-5-11 15,5-3-7-15,4-6 2 16,9-4-7-16,2-6 12 16,2 0 16-16,-1-8-12 0,-5-11-9 15,-7-4 1 1,-2-8-2-16,-5-6-7 0,-5-9-7 16,-3-13-19-16,-5-11 6 15,0-3-53-15,1 3-6 16,-3 15 38-16,0 19 41 15,-4 19 5-15,0 11 76 16,0 6-47-16,0 0-33 16,0 23-1-16,-8 14 0 15,-3 17 37-15,2 9-1 16,3 3-14-16,3-3-6 16,3-2-7-16,0-11 0 15,3-6 0-15,10-10-7 0,4-12 1 16,1-8 1-16,1-7 0 15,-1-7 9-15,3 0 8 16,4-7 7-16,2-16-2 16,-1-6 0-16,-1-12-23 15,-4-10 2-15,-5-11-5 16,-1-10-14-16,0-4-9 16,1-1-10-16,-2 13-12 15,-4 14 30-15,-4 14 15 16,-4 17 1-16,-2 11 25 15,0 6 12-15,0 2-36 16,0 0-2-16,0 27-20 0,-9 13 20 16,-8 18 3-16,4 11 20 15,1 6-14-15,6-2-1 16,6-6-1-16,0-11-6 16,0-10 2-16,16-7 0 15,6-11 0-15,6-7 2 16,8-7 6-16,8-8-4 15,8-6 4-15,-1 0-2 16,0-10-9-16,-8-13 0 16,-10-6-10-16,-9-10-28 15,-11-4-13-15,-11-1-32 16,-2 8 22-16,-7 10 30 16,-12 9 17-16,-3 11 13 15,0 6-4-15,1 0 5 16,3 19 16-16,4 6 0 0,6 5-4 15,8 2-2-15,0-3 4 16,3-1-2-16,21-4 7 16,2-3-8-16,10-3 9 15,9-5-2-15,6-7-1 16,8-1-4-16,1-5 16 16,-2 0-20-16,-7-5-4 15,-12-11-2-15,-10-7 0 16,-6-6-3-16,-14-4-21 15,-9 1-16-15,0 2-8 16,-16 9 21-16,-9 5 24 16,-4 10 3-16,-6 6 3 0,-3 0-6 15,2 18 10 1,6 6 3-16,5 1 0 0,8 1-6 16,8-1-3-16,2-3-2 15,7-1-1-15,0-3-1 16,10-4 0-16,11-5 0 15,8-3 3-15,3-6 7 16,8 0-3-16,1-9 0 16,1-15 4-16,-1-7 9 15,-4-10-1-15,-5-18-3 16,-8-12-12-16,-6-10-4 16,-8 2-21-16,-7 16-22 0,-3 20 24 15,0 21 19-15,0 12 26 16,-2 9 5-1,1 1-14-15,-8 12-17 0,0 24 2 16,-4 18 27-16,-1 19 14 16,7 2-7-16,4-2-12 15,3-7-2-15,0-10-5 16,7-6-7-16,11-7-1 16,2-6-4-16,5-9-3 15,2-6-2-15,4-10-60 16,4-12-111-16,-2 0-302 15</inkml:trace>
  <inkml:trace contextRef="#ctx0" brushRef="#br0" timeOffset="108187.55">22873 5898 1096 0,'0'0'264'0,"0"0"-264"16,0 0 0-16,0 0-23 0,0 0 23 15,2 90 35-15,-1-57-21 16,1-7-9-16,-1-4-5 16,1-5 1-16,-2-6-1 15,0-2-22-15,0-2-86 16,0-7-163-16,0 0-247 16</inkml:trace>
  <inkml:trace contextRef="#ctx0" brushRef="#br0" timeOffset="108339.14">22909 5759 906 0,'0'0'408'16,"0"0"-379"-16,0 0-29 0,0 0-7 16,0 0-51-16,0 0-138 15,21 19-223-15</inkml:trace>
  <inkml:trace contextRef="#ctx0" brushRef="#br0" timeOffset="108789.93">22972 5973 1175 0,'0'0'232'0,"0"0"-205"0,0 0-27 16,0 0-8-16,0 0-6 16,82 11 4-16,-52 14-8 15,-9 5 10-15,-7 1 5 16,-6-4-4-16,-5-2-2 16,-3-8 8-16,0-3 2 15,0-8-5-15,0-6 8 16,0 0-4-16,2 0 8 15,1 0 10-15,4-6-10 16,6-16 15-16,13-11-23 0,9-8-6 16,9-5 6-1,6 3 0-15,1 10 0 0,-8 12-3 16,-7 17-4-16,-7 4-4 16,-7 12-6-16,-5 18-7 15,-4 4 19-15,-6 7 5 16,-5-3 10-16,-2-3-2 15,0-1-7-15,0-5 0 16,-2-1-1-16,-4-5-49 16,-1-7-149-16,-2-10-222 15</inkml:trace>
  <inkml:trace contextRef="#ctx0" brushRef="#br0" timeOffset="110573.17">1877 6829 1085 0,'0'0'99'0,"0"0"-98"16,-89-10 0-16,48 22-1 15,1 12 1-15,7 5-1 16,12 3 6-16,8-3 4 16,10 1-2-16,3-2-8 15,6-1 1-15,18-2 0 16,9-1 6-16,7 0-7 15,0-1 4-15,-4 2-4 16,-9 3 0-16,-10 4-9 16,-12-1 5-16,-5 1 3 15,-1-7 1-15,-17-3-5 0,-1-5 5 16,-1-8 31-16,-1-4 13 16,8-5-5-16,1 0 0 15,9-16 1-15,3-14-16 16,19-10-24-16,25-7-49 15,14 0 22-15,6 6-6 16,2 9 3-16,-4 4 9 16,-5 4 21-16,-8 5-2 15,-10 4 2-15,-11 5-1 16,-14 3 2-16,-10-1 0 16,-4-2 19-16,0-7-5 15,0-2-6-15,-10-1-2 0,-4-5-6 16,-2 0-1-1,4-2 9-15,-1-1-8 0,2 3 5 16,2 7 2-16,6 8 14 16,0 7-12-16,0 3 5 15,3 0-15-15,0 8-6 16,0 20-18-16,0 17 24 16,0 19 14-16,0 7-1 15,3 2 0-15,3-1-7 16,0-9 1-16,2-6-2 15,3-11 1-15,0-6-5 16,-2-14-1-16,6-6 1 16,-2-12 2-16,5-6-3 0,9-2-12 15,3-6-22 1,1-16-33-16,-1-5-69 0,-12-5-140 16,-10-4-466-16</inkml:trace>
  <inkml:trace contextRef="#ctx0" brushRef="#br0" timeOffset="110784.6">2168 7049 1006 0,'0'0'194'0,"0"0"-153"0,0 0 5 15,0 0 20-15,0 0-17 16,0 0-32-16,120-63-17 15,-64 49 3-15,-4 5-7 16,-7 5-34-16,-8 4-78 16,-14 0-129-16,-8 0-99 15</inkml:trace>
  <inkml:trace contextRef="#ctx0" brushRef="#br0" timeOffset="111239.38">2456 7017 729 0,'0'0'126'16,"0"0"-100"-16,0 0 10 16,0 0-7-16,0 0-13 15,0 0-7-15,100 18-9 16,-73 12 7-16,-6 5-5 16,-3 1-1-16,-8-4 1 15,-4-8-2-15,-6-7 9 0,0-9 14 16,0-3 15-16,0-5 10 15,0 0 7-15,0 0 24 16,0 0 7-16,0-13-15 16,0-10-27-16,5-12-33 15,11-9-5-15,5-4-4 16,7-4-2-16,1 4 0 16,-1 11 0-16,0 7-10 15,-1 17-69-15,-3 9-93 16,-8 4-125-16,-8 0-357 15</inkml:trace>
  <inkml:trace contextRef="#ctx0" brushRef="#br0" timeOffset="111839.78">2951 6918 364 0,'0'0'571'16,"0"0"-514"-16,0 0-24 15,0 0 37-15,0 0-21 16,-70 84-2-16,51-39-4 16,5-3-14-16,4-5-17 15,9-9-2-15,1-7-3 16,0-8-7-16,3-4-1 16,10-6 1-16,2-3 1 15,4 0-1-15,2-3-5 16,2-16-7-16,-1-5 6 0,0-4 3 15,-5-7-8 1,-5-6 4-16,-5-2-2 0,-4 5 5 16,-3 10 4-16,0 11 1 15,0 9 32-15,0 8-10 16,0 0-16-16,0 0-7 16,3 19-15-16,3 13 4 15,4 8 11-15,-1 4 28 16,2-3-16-16,5-5-4 15,-2-7 5-15,2-9-7 16,1-6 0-16,2-6 0 16,3-8-1-16,2 0 3 15,6-4-1-15,-1-16-5 0,3-5 2 16,-3-11-4-16,-8-7-7 16,2-8 6-16,-8 0-3 15,-3 10-2-15,-3 10 5 16,-4 19 1-16,-4 7 15 15,-1 5-3-15,0 0-12 16,0 16-8-16,2 10-1 16,1 11 9-16,0-2 3 15,0-1-3-15,1-7-2 16,-4-3 2-16,0-6-12 16,0-2-90-16,0-10-130 15,0-6-247-15</inkml:trace>
  <inkml:trace contextRef="#ctx0" brushRef="#br0" timeOffset="111976.4">3454 6678 1286 0,'0'0'47'0,"0"0"-43"16,0 0-4-16,0 0-17 15,0 0-67-15,0 0-159 16,-7 54-280-16</inkml:trace>
  <inkml:trace contextRef="#ctx0" brushRef="#br0" timeOffset="113242.02">3720 6866 1111 0,'0'0'196'0,"0"0"-170"16,0 0-5-16,0 0-7 15,0 0-12-15,-91 7 8 16,70 20-5-16,2 4-4 16,4 3 4-16,4 0-4 0,11-8-2 15,0-4 2-15,0-9-1 16,8-6 1-16,8-3-1 15,2-4-2-15,7 0-9 16,2-12 8-16,-5-12-4 16,-5-2 0-16,-4-4-5 15,-4-2-4-15,-6-1-8 16,-1 5 2-16,-2 7 19 16,0 9 3-16,0 6 0 15,0 6 0-15,0 0-4 16,0 13-17-16,0 27-11 15,-5 19 32-15,-1 16 24 16,5 7 8-16,-2 1-4 0,0-1-4 16,0-6-18-1,0-8 7-15,0-14-13 0,-2-16-2 16,2-16 2-16,-1-8 19 16,-1-11-9-16,-3-3 22 15,-4 0 20-15,-7-11-8 16,-1-15-20-16,-1-11-20 15,10-10 4-15,10-8-7 16,1-3-1-16,7 5-14 16,17 10-10-16,6 10 4 15,7 8 3-15,4 3 0 16,5 5-4-16,0 1 12 16,0 0 8-16,-8 4 1 15,-7-2-1-15,-7-4 1 0,-6-5 0 16,-2-11 6-16,-4-7-6 15,-1-4-11-15,-4-6 11 16,-7-4 0-16,0-2-1 16,0 4 1-16,-7 11 0 15,2 12 1-15,2 13 13 16,2 10 5-16,-1 4-6 16,2 3-13-16,0 6-6 15,0 28-12-15,0 21 18 16,-3 15 11-16,-1 9 6 15,-2 4 8-15,-3-1-11 16,-3-4 2-16,-4-9-12 16,1-17 0-16,1-19-4 0,5-17 6 15,6-12 0 1,3-4-2-16,0 0 6 0,0-2 9 16,0-23-3-16,8-16-6 15,13-18-10-15,7-9-11 16,5 3 1-16,-3 16-10 15,-5 18 18-15,-10 18-7 16,-2 13 3-16,-2 0-20 16,2 25 15-16,5 14 9 15,-2 10-2-15,-2-2 4 16,-3-1 0-16,2-9 0 16,2-11 4-16,6-7 0 0,4-11-4 15,8-8 3-15,4 0-3 16,4-10 0-16,0-12-19 15,-5-9 3-15,-5-8 6 16,-7-7-1-16,-3-12 9 16,-5-4-8-16,-8-3-20 15,-3 2 24-15,-5 7-6 16,0 7 11-16,-8 14 1 16,-1 11 2-16,4 12 20 15,2 6 9-15,2 4 0 16,1 2 0-16,-3 0-31 15,2 15-6-15,-4 23-16 16,2 18 22-16,0 16 34 0,3 8-14 16,0-1-9-16,2-10 2 15,8-5-11-15,5-15 4 16,-1-9-2-16,0-11-4 16,0-7 0-16,-1-10-2 15,-2-4-40-15,-1-8-44 16,2 0-32-16,-6-8-81 15,-6-17-236-15</inkml:trace>
  <inkml:trace contextRef="#ctx0" brushRef="#br0" timeOffset="113414.57">4421 6942 1100 0,'0'0'284'0,"0"0"-229"16,0 0 6-16,0 0 18 15,0 0-33-15,0 0-46 16,117-56-1-16,-51 36-1 16,5 4-48-16,-9 0-112 15,-17-5-403-15</inkml:trace>
  <inkml:trace contextRef="#ctx0" brushRef="#br0" timeOffset="114423.87">4910 7374 1231 0,'0'0'166'16,"0"0"-157"-16,0 0 2 15,0 0 19-15,0 0-11 16,0 0-18-16,87-75 1 15,-44 36 2-15,-1-1 9 16,-5 1-13-16,-7-4 8 16,-9-2-7-16,-5-8-2 15,-8-6-2-15,-5-4-5 16,-2 1 5-16,-1 4 0 16,0 7-28-16,0 14 7 15,0 15 22-15,0 15 2 16,0 7 0-16,-3 0-2 15,-4 3-5-15,-5 22-8 16,-10 15 9-16,-1 18 6 0,5 10 15 16,8 6-6-16,10 1-4 15,4-7 11-15,20-9-9 16,7-11-5-16,2-11 0 16,3-12-2-16,3-8 4 15,4-11-1-15,2-6 5 16,4-3-2-16,-4-18-2 15,1-6-4-15,-4-7-5 16,-5-8-12-16,-4-5-17 16,-9 0 3-16,-6 8 19 15,-9 11 12-15,-5 11 1 16,-2 9-1-16,-2 6 11 16,0 2-11-16,0 5-10 0,0 18-3 15,0 8 13-15,0 4 17 16,0-5-14-16,4-3 1 15,1-6-3-15,2-5-1 16,-2-4 0-16,-1-2-2 16,2-1-59-16,-1-6-133 15,-2-3-226-15</inkml:trace>
  <inkml:trace contextRef="#ctx0" brushRef="#br0" timeOffset="114564.49">5695 6827 1245 0,'0'0'127'0,"0"0"-127"16,0 0-1-16,0 0-3 15,0 0-28-15,0 0-118 16,19 11-72-16,3 1-515 16</inkml:trace>
  <inkml:trace contextRef="#ctx0" brushRef="#br0" timeOffset="115256.64">5882 6997 953 0,'0'0'256'0,"0"0"-256"0,0 0-2 16,0 0-19-16,80 23 15 15,-53 6-1-15,-4 4 6 16,-4 2-4-16,-9-1 4 16,-4-6 1-16,-3-4-2 15,-3-5 0-15,0-6 0 16,0-2-1-16,-7-3 0 16,-2-4 6-16,-2-4-3 15,3 0 7-15,3-14 10 16,5-20 4-16,0-13-21 0,18-13-7 15,12-9-1 1,4 9 5-16,3 14 1 0,-1 18-2 16,-3 24-2-16,-5 4 1 15,-5 28-6-15,-4 15 6 16,-7 3 5-16,3 1 1 16,-5-4 11-16,1-5-11 15,2-7 5-15,4-8 8 16,8-8-13-16,6-9 20 15,13-6-8-15,8-1-6 16,1-17-7-16,-6-2 0 16,-13-1-3-16,-8-5-2 15,-12-1-8-15,-8-5 7 16,-6-3 5-16,0 3-1 16,-22 5-6-16,-6 4 6 0,-7 8-2 15,-2 12 8-15,4 3-4 16,2 6 0-16,7 19 3 15,6 4 4-15,6 6 12 16,11 3 1-16,1 0-3 16,16 1-11-16,14-4 4 15,4-5 4-15,5-3-13 16,3-4 6-16,2-6 1 16,3-7-3-16,5-7 7 15,5-3-6-15,-2 0 3 0,-9-10-9 16,-8-5 0-1,-12-2-10-15,-9-4-120 0,-17-1-232 16</inkml:trace>
  <inkml:trace contextRef="#ctx0" brushRef="#br0" timeOffset="116224.05">7609 6967 939 0,'0'0'78'15,"0"0"2"-15,0 0-6 16,0 0-12-16,0 0-62 15,0 0-6-15,-12 98 6 16,12-27 44-16,1 2-21 16,12-5-7-16,2-7-7 15,-3-11-1-15,0-11-5 16,-4-13 4-16,-5-10 10 16,0-6-10-16,-3-7 7 15,0 1 4-15,2-4 10 0,-2 0 4 16,0 0 7-1,0-12-2-15,0-21-26 0,0-16-11 16,0-11 1-16,3-11-2 16,2-12-7-16,5-4-7 15,5 0-3-15,6 15 0 16,4 22-12-16,-1 21 18 16,3 17-7-16,-2 12-12 15,-1 12-9-15,-5 27 13 16,-2 18 11-16,-11 11 14 15,-6 1 1-15,0-6 1 16,-11-13 3-16,-8-14 4 16,-1-8 15-16,0-10 11 15,2-5-10-15,2-6-7 16,2-4-10-16,5-3-6 0,4 0-2 16,5-5-56-16,5-15-200 15,17-1-744-15</inkml:trace>
  <inkml:trace contextRef="#ctx0" brushRef="#br0" timeOffset="117471.71">8291 7191 929 0,'0'0'87'0,"0"0"-25"15,0 0 49-15,-94-23-55 16,58 29-33-16,0 15 2 16,5 3-15-16,9-1 0 15,10-4-7-15,9-5-3 16,3-1-2-16,0-4 1 16,12-2 2-16,7-5-1 15,6-2 0-15,3 0 0 16,3-12-1-16,-1-8-12 15,-5-2-15-15,-7-6 16 16,-6-4 0-16,-2-3-20 16,-7-2 7-16,-1 9 11 15,-2 8 14-15,0 11 6 16,0 7 26-16,0 2-10 16,1 0-22-16,8 11-10 0,6 14 10 15,8 4 6-15,5 4 12 16,5-3-9-16,-2-4 4 15,-1-6-5-15,-2-9-5 16,-3-4 4-16,1-6 8 16,-4-1-4-16,-1-1 4 15,0-17-3-15,-6-7 4 16,0-7-4-16,-6-8-5 16,-5-10 0-16,-2-10-3 15,-2-7-2-15,0 0-2 0,0 4-2 16,0 8-2-1,-3 13 4-15,1 15-2 0,-1 12 2 16,2 9 0-16,1 6-1 16,-2 0 0-16,2 0-6 15,-1 24-11-15,-1 16 9 16,2 26 9-16,0 14 13 16,0 9 3-16,3 0-6 15,12-12-4-15,5-11-6 16,3-11 1-16,1-16-1 15,0-12 4-15,0-11 0 16,0-10-1-16,0-6 3 16,1-4 7-16,5-20-2 15,-3-9-1-15,0-13-7 16,-3-10-3-16,-7-13-11 0,-3-10-15 16,-3-5-19-16,-6 7 21 15,-3 7 2-15,-2 18 22 16,0 17 0-16,0 14 0 15,0 12 8-15,-3 6 12 16,0 3-20-16,0 0-1 16,0 15-11-16,-3 19-1 15,3 16 13-15,1 8 5 16,2 5 1-16,0 3 1 16,0-1-5-16,0-5-2 15,0-6 4-15,-4-11-3 16,-4-9 3-16,-2-13-1 0,3-10-2 15,4-9-1-15,1-2 6 16,2 0 11-16,0-10 3 16,0-19 0-16,3-15-20 15,14-9-14-15,7 6-3 16,1 9-1-16,-3 16 12 16,-2 19 1-16,2 5-7 15,0 29 0-15,-1 11 12 16,2 6 0-16,-6 0 12 15,2-5-3-15,1-7-1 16,4-9-6-16,6-8 4 16,3-10-3-16,0-7 7 15,3-2-9-15,-4-3 6 16,-3-8-4-16,-7-1-6 16,-8 4 2-16,-6 2-9 0,-3 5 9 15,-5 1-2-15,0 0 1 16,0 0 2-16,0 0 0 15,0-2 4-15,0 1 1 16,0-1 3-16,0 2-8 16,1 0 2-16,-1 0 4 15,2 0 0-15,-2 0-4 16,0 0-2-16,0 0-2 16,0 0-2-16,0 0-13 15,0 5-100-15,-2 0-138 0,-12-5-330 16</inkml:trace>
  <inkml:trace contextRef="#ctx0" brushRef="#br0" timeOffset="117880.62">8409 7055 113 0,'0'0'858'16,"0"0"-790"-16,0 0-29 16,0 0 72-16,0 0 22 15,0 0-61-15,0 0-28 16,-41-19-24-16,77 5-20 16,18-5-3-16,12 2 1 15,4 2-1-15,-1 3-16 16,-4 4-99-16,-12-1-158 15,-7-1-272-15</inkml:trace>
  <inkml:trace contextRef="#ctx0" brushRef="#br0" timeOffset="119207.07">10040 7055 480 0,'0'0'97'0,"0"0"-59"16,0 0 27-16,-108-53 40 15,77 53 41-15,1 0-17 16,-3 16-56-16,5 16-49 16,-2 6-3-16,5 3-3 15,5-7-17-15,10-4 1 16,7-6-2-16,3-6 1 16,0-6 1-16,3-3-4 15,10-7 4-15,8-2-2 16,4 0 0-16,2-1-3 15,0-14-6-15,-1-5-6 16,-4-5-5-16,-3-5 4 16,-4-7-3-16,-1-2-17 15,-4 3 31-15,-2 9 5 16,-5 9 6-16,-3 15 25 0,0 3-1 16,1 11-30-16,3 24 0 15,4 9 6-15,3 8 50 16,5-2-34-16,0-7 5 15,5-7-15-15,0-8 2 16,-1-9 0-16,-1-9-5 16,-3-7 13-16,-1-3-4 15,0 0 10-15,3-2 1 16,-3-13 8-16,0-7-8 16,-6-5-10-16,-5-9-10 15,-4-9 4-15,0-10-13 16,0-9-1-16,-9 2 0 0,-1 11-19 15,-2 20-4-15,4 16 21 16,4 13-6-16,1 2-6 16,-1 18-4-16,4 16 9 15,0 12 9-15,10 4 1 16,24-3-1-16,14 0-1 16,6-3-1-16,3-3 1 15,-7-1 0-15,-9-2 0 16,-15-1-4-16,-11-8 1 15,-12-4-1-15,-3-8 4 16,-3-8-2-16,-14-1 4 16,-6-6 26-16,-5-1 3 15,-4-1-6-15,1 0-12 0,3-12-11 16,8-7-12-16,11-12-118 16,9-7-373-16</inkml:trace>
  <inkml:trace contextRef="#ctx0" brushRef="#br0" timeOffset="121108.98">11206 6928 1058 0,'0'0'80'16,"0"0"-51"-16,-91-17 41 16,45 23 2-16,-9 19-50 15,1 10-2-15,12 2-10 16,11-1-7-16,15-4-2 15,13-4-2-15,3 0 1 16,13 1 0-16,21-3 5 16,10 5 2-16,6-5-2 0,1 3-5 15,-7 1 0 1,-7 3 0-16,-15-1 0 0,-10-5 0 16,-11-1-4-16,-1-6-2 15,-6-6 1-15,-17-1 5 16,-7-8 12-16,-5-5 6 15,3 0-5-15,6-5 3 16,10-16 10-16,13-11-4 16,3-11-22-16,37-10-29 15,16-3-34-15,11 6 25 16,7 8-32-16,2 3 38 16,3 5 15-16,-1-1 8 15,-9 1 9-15,-11 1 1 16,-23 0 4-16,-11 2 12 0,-13-4 14 15,-7-3-8-15,-1-5-19 16,0 0-3-16,-9-2-1 16,-7 1 7-16,1 4-7 15,-1 9-6-15,8 9 6 16,4 10 4-16,2 8 16 16,1 4-12-16,-1 0-8 15,1 30-18-15,-3 22 18 16,0 19 2-16,0 13 27 15,-1 5-2-15,-1-2-24 16,-5-3 1-16,0-8 6 16,-5-6 5-16,-5-9-14 15,-1-10 4-15,2-12-4 0,5-17 0 16,8-14 5-16,5-6 5 16,2-2 19-16,0 0 3 15,5-32 15-15,20-12-48 16,9-12-9-16,8 5-10 15,1 11 4-15,-4 16 13 16,-6 13-2-16,-3 11 0 16,-3 0-5-16,-6 14-6 15,1 9 11-15,-3 6 4 16,-7 0 5-16,0-1-2 16,0-6-1-16,2-3-2 15,5-3 4-15,5-7-3 0,6-5 1 16,1-4-2-1,3-4-3-15,-1-17-24 0,-5-4-13 16,-5-7 8-16,-10-4 25 16,-5 0-6-16,-7 4-2 15,-1 7 11-15,0 11 4 16,0 8 9-16,-4 5 3 16,-1 1-3-16,-2 3-9 15,-5 18 0-15,-2 6 8 16,2 7 4-16,2 0-5 15,6 0-2-15,4-3-3 16,0-3-2-16,0-3 4 16,3-5-4-16,8-5 0 15,1-3 0-15,2-5 0 16,1-3 1-16,1-4 0 0,1 0 2 16,-4 0 2-16,2-1 3 15,-3-9-2-15,-2-2 9 16,-1-2 2-16,-1-4-3 15,-1-3-3-15,2 0-6 16,-1-2-1-16,-2 4-4 16,-2 0-1-16,-2 5 1 15,-1 1 0-15,-1 4-7 16,0 1-7-16,0 4-1 16,0-4 5-16,0 2 2 0,-7 0 4 15,2-2 2-15,1 3-3 16,-1-2 5-16,1-1 4 15,-1 1-3-15,4-3 1 16,-1 0 0-16,1-4-2 16,1 3-5-16,0 3 5 15,0 2 0-15,-2 3 3 16,1 3 1-16,-2 0 1 16,0 0-5-16,-2 0-6 15,-6 0 4-15,-3 0-5 16,-5 0 4-16,-1 0 3 15,4 2 0-15,4 0 0 16,7 0 0-16,2-2 0 16,3 1 3-16,0-1 0 15,0 0 3-15,0 0 11 0,0 0-13 16,0 0 2-16,3 0-3 16,8 0-3-16,9 0 0 15,10-1 1-15,5-3 3 16,-1 1-4-16,-4 3 1 15,-3 0-1-15,-6 1 0 16,-3 14-2-16,-5 5-5 16,-1 4 6-16,-6 2-1 15,0-2 2-15,-3-2 0 16,0-5 1-16,3-3 1 16,-3-4-2-16,0-3-2 15,-2-2 2-15,2-4 0 0,0-1 0 16,5 0 5-1,7-13 10-15,6-8-7 0,7-2-8 16,0 6-5-16,-2 5 2 16,-4 6 1-16,-1 6-9 15,3 0 4-15,0 0 2 16,-1 10 2-16,0 2 3 16,-5-4 0-16,-2 0 0 15,-2-2 0-15,-4-3 0 16,-1-3 0-16,-3 0 8 15,2 0 8-15,2-3 6 16,3-13 24-16,-2-6-8 16,1-6-15-16,-9-6-9 0,-3-1 3 15,0-5 1 1,-8 2-17-16,-4 10-2 0,5 9-3 16,2 11-20-16,2 8-35 15,-1 2-79-15,1 20-131 16,0 5-74-16,2 1-464 15</inkml:trace>
  <inkml:trace contextRef="#ctx0" brushRef="#br0" timeOffset="121540.83">12928 7154 1153 0,'0'0'142'0,"0"0"-51"15,0 0-4-15,0 0-51 16,0 0-36-16,0 0 0 16,43-32-18-16,-17 36 11 15,-5 12-6-15,1 5 5 16,-12 0-3-16,-4-2-2 16,-3-6-3-16,-3-1 10 15,0-2-3-15,0-4 2 16,0-1 2-16,0-4-6 15,0-1 11-15,0 0 10 16,0-8 18-16,17-18 11 0,9-11-39 16,9-4 0-16,5 6 0 15,-2 4 5-15,-3 12 1 16,-6 11-5-16,-4 8 2 16,-4 0 1-16,-2 14-2 15,1 8 2-15,-3 7 0 16,-1 5-3-16,0-1 5 15,-1-4-6-15,4 1 0 16,2-6-1-16,5-2-83 16,1-7-146-16,-2-9-349 15</inkml:trace>
  <inkml:trace contextRef="#ctx0" brushRef="#br0" timeOffset="122436.43">14126 7107 924 0,'0'0'171'0,"0"0"-94"16,0 0-27-16,0 0-20 15,0 0-30-15,0 0 0 16,1 85 44-16,7-49 1 15,1-6-30-15,3-4-13 16,-3-5 0-16,0-4 0 0,0-4 0 16,-3-4-2-16,0 1-16 15,1-3-129-15,-1-7-138 16,3 0-398-16</inkml:trace>
  <inkml:trace contextRef="#ctx0" brushRef="#br0" timeOffset="122592.01">14262 6978 1052 0,'0'0'93'16,"0"0"-56"-16,0 0-27 16,0 0-10-16,0 0-38 15,0 0-242-15,44 18-34 0</inkml:trace>
  <inkml:trace contextRef="#ctx0" brushRef="#br0" timeOffset="123040.81">14511 7168 1005 0,'0'0'82'16,"0"0"-82"-16,0 0-8 0,0 0 4 16,0 0-7-1,0 0-10-15,36 23 10 0,-27 3 5 16,-5 3 6-16,-1-3 11 16,-1-6-5-16,-2-6 3 15,1-5-5-15,-1-7-1 16,0-2 17-16,0 0 0 15,0 0 15-15,3-2 20 16,2-19 21-16,3-10-60 16,9-8-16-16,5-7 0 15,4 4-1-15,-1 6 1 16,-4 13 0-16,-3 11 3 16,-5 10 2-16,1 2-4 0,-2 8 1 15,0 15-2 1,4 9 13-16,-5 3 3 0,-3-1-8 15,0 0-5-15,-2-5-3 16,0-2-10-16,-2-3-83 16,2-8-160-16,-3-9-498 15</inkml:trace>
  <inkml:trace contextRef="#ctx0" brushRef="#br0" timeOffset="123780.83">15282 7189 984 0,'0'0'216'0,"0"0"-179"16,0 0-7-16,0 0 1 16,82-40-23-16,-46 15-7 15,-1 0-1-15,-4-3 0 16,-4-3-17-16,-7-6-23 15,-4-7-18-15,-6-2 32 16,-1-7 3-16,-5 6 6 16,-4 12-11-16,0 7 28 15,0 14 11-15,0 9 6 16,0 5 1-16,0 0 1 16,-3 3-19-16,-3 26 7 15,-1 21-7-15,-3 22 49 0,1 12-1 16,2 7-3-16,1-1-14 15,2 0-15-15,0-2 10 16,-1-1-6-16,-1-6 6 16,3-14-11-16,3-12-6 15,0-16-7-15,0-13 0 16,0-10 0-16,0-9 1 16,0-5 2-16,2-2-2 15,11 0 6-15,11-12-1 16,6-13-5-16,4-14-3 15,-2-7-11-15,-12-7-8 16,-8-2-20-16,-9-4-5 0,-3 6 9 16,-4 9-12-1,-16 8 0-15,-8 11 28 0,-6 6 5 16,-2 7 7-16,5 4 7 16,10 3 2-16,9 3 46 15,12 0 1-15,0 0-19 16,0 1-18-16,21-3-12 15,16-2-9-15,14 1 8 16,7-1-1-16,0 3 2 16,-9 3 2-16,-4 0-2 15,-11 2 0-15,-5 10-7 16,-10 4 5-16,-1 0 2 16,-6-1 1-16,-2-1 15 0,-4-3-3 15,0-2 0 1,-3-4-1-16,0 0-7 0,-1-4-3 15,-2 1-2-15,0-2 0 16,0 0-13-16,0 0-48 16,0-2-97-16,0-18-132 15</inkml:trace>
  <inkml:trace contextRef="#ctx0" brushRef="#br0" timeOffset="123924.45">15942 6859 831 0,'0'0'439'16,"0"0"-439"-16,0 0-12 0,0 0 10 16,0 0-12-16,-20 90-76 15,23-60-164-15,17-2-260 16</inkml:trace>
  <inkml:trace contextRef="#ctx0" brushRef="#br0" timeOffset="124407.16">16183 7130 794 0,'0'0'98'15,"0"0"-48"-15,0 0 37 16,0 0-14-16,-94-10-31 16,59 28-13-16,5 7-17 15,12-3-10-15,6-1 4 0,8-2-6 16,4-6-2-16,0-2-2 15,8-3 4-15,10-4 2 16,8-1 6-16,4-3-2 16,2 0-2-16,-2-4 4 15,-5-9-3-15,-8-4 2 16,-4 0 4-16,-5 1-11 16,-4 1-6-16,-1 7 3 15,-3 5 3-15,0 3 0 16,0 6-19-16,0 26-18 15,-6 25 21-15,-9 18 16 16,-5 8 0-16,-1 0 9 0,1-10 1 16,2-12 1-1,3-14 14-15,-2-13 34 0,0-11 12 16,4-11-4-16,-1-6 15 16,-2-6-20-16,-2 0-8 15,-3-6-22-15,-3-16-2 16,3-7-23-16,5-9-7 15,8-12-9-15,8-9-63 16,6-10-54-16,26-4-115 16,8 2-302-16</inkml:trace>
  <inkml:trace contextRef="#ctx0" brushRef="#br0" timeOffset="124704.36">16722 6939 879 0,'0'0'145'15,"0"0"-95"-15,0 0-50 16,0 0-5-16,0 0 5 15,8 124 71-15,-7-56 31 0,-1 1-33 16,0-1-15-16,0-8-26 16,-1-8 16-16,-2-10-33 15,-3-7-10-15,3-8-2 16,-2-4-2-16,1-6-79 16,2-8-163-16,2-9-454 15</inkml:trace>
  <inkml:trace contextRef="#ctx0" brushRef="#br0" timeOffset="124878.89">17211 7474 1393 0,'0'0'104'15,"0"0"-90"-15,0 0 27 0,0 0-24 16,0 0-17-16,0 0-31 15,-4 2-176-15,-12-14-961 16</inkml:trace>
  <inkml:trace contextRef="#ctx0" brushRef="#br0" timeOffset="127921.76">2108 8107 1139 0,'0'0'69'15,"0"0"-69"-15,0 0-3 16,0 0 3-16,0 0 6 16,0 0-5-16,139-32 1 15,-63 17 16-15,2 2-11 16,-2 2 2-16,-9 3 4 15,-3 4-13-15,-10 2 3 16,-8 2-3-16,-8 0-8 16,-13 3-51-16,-7 4-114 15,-14 3-95-15,-4-6-291 0</inkml:trace>
  <inkml:trace contextRef="#ctx0" brushRef="#br0" timeOffset="128173.08">2447 8147 850 0,'0'0'181'16,"0"0"-126"-16,0 0-14 16,0 0-41-16,0 0 2 15,6 90-2-15,0-28 79 16,-1 1-36-16,1-7-34 0,2-6-8 15,1-11 5-15,2-6-6 16,2-10 0 0,1-7-33-16,2-6-87 0,2-8-166 15,-3-2-498-15</inkml:trace>
  <inkml:trace contextRef="#ctx0" brushRef="#br0" timeOffset="128812.4">2754 8068 986 0,'0'0'170'0,"0"0"-170"16,0 0-11-16,0 82 11 15,0-25 24-15,-4 2 21 16,4-3-12-16,0-6-14 15,0-6-8-15,0-3 8 16,0-4-5-16,0-1-7 16,-1-6-2-16,-7-7-2 15,-4-7 7-15,6-8-8 16,-1-5-2-16,5-3 3 16,1 0 5-16,-1-13 12 15,2-15 1-15,0-10-21 0,9-2-14 16,25 6 5-16,8 14 3 15,9 13-13-15,1 7 11 16,2 4 4-16,-3 16 0 16,4 0 4-16,-3-1 4 15,-4-2 13-15,-5-3-7 16,-7-7-5-16,-5-1-1 16,-2-6-1-16,-6 0 0 15,-2 0-3-15,-7-3-2 16,-8-9-15-16,-6-9-2 15,0-4-25-15,-9-2-39 16,-15 4 22-16,0 9 35 0,0 8 26 16,-3 6 25-1,-1 1-5-15,1 20-10 0,3 12 20 16,6 3 21-16,5 3-16 16,13-4-20-16,0-5-4 15,0-2-4-15,22-7 0 16,1-4-3-16,12-5 4 15,6-3-1-15,6-4-4 16,7-5-1-16,3 0 3 16,1 0-5-16,-4-8-1 15,-12-1-64-15,-17-1-209 16,-13-2-745-16</inkml:trace>
  <inkml:trace contextRef="#ctx0" brushRef="#br0" timeOffset="129773.8">4433 8730 1262 0,'0'0'98'16,"0"0"-89"-16,0 0 5 16,0 0 21-16,0 0-29 15,0 0-1-15,61-90-3 16,-39 54 0-16,2-2 0 16,-6-4-2-16,-3-3 1 15,-4-4 2-15,-5-7-3 16,-2-11-1-16,-4-7 1 15,0-2 3-15,0 9-3 16,0 12 0-16,-1 21 1 16,-2 21 1-16,0 9 6 15,-2 4-7-15,-4 17-1 0,-6 31-27 16,-7 22 27-16,-1 17 32 16,6 1-22-16,6-7-5 15,11-7-1-15,0-5-4 16,8-6 4-16,8-8-4 15,-1-12 0-15,4-16-3 16,-1-11 1-16,5-13-6 16,2-3 8-16,5-10-5 15,-2-17 3-15,5-10-7 16,-4-4-10-16,-6 0-10 16,-3 9 27-16,-11 13-1 15,-4 14-4-15,0 5 5 0,2 5-18 16,5 15-2-16,8 5 12 15,-1 1 10-15,1-2 3 16,-1-5-2-16,-2-4 8 16,-1-8-5-16,-1-5 13 15,1-2 0-15,-1 0 5 16,3-13 4-16,-3-6-3 16,-5-11-3-16,-8-1 0 15,-2-6-19-15,-5-4-1 16,-17 3-2-16,-3 5-27 15,-4 10-23-15,-2 10-40 16,-5 7-154-16,0 6-257 16</inkml:trace>
  <inkml:trace contextRef="#ctx0" brushRef="#br0" timeOffset="129996.2">4297 8349 935 0,'0'0'201'0,"0"0"-108"15,0 0-1-15,0 0-42 16,0 0-42-16,0 0-7 16,136 8 19-16,-45-4-9 15,9-4-5-15,-1 0-6 0,-12 0-14 16,-11 0-117-16,-13 0-198 15,-15-10-430-15</inkml:trace>
  <inkml:trace contextRef="#ctx0" brushRef="#br0" timeOffset="130342.28">5204 8178 975 0,'0'0'154'0,"0"0"-152"16,-28 108-2-16,25-41 38 15,3 5 18-15,0-3-16 16,24-3-20-16,1-10-16 16,3-9 0-16,1-9-3 15,-4-10-1-15,-2-10 2 16,-6-7 2-16,-6-7-4 16,-1-4-54-16,-4 0-71 15,-4-8-100-15,-2-14-319 0</inkml:trace>
  <inkml:trace contextRef="#ctx0" brushRef="#br0" timeOffset="130520.8">5058 8534 1153 0,'0'0'125'0,"0"0"-115"15,0 0 9-15,112-14 11 16,-43 1-14-16,5 3-16 15,-8-4 0-15,-8 6-2 16,-9 2-78-16,-7 2-160 16,-12 1-196-16</inkml:trace>
  <inkml:trace contextRef="#ctx0" brushRef="#br0" timeOffset="131092.26">5655 8434 822 0,'0'0'223'0,"0"0"-181"16,0 0 21-16,-84 29 25 15,51-4-34-15,7 0-37 16,6-1-15-16,10-4-2 16,7 1 0-16,3-6-4 0,0-2-31 15,0-5-8-15,9-3-11 16,10-5 11-16,2 0-23 15,0-13 16-15,0-10 24 16,-6-3 22-16,0-3 4 16,-9 5 0-16,1 3 0 15,-4 9 23-15,1 6 59 16,-1 4-16-16,5 2-46 16,6 0-16-16,5 12-2 15,5 5 18-15,4 3 3 16,3 2-12-16,7 0-2 15,2-4 10-15,3-5 6 16,-1-6-13-16,-3-7 7 0,-1 0-4 16,-3-5-11-1,-7-15 8-15,-2-6-3 0,-9-10-3 16,-6-8 1-16,-5-9-2 16,-6-10-4-16,0-12-2 15,0-1-2-15,-12 11-5 16,3 18 5-16,3 24 3 15,0 20 19-15,3 6-19 16,-3 37-2-16,2 22 2 16,-2 18 26-16,4 1 24 15,2-5-29-15,0-4-14 16,8-4-4-16,5-5-3 0,5-6 0 16,0-5-37-16,-5-11-86 15,-7-16-297-15</inkml:trace>
  <inkml:trace contextRef="#ctx0" brushRef="#br0" timeOffset="132407.75">7205 8221 623 0,'0'0'73'0,"0"0"10"16,0 0 18-16,0 0 41 15,0 0 4-15,0 0-103 16,12-2-29-16,-3 73 9 16,-2 17 70-16,-1 1-55 15,0-7-13-15,3-13-8 16,-1-15-15-16,-2-13-2 15,-2-12 8-15,-1-13-7 16,-1-6 3-16,-2-7-4 16,0-2 4-16,0 1 2 15,0-2 1-15,-2 0-1 16,-16-10 2-16,-12-16-8 0,-11-7-20 16,-7-6-16-16,-1-1-5 15,5 8-10-15,4 13 22 16,1 11 23-16,2 8-3 15,0 4 5-15,1 18 4 16,6 7 3-16,8 3 6 16,11 3-3-16,8 0 4 15,3-1-8-15,14-4 0 16,17-5-1-16,14-5 4 16,13-10 0-16,9-9-5 15,5-1 3-15,2-1-1 16,2-16-4-16,-4-2-3 0,-8-6 5 15,-10 0 0-15,-14-3-13 16,-8 0-30-16,-10 2-11 16,-10 7 45-16,-8 6 9 15,-4 8 3-15,0 5 36 16,0 0-23-16,0 2-16 16,0 16-21-16,0 6 21 15,0 7 9-15,0-2-2 16,0-5-3-16,0-5-4 15,0-3 0-15,3-6-2 16,2-3-55-16,-2-4-122 0,-3-3-158 16</inkml:trace>
  <inkml:trace contextRef="#ctx0" brushRef="#br0" timeOffset="132546.37">7553 8412 1132 0,'0'0'13'16,"0"0"-13"-16,0 0-73 15,0 0-67-15,0 0-186 16</inkml:trace>
  <inkml:trace contextRef="#ctx0" brushRef="#br0" timeOffset="133759.14">7837 8459 1126 0,'0'0'63'15,"0"0"-63"-15,0 0-1 16,-80 2 1-16,59 24 2 16,5 5 10-16,5 4-3 15,11 1-8-15,0-1 8 16,18-3-9-16,10-3 3 0,5 1-7 16,2-2 4-16,-7-3 0 15,-4-4 4-15,-12-3-4 16,-9-7-2-16,-3-3-3 15,0-1-1-15,-2-2 6 16,-10-2 21-16,-1-3 16 16,4 0-10-16,4-4 6 15,5-16 1-15,5-10-18 16,28-7-16-16,13-4-16 16,8-1 9-16,4-3-6 0,0-1 9 15,-6 0 2 1,-10-1 2-16,-9 3 6 0,-12 2 1 15,-12 0 8-15,-9-1-4 16,0-4-11-16,-2-1 2 16,-13 3-1-16,-2 8-1 15,0 9-7-15,5 11 5 16,3 11-5-16,2 6 6 16,-2 6-3-16,-2 26-7 15,2 18 11-15,2 13 13 16,5 5 6-16,2 3-2 15,0-7-4-15,14-3-4 16,5-7-7-16,1-8 2 0,3-7-2 16,4-5 1-1,2-7 1-15,0-7-3 0,3-9 0 16,2-5 1-16,2-6-2 16,1 0-4-16,-1-8-9 15,-7-13 7-15,-6-4-7 16,-8-6-1-16,-4-2 3 15,-8 0 6-15,-3 5-6 16,0 7 10-16,0 9 1 16,-7 2-10-16,-3 6 0 15,-3 2 1-15,1 2 2 16,-6 0 7-16,3 10-2 16,-4 12 4-16,1 1-2 15,4 3 0-15,5-2-1 0,4 1 1 16,3-3 0-16,2-3 6 15,0-3-6-15,0-5-19 16,4-4-26-16,8-5-15 16,6-2 25-16,5-4 30 15,5-14 1-15,2-8 2 16,-3-3 2-16,-7-2 0 16,-6 0 3-16,-2 8 2 15,-6 6-3-15,-3 7 12 16,0 6 10-16,-2 4-1 15,4 0-23-15,4 2-2 16,3 14-13-16,0 7 11 16,1 5 3-16,-3-3-2 0,0 1 1 15,-2-5 2-15,-3-1-2 16,-2-2 1-16,-3-4-3 16,0-4-8-16,0-6-3 15,0-3 1-15,0-1 14 16,3 0 16-16,4-19 5 15,5-10-18-15,5-6-3 16,5 1 0-16,2 4 17 16,1 8 18-16,2 8-16 15,0 10 10-15,-2 4-14 16,-1 0-12-16,-4 18 4 16,-3 4 6-16,-3 4 5 0,-2 1-14 15,-5-1-1 1,1-5-3-16,-4 1-1 0,0-5-56 15,-2-4-104-15,4-13-304 16</inkml:trace>
  <inkml:trace contextRef="#ctx0" brushRef="#br0" timeOffset="134008.47">9340 8359 729 0,'0'0'127'16,"0"0"-72"-16,-100 10 49 0,69 13 33 16,5 9-68-1,7 6-3-15,1 6-21 0,12 1-14 16,6 0-14-16,0-4 3 16,1-4-2-16,17-8-4 15,3-2-6-15,6-8-4 16,3-8-4-16,3-3-51 15,1-8-70-15,-4 0-139 16,-2 0-138-16</inkml:trace>
  <inkml:trace contextRef="#ctx0" brushRef="#br0" timeOffset="134375.49">9605 8524 1093 0,'0'0'34'0,"0"0"-26"15,0 0 1-15,0 0 77 16,0 0-20-16,102 50-23 16,-75-45-20-16,-5-3-19 15,-8-2 1-15,-7 0-2 16,-4 0-3-16,-3-9-3 16,0-7-31-16,-18-4-53 15,-3 0 31-15,0 4 47 16,-2 7 5-16,6 5 4 15,1 4 1-15,-1 0 25 16,4 12 13-16,-3 13 4 16,2 7 1-16,5 5-6 0,0 2-7 15,9 3-11 1,0-4 2-16,6-3-3 0,12-6-11 16,10-6 0-16,7-5-4 15,6-11-3-15,6-7-1 16,-1 0-69-16,-10-12-47 15,-14-12-96-15,-15-7-198 16</inkml:trace>
  <inkml:trace contextRef="#ctx0" brushRef="#br0" timeOffset="134875.15">8135 8372 706 0,'0'0'283'16,"0"0"-242"-16,0 0-7 15,0 0 95-15,0 0-19 16,0 0-29-16,10 3-8 16,-10-3-32-16,1 0-27 15,1 0-8-15,7 0 2 16,13 0-4-16,17-6 0 0,21-8-4 16,14-3 0-1,16 1 0-15,5 2-2 0,1 10 1 16,-8 4-67-16,-21 2-150 15,-21 10-331-15</inkml:trace>
  <inkml:trace contextRef="#ctx0" brushRef="#br0" timeOffset="135927.34">10460 8397 637 0,'0'0'89'16,"0"0"13"-16,0 0-28 15,0 0 1-15,0-75 34 16,0 69-24-16,0 3-14 0,0 3-17 16,-1 0-38-16,-5 25-16 15,-3 25 0-15,1 24 23 16,-1 14 18-16,2 2-17 16,6-4-10-16,1-11-1 15,0-8-9-15,8-11 3 16,6-14 2-16,1-12-5 15,0-13-2-15,4-8-2 16,2-6 9-16,6-3-9 16,4 0-21-16,0-12-49 15,-5-9-58-15,-5-8-73 16,-16-6-156-16</inkml:trace>
  <inkml:trace contextRef="#ctx0" brushRef="#br0" timeOffset="136139.76">10358 8703 793 0,'0'0'260'15,"0"0"-174"-15,0 0-43 16,0 0 42-16,0 0-39 16,0 0-29-16,80-10-7 15,-20 0 14-15,2 2-19 16,1 2-4-16,-9 3-1 15,-11 0-28-15,-10 3-78 0,-11 0-112 16,-14 0-99-16</inkml:trace>
  <inkml:trace contextRef="#ctx0" brushRef="#br0" timeOffset="136458.91">10732 8632 128 0,'0'0'708'0,"0"0"-669"15,0 0-39-15,0 0 2 16,0 0 10-16,0 0 29 16,64 71 31-16,-44-27-19 15,0 0-5-15,-5-3-42 16,-1-7 0-16,-5-10-4 0,-3-9 0 16,-2-7-1-1,-1-6 10-15,-3-2 8 0,0 0 43 16,0 0 27-16,0-18-11 15,0-11-54-15,0-7-21 16,6-8 0-16,6-6 1 16,6 0-4-16,3 4-2 15,5 8 1-15,3 16-10 16,-2 12-59-16,-1 10-107 16,-5 0-133-16,-10 7-212 15</inkml:trace>
  <inkml:trace contextRef="#ctx0" brushRef="#br0" timeOffset="136924.67">11233 8660 568 0,'0'0'230'15,"0"0"-189"-15,0 0 19 16,0 0 46-16,-94 61-14 16,70-20-32-16,9-2-33 0,8 3-20 15,7-7-5-15,0-6 4 16,15-8 0-16,1-6-4 15,5-9 5-15,3-4 1 16,1-2-4-16,-2-1-4 16,-1-14-1-16,-3-5-12 15,-8-5 11-15,-3-7-1 16,-5-4-5-16,-3-4 2 16,0 5-3-16,0 10 7 15,0 10 2-15,0 11 27 16,0 4-12-16,4 3-15 15,9 17-17-15,5 7 16 0,5 4-2 16,2 0 3-16,-3-2 0 16,2-3-11-16,-4-6-109 15,-4-7-141-15,-7-11-340 16</inkml:trace>
  <inkml:trace contextRef="#ctx0" brushRef="#br0" timeOffset="137225.84">11540 8668 119 0,'0'0'711'16,"0"0"-697"-16,33 100 77 0,-18-59-33 16,0 0-27-1,-3-7 30-15,3-7-28 0,-4-10-16 16,-4-7 17-16,-1-7 5 15,-5-3 5-15,-1 0 16 16,0 0 20-16,2-3 7 16,4-20-19-16,1-11-47 15,2-9-20-15,5-11 1 16,-4-4-4-16,5-1-11 16,2 4-36-16,2 12-23 15,-3 20-43-15,-1 15-119 16,-9 8-151-16</inkml:trace>
  <inkml:trace contextRef="#ctx0" brushRef="#br0" timeOffset="138658.07">11973 8818 771 0,'0'0'234'0,"0"0"-219"16,0 0-14-16,0 0 0 16,0 0 2-16,63-72 13 15,-63 58-7-15,0 0-9 16,-8 1-6-16,-9 3-14 16,-4 6 11-16,0 4 6 0,0 0 3 15,2 14 0 1,5 11 5-16,5 3 8 0,6 5 11 15,3-2-3-15,3-3 5 16,14-2-10-16,8-5 2 16,3-7-2-16,5-6-5 15,3-6-6-15,1-2 0 16,0-3 0-16,-1-15 13 16,-2-7-6-16,-4-3-3 15,-6-6 1-15,-9-7-2 16,-3-6-3-16,-9-12-4 15,-3-8-1-15,0-6-24 0,-2 4 1 16,-6 13 10-16,2 18 8 16,1 18 5-16,1 12 6 15,4 8 8-15,-2 0-6 16,1 8-8-16,-2 25-11 16,-2 17 11-16,1 12 34 15,2 7-7-15,2 0-12 16,0-6-2-16,0-6-2 15,5-8-8-15,7-7 1 16,3-13-4-16,1-11 7 16,1-5-4-16,2-10-2 15,3-3 11-15,5 0-7 16,0-15 8-16,3-8-11 16,-2-13 5-16,2-12-7 15,-5-9 4-15,-1-14-4 0,-7-7-28 16,-6-1-34-16,-3 8-6 15,-8 17 43-15,0 18 24 16,0 17 1-16,0 13 0 16,0 6 14-16,-3 0-1 15,-5 6-12-15,-3 20 2 16,-1 17 23-16,0 10 4 16,1 9-6-16,8-2-6 15,3 2-7-15,0-6-6 16,5-5-3-16,10-6 3 15,3-7-5-15,6-9 4 16,4-7-1-16,6-8 2 0,8-6-1 16,4-8 5-16,5 0-3 15,0-8-6-15,-2-16 0 16,-4-4 0-16,-2-6-17 16,-10-1-29-16,-11 3-18 15,-12 7 50-15,-8 10 14 16,-2 3 3-16,-2 6 5 15,-18 3 11-15,-7 3-17 16,-6 0 6-16,2 11 8 16,2 11 1-16,8 9-1 15,8 2-3-15,10 1 0 16,3-1-2-16,16-6-7 16,17-2-2-16,11-6 6 0,18-4 1 15,8-8 0 1,11-7-3-16,2 0 1 0,-2-6-6 15,-6-12 6-15,-10-7-6 16,-13-8 5-16,-14-7-2 16,-16-4-4-16,-15 2-18 15,-7 4-6-15,-9 11 6 16,-17 7 6-16,-6 10 8 16,-5 8 4-16,0 2 2 15,1 6 12-15,3 14-2 16,3 8 4-16,7 5-14 15,4-3 2-15,6 3 7 0,9-6-5 16,2-4-6-16,2-3 0 16,0-5 0-16,3-5 2 15,12-3-2-15,5-5 0 16,7-2 2-16,10-4 3 16,6-20 1-16,-1-9-3 15,-2-10 1-15,-1-12 2 16,-11-9-5-16,-8-7-2 15,-7-1 0-15,-12 7-1 16,-1 18 1-16,0 16 1 16,0 17 8-16,-4 12 9 15,-3 2-5-15,-6 14-12 16,-6 27 1-16,0 20 4 16,1 14 18-16,10 6-4 15,8-3 3-15,0-6-2 0,5-7-10 16,16-8-6-16,5-4-1 15,3-11 1-15,1-6-4 16,-5-13-29-16,-6-7-85 16,-5-11-72-16,-5-5-230 15</inkml:trace>
  <inkml:trace contextRef="#ctx0" brushRef="#br0" timeOffset="140029.34">14374 8589 573 0,'0'0'207'0,"0"0"-149"15,0 0 4-15,0 0 29 16,0 0 7-16,0 0-23 16,0 0-19-16,0-1 5 15,0 1-27-15,0 0-7 16,0 0-6-16,0 0-2 15,0 0-10-15,0 0-8 16,4 0-1-16,14 0 0 16,10 0 0-16,16 0 4 15,4-1-3-15,1-1 2 16,-6 0 0-16,-7 2 0 16,-11 0-3-16,-7 0-1 0,-7 0 1 15,-6 0 0-15,-3 0 0 16,-2 0-11-16,0 0-27 15,0 0-19-15,0 0-31 16,0 0-14-16,0 0-80 16,4 0-79-16,1 0-185 15</inkml:trace>
  <inkml:trace contextRef="#ctx0" brushRef="#br0" timeOffset="141008.75">14432 8206 579 0,'0'0'117'16,"0"0"-35"-16,0 0-3 15,0 0 10-15,0 0-31 16,0 0-21-16,-5-20-27 16,2 41-10-16,1 21 0 0,-4 16 14 15,-2 11 39 1,-1 4-20-16,-1-4-15 0,1-12-9 15,3-8-5-15,1-16 0 16,1-11 1-16,1-8 2 16,3-6 4-16,0-8-6 15,0 4 12-15,0-4-3 16,0 0 1-16,4 0 2 16,14 0-11-16,9 0 1 15,9 0-4-15,5 0-1 16,3 0 2-16,6 0-1 15,0 0 4-15,0 0-6 0,-8 0 2 16,-2 0-3 0,-9 0 1-16,-6 0-2 0,-6 0 2 15,-8 0-1-15,-7 0 0 16,-1 0 1-16,-3 0-1 16,0 0 3-16,0 0-2 15,0 0-2-15,0 1-2 16,0 0-18-16,4 4-73 15,4 2-76-15,1-1-69 16</inkml:trace>
  <inkml:trace contextRef="#ctx0" brushRef="#br0" timeOffset="141374.76">15078 8751 878 0,'0'0'104'16,"0"0"-77"-16,0 0 8 15,-97 53 2-15,84-28-30 16,13 0 3-16,0-3-8 0,19-3 2 15,15-7-2 1,8-4-1-16,6-8 12 0,-3 0-10 16,-7-8-1-16,-8-5-2 15,-9-3 3-15,-12 0 5 16,-9-2 5-16,0-1 3 16,-21-1 6-16,-12 0-18 15,-5 3-4-15,5 2-1 16,9 4-5-16,12 1-56 15,12 6-135-15,3-3-402 16</inkml:trace>
  <inkml:trace contextRef="#ctx0" brushRef="#br0" timeOffset="141661.99">15570 8687 624 0,'0'0'451'15,"0"0"-350"-15,0 0-31 16,0 0-7-16,0 0-30 16,0 0-22-16,-3-4-10 15,39 4 3-15,12 0 4 16,9-2-2-16,2-5-3 15,-2-1-2-15,-11 2-2 0,-9 0-15 16,-11 3-90 0,-10-1-66-16,-11-1-76 0,-5-5-163 15</inkml:trace>
  <inkml:trace contextRef="#ctx0" brushRef="#br0" timeOffset="141914.31">15769 8404 848 0,'0'0'209'15,"0"0"-114"-15,0 0-66 16,0 0-15-16,0 0-4 0,0 114 83 16,0-47-28-1,0-2-38-15,0-4-17 0,0-8-3 16,0-6-4-16,0-8-3 15,0-9 0-15,0-10 0 16,0-7-16-16,1-2-47 16,7-7-97-16,5-4-154 15,1-3-295-15</inkml:trace>
  <inkml:trace contextRef="#ctx0" brushRef="#br0" timeOffset="142260.38">16306 8328 952 0,'0'0'211'0,"0"0"-211"15,0 0-6-15,-36 115 6 16,21-55 11-16,3 5 26 15,2-4-1-15,7-9-10 16,3-9-13-16,0-11-9 16,0-10 8-16,0-6 11 15,1-6-6-15,7-7-6 16,8-1 6-16,9-2 0 16,13 0 12-16,11-8-10 0,8-5-8 15,4 0-7 1,-3 1-4-16,-9 3-6 0,-11 6-49 15,-12 3-71-15,-10 0-141 16,-8 0-146-16</inkml:trace>
  <inkml:trace contextRef="#ctx0" brushRef="#br0" timeOffset="142575.54">16901 8669 347 0,'0'0'599'0,"0"0"-523"16,0 0-38 0,0 0 72-16,0 0-48 0,-67 93-24 15,67-70-22-15,3-1-11 16,22-5 3-16,6-6-3 16,5-4 1-16,2-7 3 15,-2 0 2-15,-12 0-4 16,-4-10 24-16,-9-3 10 15,-8-5-5-15,-3-2 2 16,0-3-13-16,-15-3-20 16,-8 5 7-16,1-1-12 15,4 8 0-15,5 6-9 16,2 8-47-16,-2 0-95 0,2 0-304 16</inkml:trace>
  <inkml:trace contextRef="#ctx0" brushRef="#br0" timeOffset="143393.34">17724 8437 834 0,'0'0'248'0,"0"0"-193"16,0 0-12-16,0 0 18 16,0 0-7-16,0 0-22 15,0 0-17-15,14 6-8 16,25-6 5-16,16 0 12 16,9 0 14-16,2-5-22 15,-11-3-8-15,-8 0-4 16,-10 4-4-16,-11-1 0 15,-7 2-15-15,-5 3-45 0,-8 0-81 16,-6 0-108-16,0 12-74 16</inkml:trace>
  <inkml:trace contextRef="#ctx0" brushRef="#br0" timeOffset="143643.69">17883 8657 801 0,'0'0'195'0,"0"0"-138"15,0 0 38-15,0 0-7 0,0 0-23 16,0 0-44 0,0 0-12-16,95 10-2 0,-17-10 25 15,13 0-15-15,0 0-13 16,-12 0-3-16,-18 0-1 15,-18-1-12-15,-11-2-48 16,-11-2-96-16,-11-4-169 16</inkml:trace>
  <inkml:trace contextRef="#ctx0" brushRef="#br0" timeOffset="144107.44">18808 8245 850 0,'0'0'192'16,"0"0"-117"-16,0 0-56 15,0 0-19-15,0 0-3 16,0 0-1-16,86 104 4 0,-84-40 2 16,-2 4 6-16,-12-5-3 15,-12-10-5-15,-2-8 0 16,6-13 0-16,5-13 5 15,6-7 15-15,9-6 9 16,0-6 13-16,0 1-2 16,12-1-13-16,19 0-15 15,15 0 4-15,14 0-7 16,7 0-4-16,1 0-5 16,-3-3 0-16,-10-1-1 15,-4-2-77-15,-11-2-150 16,-5-7-239-16</inkml:trace>
  <inkml:trace contextRef="#ctx0" brushRef="#br0" timeOffset="144427.59">19557 8243 1109 0,'0'0'135'0,"0"0"-135"16,0 0 0-16,-17 85 3 15,-1-25 41-15,3 3-17 0,2 0-9 16,6-8-12 0,5-6 2-16,2-13 8 0,0-8-7 15,0-9-1-15,11-4-1 16,8-6 4-16,9-5 4 15,11-4-6-15,9 0 7 16,10 0-11-16,5-11-4 16,2-4-1-16,-8 0-34 15,-5 2-91-15,-14 4-105 16,-16 3-105-16</inkml:trace>
  <inkml:trace contextRef="#ctx0" brushRef="#br0" timeOffset="144757.71">20149 8622 869 0,'0'0'163'0,"0"0"-86"15,0 0-29-15,-59 94-6 16,59-68-25-16,20-4-9 15,18-2 0-15,9-9-1 16,4-5-3-16,-2-6 8 16,-7 0-11-16,-9-4 5 15,-12-9 10-15,-12-3 12 16,-7-2 9-16,-2-4 3 0,-14-1-12 16,-16 0-5-16,-7 7-12 15,-1 4-11-15,1 8 0 16,5 4-9-16,10 0-45 15,12 0-61-15,10 1-206 16</inkml:trace>
  <inkml:trace contextRef="#ctx0" brushRef="#br0" timeOffset="146695.53">3724 9674 961 0,'0'0'124'0,"0"0"-34"16,0 0 2-16,0 0-29 15,0 0-60-15,0 0-3 16,0 0 0-16,55 112 24 15,-23-54-8-15,1-5-5 16,-2-10-9-16,-4-14 2 16,-8-9-3-16,-4-9 10 15,-7-7-5-15,-5-2 8 16,-2-2-4-16,-1 0 11 16,0 0-5-16,3 0 19 15,4-19 1-15,4-11-23 16,7-7-13-16,-2-8 0 0,2-9 1 15,-3-5 0-15,-3-3 0 16,-2 2-1-16,-2 13 0 16,-5 14 0-16,0 17 0 15,-1 14-5-15,-2 2-69 16,0 21-139-16,0 7-174 16,-11 7-349-16</inkml:trace>
  <inkml:trace contextRef="#ctx0" brushRef="#br0" timeOffset="147608.07">4428 9887 1087 0,'0'0'118'15,"0"0"-116"-15,0 0-2 16,0 0 0-16,0 0 3 16,0 0-3-16,68-65-3 15,-68 51-18-15,0 2-7 16,-3-2-43-16,-14 2-19 16,1 4 26-16,-5 3 42 15,4 5 22-15,-2 0 1 0,4 18 19 16,2 7-2-1,7 7 17-15,6 4 0 0,0-4-3 16,10-1-9-16,14-5-1 16,6-5-10-16,1-7-5 15,4-7 5-15,1-7-12 16,2 0 9-16,-1-12-2 16,1-12 3-16,-2-5 0 15,-5-5-5-15,-7-7-1 16,-8-8 1-16,-4-11-5 15,-7-10-4-15,-5-9-2 16,0 2-5-16,0 3 2 16,0 17-4-16,-6 21 13 15,-2 17 26-15,5 13 17 0,0 6-3 16,-3 15-40-16,-3 20 3 16,-3 19 29-16,-1 11 5 15,8 8-4-15,4-1-18 16,1-5-1-16,0-5-12 15,0-8 3-15,9-7-3 16,4-8 0-16,1-9-1 16,2-10 0-16,1-10 0 15,5-7 1-15,3-3 1 16,5-7 4-16,6-17-7 16,-3-11-3-16,-3 1-15 15,-12-1 7-15,-2 6-1 16,-10 12 9-16,-6 7 3 0,0 9 0 15,0 1 0-15,0 8-14 16,0 19-3-16,0 6 17 16,0 3 3-16,8-2-2 15,6-7 1-15,3-6 1 16,5-6-2-16,-1-6 4 16,4-6-2-16,-4-3 7 15,-3 0-4-15,-1-3-1 16,-3-12 5-16,-2-9 6 15,-3-2-1-15,-9-8-3 16,0-4-1-16,-13 0-11 16,-9 2 0-16,-4 4-3 0,1 12 1 15,1 8-8 1,5 10 4-16,4 2-9 0,-2 7 2 16,5 17-44-16,11 2-59 15,1-1-131-15,19-8-463 16</inkml:trace>
  <inkml:trace contextRef="#ctx0" brushRef="#br0" timeOffset="148058.87">5416 9719 748 0,'0'0'265'15,"0"0"-174"-15,0 0-45 0,-82 40-10 16,73-13 17-16,6 2-10 16,3 2-27-16,0 2-7 15,9-2-7-15,9-3 0 16,0-5 4-16,3-5-4 16,3-5-2-16,1-5 0 15,3-5 0-15,5-3-16 16,4-4-15-16,4-20-24 15,-2-10 9-15,-1-6 10 16,-5-6-11-16,-6-1 19 0,-6 8 26 16,-3 9 2-1,-8 13 32-15,-7 10 33 0,-1 5 28 16,-2 2-66-16,1 4-27 16,1 16 0-16,2 8 12 15,-1 6 15-15,0 1-11 16,0-1-5-16,0-5-10 15,0-4 7-15,-1-4-7 16,-2-5-1-16,3-1 0 16,-3-6-49-16,0 0-81 15,0-8-123-15,0-1-118 16</inkml:trace>
  <inkml:trace contextRef="#ctx0" brushRef="#br0" timeOffset="148188.53">5846 9670 1034 0,'0'0'246'16,"0"0"-161"-16,0 0-25 16,0 0-7-16,0 0-51 15,0 0-4-15,0 0-54 16,-12-52-123-16,25 49-382 16</inkml:trace>
  <inkml:trace contextRef="#ctx0" brushRef="#br0" timeOffset="148475.76">6037 9478 989 0,'0'0'132'0,"0"0"-89"15,0 0-27-15,0 0-13 16,-8 129 75-16,7-56-16 15,1 0-24-15,0-4-6 16,0-8 10-16,0-10-16 16,7-9-18-16,5-11-3 15,2-8-1-15,-2-9 0 16,1-5 3-16,-1-6-7 16,6-3 0-16,0 0-24 0,1-7-57 15,-2-13-97-15,-7-6-144 16</inkml:trace>
  <inkml:trace contextRef="#ctx0" brushRef="#br0" timeOffset="148645.31">6026 9779 908 0,'0'0'95'16,"0"0"14"-16,0 0 45 15,0 0-27-15,0 0-57 16,0 0-70-16,41-53-3 15,-5 40-36-15,5 3-35 16,-4 4-99-16,-7 2-192 0</inkml:trace>
  <inkml:trace contextRef="#ctx0" brushRef="#br0" timeOffset="149092.12">6256 9712 970 0,'0'0'105'0,"0"0"-44"15,0 0 33-15,0 0-18 16,0 0-66-16,0 0-4 16,67 57 1-16,-37-33 6 15,2-3-8-15,-1-3 3 16,-4-4-6-16,-5-4 3 16,-3-5-4-16,-8-4 0 15,-5-1 1-15,0 0 7 0,-4 0 2 16,9-16 1-16,-3-4-7 15,-2-3-4-15,-3-1-1 16,2 4-4-16,-3 7 2 16,-1 10-6-16,-1 3 0 15,0 16-14-15,-7 25-12 16,-14 18 29-16,-10 16 5 16,-4 4 0-16,-3-3 0 15,7-8-1-15,2-13-1 16,10-13 2-16,1-11 2 15,4-9-1-15,3-11 15 16,0-5 24-16,3-5 2 16,-3-1 27-16,-4 0-30 0,-5-14-9 15,-1-10-12-15,-3-9-16 16,1-5-2-16,3-7-60 16,5-4-108-16,2-2-348 15</inkml:trace>
  <inkml:trace contextRef="#ctx0" brushRef="#br0" timeOffset="149755.34">7398 9844 1056 0,'0'0'184'0,"0"0"-153"0,0 0-27 16,0 0 10-16,0 0-14 16,0 0 4-16,105 21 31 15,-39-18-1-15,4-2-17 16,-4-1 5-16,-14 0-12 16,-15 0-10-16,-11 0-4 15,-13 0 3-15,-6 0-27 16,-4 2-43-16,-3 3-121 15,-10 0-189-15,-19-2-344 16</inkml:trace>
  <inkml:trace contextRef="#ctx0" brushRef="#br0" timeOffset="150042.57">7385 10153 957 0,'0'0'165'16,"0"0"-107"-16,0 0 15 15,0 0 1-15,0 0-27 16,0 0-36-16,41 3-6 16,12-3 2-16,18 0 16 15,9 0-11-15,-1 0-5 0,-9 0-5 16,-17-2-1-1,-15 1-2-15,-14 1 0 0,-9 0 0 16,-8 0-9-16,-2 0-51 16,-2 0-63-16,4 0-101 15,1 0-71-15</inkml:trace>
  <inkml:trace contextRef="#ctx0" brushRef="#br0" timeOffset="150377.67">8628 9875 939 0,'0'0'207'16,"0"0"-186"-16,-88 43 9 15,64-2 45-15,5 4-21 16,16 2-22-16,3-3-20 16,3-5-6-16,21-6-2 15,4-7 0-15,5-4 11 16,4-6-3-16,2-7 0 16,6-3 3-16,1-5-9 15,5-1-4-15,-2 0-2 16,-4-7 0-16,-9-4-17 0,-16 1-54 15,-12 2-107-15,-8-2-192 16</inkml:trace>
  <inkml:trace contextRef="#ctx0" brushRef="#br0" timeOffset="152244.68">2669 11189 1134 0,'0'0'139'15,"0"0"-85"-15,0 0 2 16,0 0 22-16,0 0-49 16,0 0-19-16,0 0-10 15,-26-17-6-15,26 17-50 16,3 10-69-16,0 8-119 15,-3 3-179-15</inkml:trace>
  <inkml:trace contextRef="#ctx0" brushRef="#br0" timeOffset="152443.15">2329 11619 114 0,'0'0'1006'0,"0"0"-847"16,0 0-85-16,0 0-21 16,0 0-18-16,0 0-17 15,-1-40-18-15,1 36 0 16,1 4-104-16,11 0-190 16,6 0-373-16</inkml:trace>
  <inkml:trace contextRef="#ctx0" brushRef="#br0" timeOffset="152622.67">2947 11603 1004 0,'0'0'179'16,"0"0"-87"-16,0 0-9 16,0 0 33-16,0 0-43 15,0 0-52-15,9-50-21 16,0 50-10-16,9 0-76 15,3 8-171-15,4 0-369 16</inkml:trace>
  <inkml:trace contextRef="#ctx0" brushRef="#br0" timeOffset="153341.74">4833 11012 1018 0,'0'0'2'15,"0"0"22"-15,-81-59-22 16,57 52 2-16,3 3 2 16,4 4 34-16,2 0-18 0,1 17-1 15,4 25 12 1,1 17 30-16,6 13 8 0,3 7-24 15,4 3-13-15,17-2-16 16,3-3-4-16,0-6-13 16,-2-9 4-16,-7-15-4 15,-3-10-2-15,-1-10-3 16,-7-6-28-16,-4-8-60 16,0-1-60-16,0-9-90 15,-18-3-112-15</inkml:trace>
  <inkml:trace contextRef="#ctx0" brushRef="#br0" timeOffset="154125.65">4549 11453 881 0,'0'0'144'0,"0"0"-38"16,0 0-60-16,0 0 8 16,80-35-38-16,-9 32 11 15,11 3-1-15,3 0-12 16,-6 0-3-16,-7 0-9 15,-8 0-2-15,-7 0 3 16,-8 0-3-16,-15 0 0 16,-10 0-2-16,-12-3-13 15,-11-3 9-15,-1-2 6 16,0-1-1-16,-19-2-16 0,-8 5 0 16,-10 6 11-16,-2 0 1 15,0 3 5-15,6 12 2 16,5 3 1-16,12 2 2 15,10-1 2-15,4-1-7 16,2-4 2-16,0 0-2 16,15-6 7-16,8-3-7 15,5-5 13-15,3 0-11 16,2-3 6-16,-6-10-6 16,0-1 0-16,-9 0-1 15,-3-1 0-15,-3 1 4 16,-2-1 3-16,-3 5 22 15,-2-1 2-15,-2 4 7 16,-3 0-13-16,0 2-18 16,3-2 0-16,-3-2-1 15,0 0-1-15,3 0 2 0,-3-3-8 16,0-1 0-16,0-2-4 16,0-2 4-16,-6-4-5 15,-6-5 5-15,-4 0-2 16,-4-4 1-16,-5 0-5 15,-2 5 2-15,-1 5-19 16,2 9 14-16,7 7-8 16,2 4 9-16,7 0-1 15,1 0-1-15,6 9 7 16,3 5 2-16,0-2-3 16,9 2 3-16,9-3 2 0,13-3 2 15,4-2 1 1,6-5-1-16,2-1-1 0,5 0-2 15,-3-1 0-15,-1-11-1 16,-9 2 1-16,-9 3-2 16,-9 7 2-16,-4 0 0 15,-2 15-4-15,3 17-9 16,-1 4 13-16,5 6 7 16,1-2-2-16,2-1-4 15,2-4 4-15,4 1-5 16,1-5-2-16,3 2-2 15,-1-2-89-15,-8-7-254 16</inkml:trace>
  <inkml:trace contextRef="#ctx0" brushRef="#br0" timeOffset="155775.23">6498 11146 926 0,'0'0'68'0,"0"0"-3"16,-84-59-50-16,46 54 13 15,2 5 19-15,1 0 12 16,8 13-6-16,8 7-34 16,10 2-6-16,6 5-9 15,3-2 0-15,9 1 0 16,18-1 5-16,14 1-6 15,11-2 5-15,3 1-6 16,-3 3-1-16,-10 1-1 16,-8 3 0-16,-13 5-10 15,-12 0 8-15,-9-1-2 16,-3-6 4-16,-24-3 1 16,-6-9 6-16,-9-6 19 15,-7-5 34-15,-3-6-7 16,1-1-6-16,7-4-26 0,8-12-8 15,12-6-13-15,15-8-32 16,9-11-102-16,10-8-274 16</inkml:trace>
  <inkml:trace contextRef="#ctx0" brushRef="#br0" timeOffset="156038.53">6611 10500 68 0,'0'0'921'0,"0"0"-791"16,0 0-41-16,0 0-17 15,0 0-45-15,0 0-24 16,0 15 1-16,18 45 39 15,6 6-2-15,3-1-26 16,4-2-11-16,-1-4-4 16,-5-4-79-16,-17-10-202 15,-8-11-735-15</inkml:trace>
  <inkml:trace contextRef="#ctx0" brushRef="#br0" timeOffset="157194.44">7530 10964 565 0,'0'0'231'15,"0"0"-156"-15,0 0-60 16,0 0-4-16,-49-82 19 16,28 75 20-16,3 4 3 0,0 3-19 15,5 0 6-15,1 7-16 16,3 20 4-16,6 13 7 16,3 11 25-16,0 6-9 15,3 1-15-15,13-1-13 16,-1-4 0-16,0-6-5 15,-3-4-9-15,-3-6-8 16,-4 0-1-16,-2-3 0 16,-3-4 0-16,0-4-3 15,0-3-36-15,0-3-29 16,0-5-71-16,0-5-76 16,0-8-68-16</inkml:trace>
  <inkml:trace contextRef="#ctx0" brushRef="#br0" timeOffset="157418.84">7275 11337 848 0,'0'0'150'0,"0"0"-48"16,0 0-4-16,0 0 23 15,0 0-59-15,0 0-35 16,100-25-19-16,-33 14 17 15,3 3-9-15,-7 2-14 16,-3 1-2-16,-11 1-11 16,-7 4-68-16,-11 0-84 15,-9 0-134-15,-14-2-294 0</inkml:trace>
  <inkml:trace contextRef="#ctx0" brushRef="#br0" timeOffset="159046.49">7708 11233 659 0,'0'0'137'0,"0"0"-6"16,0 0-25-16,0 0 5 15,0 0-26-15,0 0-8 16,-8-21-28-16,8 21-39 0,0 0-10 15,12 0-1-15,14 9-8 16,7 13 8-16,2 5 0 16,-5 9 1-16,-7 3-2 15,-7 0 3-15,-7-2-3 16,-5-11 2-16,-4-8-1 16,0-8 1-16,0-7-2 15,0-3 4-15,0 0-2 16,0 0 9-16,0-13 9 15,0-13 5-15,0-10-18 16,2-6-3-16,16-4-4 16,5 6 1-16,4 5 0 0,-3 9-2 15,0 9 3-15,-2 7-1 16,-3 5 1-16,-5 5-16 16,-2 0-18-16,-3 0-23 15,0 0 2-15,-1 0 23 16,-4 2 11-16,1 0 18 15,-1-1-3-15,-3-1 9 16,-1 0-3-16,0 0 7 16,0 0 8-16,0 2 13 15,-4 3-1-15,-9 7-22 16,-8 7-5-16,-5 9 11 16,1 5 7-16,6 0-5 15,5 4-10-15,7 0 6 0,7-4-6 16,0-1 2-16,0-9-3 15,14-8 0-15,2-5 0 16,4-7 2-16,6-3 1 16,2 0 2-16,0-17 1 15,-3-4-5-15,-3-7-1 16,-4-5 4-16,-8-4-3 16,-5-2-3-16,-5-1-1 15,0 3 1-15,0 6-4 16,-6 11 4-16,1 8 0 15,3 8 0-15,1 3 2 16,1 1 2-16,0 0-4 16,0 17-5-16,1 10 4 15,12 12 1-15,3 1 13 0,2 1-2 16,1-1 3-16,2-7-10 16,-4-6-3-16,-3-7 1 15,-6-6 1-15,-2-5-3 16,-3-6 0-16,-1-3 1 15,-2 0-1-15,0 0 6 16,1-9-1-16,2-13 9 16,1-11-14-16,1-6-3 15,-2-4-1-15,1 4-1 16,2 7-2-16,2 10-3 16,5 11 7-16,1 8 1 15,6 3-6-15,4 4-6 16,-1 18 7-16,-2 9 2 0,-4 3 3 15,-6 1-1 1,0-3 3-16,-3-1-2 0,-3-5 2 16,-2-4 1-16,-3-1-1 15,0-4-2-15,0-5 2 16,0-5-1-16,0-6-3 16,0-1 4-16,0-1 12 15,1-23 6-15,10-13-17 16,10-8 0-16,7 1-2 15,5 9-2-15,3 11-6 16,-5 11 2-16,-4 13 4 16,0 0 2-16,-9 11-8 0,-1 16 1 15,-6 6 8-15,-4 2 3 16,-5 0-3-16,-2-1 0 16,0-6-1-16,0-5 2 15,0-8 4-15,-7-6-5 16,2-6 0-16,4-2 6 15,-4-1 6-15,5 0 12 16,-2-16 12-16,2-18-21 16,0-12-14-16,14-9-2 15,17-1 1-15,9 9-19 16,4 11-4-16,3 19 15 16,-2 12 2-16,1 5 1 15,-4 4 0-15,-1 14 1 0,-3 7 3 16,-2-1-4-16,0-2 4 15,0-6 1-15,1-7 0 16,3-5 3-16,-4-4 2 16,-2 0-1-16,-2-10 0 15,-8-6-2-15,-9-1-2 16,-4-4 0-16,-6-5-3 16,-5-4-12-16,0-3 8 15,-15 5-21-15,-6 5 0 16,-1 9 8-16,-2 10 10 15,-3 4 9-15,0 12 1 16,1 22 28-16,4 10 12 16,6 12 1-16,9 3-9 15,7 2 7-15,0-4-5 0,13-10-22 16,11-8-1 0,4-9-6-16,8-7 6 0,4-8-1 15,1-8-5-15,2-4 2 16,3-3-1-16,-1 0-3 15,-2-15-2-15,-4-3 3 16,-8-3-4-16,-5-1-16 16,-10 1-48-16,-4 1-35 15,-8 2-96-15,-4 0-216 16</inkml:trace>
  <inkml:trace contextRef="#ctx0" brushRef="#br0" timeOffset="160409.84">5913 12591 771 0,'0'0'97'16,"0"0"-18"-16,0 0-9 16,0 0 1-16,0 0-10 15,0 0-13-15,0 0-41 16,0 0-3-16,-17 32-4 15,12 38 47-15,3 9 11 16,1 6-11-16,1-2-24 16,0-1-4-16,0-8 0 15,1-9-8-15,9-11 2 16,1-11-6-16,0-14-2 16,2-8 1-16,2-6 1 0,3-5-4 15,2-3 0-15,3-4-3 16,5-3 0-16,4 0-16 15,1-4-41-15,-4-13-28 16,-2-4-56-16,-6-5-77 16,-12-3-131-16</inkml:trace>
  <inkml:trace contextRef="#ctx0" brushRef="#br0" timeOffset="160624.26">5800 12984 816 0,'0'0'164'16,"0"0"-45"-16,0 0-37 15,0 0 7-15,0 0-37 16,0 0-20-16,59-16-17 16,-5 14-3-16,7 2-11 15,-1 0 1-15,-8 0-4 16,-7 0-29-16,-9 2-104 15,-8 2-125-15,-9-1-241 16</inkml:trace>
  <inkml:trace contextRef="#ctx0" brushRef="#br0" timeOffset="161045.14">6526 13154 843 0,'0'0'246'16,"0"0"-215"-16,0 0-30 0,0 0 10 15,-53 79 2-15,53-57-5 16,16 1 0-16,4-6-8 16,11-4 1-16,-3-7-1 15,0-6 6-15,-1 0-6 16,-3 0 1-16,-5-9 2 16,-5-7 0-16,-8-5 2 15,-5-3 6-15,-1-2 1 16,-3-3-3-16,-16 4 22 15,-7 2-12-15,-2 4-12 16,-2 6-3-16,-1 7-4 16,1 6-13-16,3 0-56 15,8 5-85-15,10 3-195 16</inkml:trace>
  <inkml:trace contextRef="#ctx0" brushRef="#br0" timeOffset="161608.63">7448 12672 1098 0,'0'0'136'0,"0"0"-76"0,0 0 5 15,0 0 13-15,0 0-20 16,0 0-35-16,-1-20-21 16,24 20 6-16,15 0-8 15,10 0 13-15,8 0-9 16,-2 0-4-16,-2 0 0 16,-13 0 0-16,-6 0-35 15,-11 0-56-15,-10 8-54 16,-9 4-110-16,-3-1-203 0</inkml:trace>
  <inkml:trace contextRef="#ctx0" brushRef="#br0" timeOffset="161824.04">7567 13040 1087 0,'0'0'172'0,"0"0"-133"15,0 0 25-15,0 0-14 16,102-10-29-16,-41-1-14 16,0 0-3-16,-6 2 1 15,-7 3-5-15,-6 4-1 0,-5 2-14 16,1 0-78 0,-1 0-101-16,-3 0-181 0</inkml:trace>
  <inkml:trace contextRef="#ctx0" brushRef="#br0" timeOffset="163010.87">8833 12364 883 0,'0'0'90'0,"0"0"12"16,0 0-54-16,0 0 7 16,0 0 8-16,0 0-36 15,0 0-27-15,73-58-2 0,-23 78-1 16,-3 10-1-16,-7 5-2 16,-15 8 4-16,-11 7-1 15,-14 0-3-15,0 2 6 16,-30-3 0-16,-4-7-5 15,-7-8 5-15,3-10 4 16,5-8-3-16,13-8 1 16,9-3 10-16,7-4 0 15,4 0 6-15,0 2-9 16,20 0-8-16,20 1 0 16,23-4 22-16,16 0 8 15,7 0-23-15,0-8-8 16,-5-5 1-16,-6-1-1 15,-11 2-48-15,-11-2-145 0,-21-5-238 16</inkml:trace>
  <inkml:trace contextRef="#ctx0" brushRef="#br0" timeOffset="163409.81">9720 12181 835 0,'0'0'203'0,"0"0"-123"15,0 0-78-15,0 0-2 16,-30 128 86-16,16-65-28 16,6 1-38-16,7-6-6 15,1-9-2-15,0-11-3 16,7-11 2-16,6-10-4 16,-3-7 6-16,10-8-1 15,1 0-1-15,9-2-1 16,9 0-4-16,1 0-2 15,1-2-4-15,-4-2 0 0,0 2-1 16,-1 0-63-16,-2-2-83 16,-3-3-132-16,-4-5-467 15</inkml:trace>
  <inkml:trace contextRef="#ctx0" brushRef="#br0" timeOffset="163725.96">10353 12428 1017 0,'0'0'130'0,"0"0"-110"16,0 0 2-16,-46 74 23 16,46-48-27-16,18-4-3 15,19-4-14-15,6-8 4 16,11-10 3-16,1 0-1 15,-3-12-4-15,-4-8 3 16,-17-3-4-16,-14 1 6 16,-17-1 26-16,0-1 14 15,-23-2-31-15,-17 1-17 16,-6 5-1-16,-2 1 1 16,8 9-1-16,10 8-41 15,8 2-117-15,5 0-205 16</inkml:trace>
  <inkml:trace contextRef="#ctx0" brushRef="#br0" timeOffset="164347.31">8757 13047 981 0,'0'0'128'0,"0"0"-68"15,0 0 9-15,0 0-1 16,0 0-32-16,0 0-16 0,25-8-18 15,27 8 4-15,20 0-2 16,19 0 13-16,16-9 5 16,14-5-8-16,13-2 0 15,14 0 4-15,9 3-1 16,-1 0-10-16,1 2-5 16,-6 4 2-16,-14-3 0 15,-17 1-4-15,-21-1-3 16,-24-1 3-16,-20 2 3 15,-21 0-1-15,-17 2-2 16,-8 3 7-16,-9 1 6 16,0 0 16-16,0 2-15 0,1-1-12 15,-1 2-2 1,0 0-4-16,2 0-2 0,-2 0-33 16,0 0-19-16,0 0-78 15,-3 6-167-15,-21 7-128 16</inkml:trace>
  <inkml:trace contextRef="#ctx0" brushRef="#br0" timeOffset="164743.24">10231 13164 632 0,'0'0'453'0,"-91"0"-412"15,34 17-6-15,3 11 58 16,11 6-22-16,17 3-37 15,16 1-21-15,10-3-8 16,10-1 1-16,29-7 6 16,16-8 0-16,13-9 6 15,2-8-9-15,0-2-5 0,-4-4-2 16,-5-8 0-16,-7-2 0 16,-13 2-4-16,-15 6 1 15,-17 0-63-15,-9-1-46 16,-5 0-91-16,-19-4-500 15</inkml:trace>
  <inkml:trace contextRef="#ctx0" brushRef="#br0" timeOffset="166045.75">11978 11969 664 0,'0'0'125'0,"0"0"-21"16,0 0-17-1,-47-72 30-15,26 72-18 0,-11 12-26 16,-17 43-45-16,-10 27 33 16,-5 27 1-16,8 9-24 15,15 4-15-15,19-9-14 16,20-13 0-16,4-14-1 15,31-18-4-15,13-14-3 16,13-11 4-16,12-13-5 16,9-11-60-16,2-11-93 15,-3-8-169-15,-13-8-554 16</inkml:trace>
  <inkml:trace contextRef="#ctx0" brushRef="#br0" timeOffset="166578.31">12481 12076 880 0,'0'0'140'16,"0"0"-14"-16,0 0-85 15,0 0-37-15,0 0 17 16,-42 142 67-16,42-60-22 0,0-3-40 16,7-6-7-16,9-9-11 15,1-9-6-15,-2-11 2 16,-5-12-2-16,-4-13-2 16,-3-9 2-16,0-8 3 15,-3-2-3-15,0 0 2 16,0 0 12-16,-6-19 12 15,-7-19-4-15,-5-17-23 16,3-14 2-16,2-7-3 16,7-6-9-16,6-4-10 15,0 8-5-15,0 11 8 16,17 14-3-16,3 17 6 16,4 18 5-16,0 13-3 15,1 5-7-15,-1 12 2 16,-9 21-5-16,-8 12 20 0,-7 2-3 15,0-2 1-15,-15-7 3 16,-7-7 0-16,-2-6 0 16,0-7 8-16,0-2 2 15,-1-6-7-15,3 1 1 16,10-4-4-16,9 2-95 16,3-8-250-16,12 1-483 15</inkml:trace>
  <inkml:trace contextRef="#ctx0" brushRef="#br0" timeOffset="167710.29">12761 12305 794 0,'0'0'124'0,"0"0"-55"16,0 0 43-16,0 0-29 0,0 0-20 16,0 0-53-1,3-3-10-15,12 16-21 0,9 15 21 16,4 8 0-16,-3 7 2 15,-7 0 1-15,-9 3 2 16,-4-9-5-16,-5-7 3 16,0-11-3-16,0-10 6 15,0-7-4-15,0-2 18 16,0 0 12-16,0-5 1 16,0-20-6-16,0-7-23 15,3-12-4-15,19-4-11 16,10-4-6-16,6 2-36 15,-1 8-4-15,-7 11 15 0,-7 14 34 16,-14 11 7-16,-9 6 1 16,0 0-10-16,-2 10-10 15,-16 15 20-15,0 9 34 16,2-1 0-16,10-2-7 16,6-2-14-16,0-8-3 15,24-6 0-15,7-8-8 16,10-7 6-16,5 0-4 15,0-9-3-15,-3-9-1 16,-7-1-1-16,-13-1 1 16,-12-2 0-16,-11-1 0 15,-4-2-2-15,-25 0-42 16,-9 6 29-16,-7 6 4 16,-3 7 11-16,7 6 3 0,9 0 19 15,15 0-4 1,16 0-11-16,1 10-7 0,20 5 0 15,17 0 3-15,11-2 5 16,5-6-3-16,3-7-2 16,0 0-2-16,1 0 1 15,-6-12-1-15,-11-1 5 16,-12-1 4-16,-14-4-8 16,-5-1 6-16,-9-6 4 15,0-2-2-15,0 2-6 16,0 7 0-16,-3 7-2 15,0 8 0-15,1 3 2 16,2 13-4-16,0 24-17 16,0 16 17-16,0 12 6 15,0 3-1-15,0 0 1 0,0-2 3 16,0-9-8-16,0-12 2 16,0-9 4-16,0-17 0 15,0-11 2-15,0-6-5 16,0-2 15-16,-3 0 29 15,-3-4-4-15,-4-21 3 16,-3-17-26-16,2-18-19 16,8-13-2-16,3-14-21 15,3-6-29-15,19 3-13 16,8 12-10-16,4 21 14 16,4 18 27-16,-2 22 17 15,-6 14 7-15,-7 3 8 0,-8 18-16 16,-9 14 8-16,-6 6-1 15,0 3 9-15,-15-4 5 16,-10-6 22-16,-5-6 16 16,-4-6-6-16,-3-4 3 15,2-4-7-15,10-5-17 16,10-2-4-16,9-4-12 16,6 0-27-16,2 0-113 15,19 0-324-15</inkml:trace>
  <inkml:trace contextRef="#ctx0" brushRef="#br0" timeOffset="168392.48">13877 12373 596 0,'0'0'488'0,"0"0"-429"15,0 0-59-15,0 0-3 16,82-86 2-16,-66 72 1 16,-7 3-20-16,-7 2-57 15,-2 3 16-15,-2 3-1 16,-16 3 25-16,-3 0 29 16,1 0 8-16,2 13 22 0,3 7 31 15,6 2-20-15,3 5 33 16,6 0-13-16,0-3-23 15,1-2-14 1,14-5 1-16,9-5 15 0,3-4-11 16,4-5 3-16,2-3-14 15,0 0 3-15,-3-6-2 16,-2-11 1-16,-4-2-10 16,-6-7 3-16,-6-5 3 15,-9-6-4-15,-3-9-4 16,-6-3-3-16,-17-7-31 15,-6 6-27-15,-4 7 28 16,1 13 20-16,6 13 12 16,8 9-3-16,9 5 4 0,9 3 3 15,0 0-3-15,0 7-4 16,7 7 4-16,10 3 0 16,6-4 6-16,3-1-1 15,6-4 1-15,3-2 2 16,-1-1-6-16,2-1-2 15,-6-2 0-15,-6-1-1 16,-9 2 1-16,-4 2 0 16,-4 7-1-16,-3 6 1 15,1 11 3-15,-2 5 15 16,-2 5 15-16,2 0-15 0,3-3 0 16,3-5-16-1,0-8 5-15,3-3-4 0,1-4 2 16,4-6-1-16,4 0-4 15,4-3-19-15,3-3-110 16,2-4-247-16</inkml:trace>
  <inkml:trace contextRef="#ctx0" brushRef="#br0" timeOffset="168716.61">14806 11894 1034 0,'0'0'86'0,"0"0"-51"16,0 0 29-16,0 0 2 15,0 0-66-15,0 0-2 16,-6 84 2-16,6-13 58 15,0-2-27-15,0-4-2 16,3-5-13-16,5-8-2 16,-1-7-5-16,1-7-2 15,-5-10-7-15,-2-6 0 16,-1-6-31-16,0-2-60 16,0-7-49-16,-3-2-71 0,-7-5-40 15,2-5-203-15</inkml:trace>
  <inkml:trace contextRef="#ctx0" brushRef="#br0" timeOffset="169027.78">14650 12187 776 0,'0'0'252'0,"0"0"-135"16,0 0-48-16,0 0 14 15,0 0-61-15,0 0-18 16,100-4-1-16,-36 5 1 15,0-1-1-15,-6 0-1 0,-6 0-2 16,-14-3 0 0,-13 0 2-16,-10 0-1 0,-8 3-1 15,-5 0 1-15,-2 0-1 16,0 0 1-16,1 7-1 16,5 17 0-16,-1 9 14 15,2 3 12-15,0-1-6 16,-2-4-13-16,0-6-5 15,1-6-2-15,-3-7 2 16,0-4-4-16,0-4-36 16,0-4-119-16,2 0-204 15</inkml:trace>
  <inkml:trace contextRef="#ctx0" brushRef="#br0" timeOffset="169172.39">15191 11949 1015 0,'0'0'92'0,"0"0"-92"16,0 0-5-16,0 0-10 15,0 0-152-15,0 0-228 16</inkml:trace>
  <inkml:trace contextRef="#ctx0" brushRef="#br0" timeOffset="169995.19">15220 12118 1224 0,'0'0'71'0,"0"0"-71"15,0 0-10-15,0 0-3 16,82-29 9-16,-59 40-2 15,-4 11-8-15,-9 3 8 16,-7 3-3-16,-3-4 2 16,0-3-2-16,0-4 9 15,-3-4-9-15,-6-4 5 16,0-2 3-16,-2-2-12 16,1-3 12-16,6-2-3 0,2 0 4 15,2-14 50-15,0-14-3 16,16-10-27-16,16-2-20 15,7 5 4-15,3 11-4 16,1 13 6-16,-6 11-6 16,-7 3 0-16,-8 21 2 15,-10 6 1-15,-6 2 9 16,-4 4 3-16,-2-3-10 16,0-3 10-16,-2-6-11 15,-5-7-4-15,-1-7 2 16,1-2-2-16,1-4 3 15,1-4-1-15,4 0 7 0,-1 0 32 16,2-18 9 0,0-13-13-16,2-14-29 0,20-8-8 15,11 5 0-15,3 6-3 16,1 17 0-16,-2 12-4 16,0 12-3-16,-2 1 5 15,1 3 0-15,-2 12 1 16,-4 3 1-16,-1 0 3 15,-3-2 0-15,0-4 3 16,1-5-1-16,-4-3-1 16,-3-4 3-16,-5 0 1 15,-4 0-4-15,-3-10-1 16,-6-4-11-16,0-5-25 16,-4-2-11-16,-15 5 14 15,-4 3 25-15,-1 7 6 0,0 6 4 16,-1 0 2-16,0 24 5 15,3 8 12-15,5 11 20 16,8 2 2-16,9-1-15 16,0-3 12-16,7-6 0 15,14-4-15-15,7-9-12 16,8-6 2-16,8-8-12 16,14-6 3-16,1-2-6 15,-3-4-50-15,-7-14-59 16,-12-8-88-16,-7-12-258 15</inkml:trace>
  <inkml:trace contextRef="#ctx0" brushRef="#br0" timeOffset="170194.66">16707 11841 1138 0,'0'0'54'0,"27"96"-37"16,-11-26 77-16,-6 1-2 15,-10 6-30-15,0 2-30 16,-30 2-19-16,-21-1-11 16,-19 2 0-16,-15-3-2 15,-8-4-27-15,-5-12-54 16,-1-16-65-16,-1-16-157 16,2-21-460-16</inkml:trace>
</inkml:ink>
</file>

<file path=ppt/ink/ink3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11-06T11:37:48.107"/>
    </inkml:context>
    <inkml:brush xml:id="br0">
      <inkml:brushProperty name="width" value="0.05292" units="cm"/>
      <inkml:brushProperty name="height" value="0.05292" units="cm"/>
      <inkml:brushProperty name="color" value="#FF0000"/>
    </inkml:brush>
  </inkml:definitions>
  <inkml:trace contextRef="#ctx0" brushRef="#br0">1042 1802 204 0,'0'0'613'0,"0"0"-550"15,0 0-62-15,0 0-1 16,0 0 35-16,0 0 34 16,0 0-1-16,0-1-15 15,0 1-3-15,0 0-9 0,0 0-17 16,0 0-13-16,0 0-7 16,0 0-3-16,0 0-1 15,9-2-5-15,16-3 4 16,14-4 1-16,19-3 0 15,15 0 2-15,14-3 6 16,5 2 12-16,-2 3-14 16,-11 4-1-16,-15 3-3 15,-9 3-2-15,-10 0-1 16,-11 0-10-16,-8 0-36 16,-12 0-78-16,-12 7-95 15,-2 0-94-15</inkml:trace>
  <inkml:trace contextRef="#ctx0" brushRef="#br0" timeOffset="236.36">1401 1817 777 0,'0'0'76'15,"0"0"-59"-15,0 0 34 16,0 0-1-16,0 0-43 15,0 0-3-15,-1 75-4 16,2-16 111-16,2 5-83 16,0-3-23-16,-2-6-5 15,1-10 2-15,1-12-4 16,-1-7 2-16,1-9-50 0,0-12-110 16,1-5-191-16</inkml:trace>
  <inkml:trace contextRef="#ctx0" brushRef="#br0" timeOffset="883.64">1649 1782 826 0,'0'0'142'0,"0"0"-96"15,0 0-13-15,0 0-28 0,0 0-5 16,0 0-19 0,0 85 19-16,0-25 54 0,0 5-11 15,3-5-33-15,-2-1-4 16,-1-10-6-16,0-7 8 16,0-7-6-16,0-15 2 15,0-6 1-15,0-8-2 16,0-5-1-16,0-1 5 15,0 0 32-15,0-8 17 16,0-18-1-16,0-10-52 16,8-2-3-16,10 12-11 15,3 9 11-15,5 17-4 16,9 4-13-16,11 22-2 16,2 8 18-16,6 2-4 0,-4-1 7 15,-6-9-2-15,-7-3 0 16,-3-8 9-16,-4-6-4 15,-3-5-4-15,-6-4 6 16,-5 0-7-16,-4-7-2 16,-7-17-23-16,-5-8-19 15,0-6-32-15,-17 1-27 16,-5 7 39-16,-5 11 62 16,2 12 2-16,-1 7 46 15,5 4-22-15,-1 20 10 16,4 10 10-16,3 3-5 15,9 1-14-15,6-4-6 16,0-4 1-16,6-3-4 0,21-4 13 16,7-2-14-16,11-9 2 15,9-4-3-15,10-8 0 16,0 0-2-16,-7 0-12 16,-8-5 0-16,-22-6-103 15,-18-3-181-15</inkml:trace>
  <inkml:trace contextRef="#ctx0" brushRef="#br0" timeOffset="1731.36">3332 1996 897 0,'0'0'105'0,"0"0"-64"15,0 0 28 1,0 0-1-16,0 0-34 0,-79-42-7 16,64 42-15-16,0 0-7 15,-4 12-5-15,-2 5 4 16,6 5-9-16,1-2 4 15,4-1 0-15,3-6 1 16,7 0 1-16,0-1-1 16,7-2-1-16,14 5 1 15,7-1 1-15,3 7-1 16,2-1 1-16,-6 3-1 16,-6 1 0-16,-8-1-5 15,-10-3 1-15,-3-5-5 16,0-2 9-16,-13-3 13 15,-6-4 24-15,-5 0 10 0,-3-4 1 16,-1-2-12 0,-1 0 4-16,5 0-18 0,0-4-22 15,8-2-1-15,6 0-97 16,10-2-110-16,7-3-379 16</inkml:trace>
  <inkml:trace contextRef="#ctx0" brushRef="#br0" timeOffset="2149.23">3535 2094 1027 0,'0'0'68'15,"0"0"-50"-15,0 0-2 16,0 0 10-16,-91-12 8 15,76 31-15-15,3 7 1 16,3 9-16-16,3-1 9 16,6-1-5-16,0-4-6 15,0-5-2-15,6-6 0 16,6-5-3-16,4-5-8 16,2-3-13-16,3-5 5 15,3 0 11-15,0-10 6 16,-3-10-13-16,-2-7-14 15,-5-3 22-15,-3-4 6 16,-3 5 2-16,-5 5 0 0,0 13 16 16,-3 6 36-16,0 5-6 15,3 0-45-15,9 0-2 16,0 16-14-16,10 8 13 16,2 2 0-16,9 1 1 15,-2-3-54-15,0-7-143 16,-8-11-175-16</inkml:trace>
  <inkml:trace contextRef="#ctx0" brushRef="#br0" timeOffset="2881.29">3829 2125 942 0,'0'0'184'0,"0"0"-184"15,0 0-33-15,0 0 16 16,0 0 16-16,0 0 0 16,70 66 0-16,-55-48 0 15,-2-3 1-15,-4-2-1 16,-4-4-4-16,-2-3-10 16,-3-1-11-16,0-5 21 15,0 0 5-15,1-6 30 16,11-18 19-16,3-7-45 15,7-1-3-15,2 6 18 16,0 7 9-16,0 9-12 16,-2 9-14-16,-4 1-2 0,2 5-3 15,-4 14 2-15,-6 1-3 16,-2 4 1-16,-5-4 1 16,-3 1 2-16,0-5 0 15,0-1-4-15,0-5 4 16,-3-2 1-16,0-7 2 15,0-1 3-15,1 0 20 16,2-19 41-16,0-10-39 16,0-10-22-16,8-6-6 15,17 1 9-15,7 5 0 16,5 13 0-16,3 13-5 16,0 9-4-16,4 4-6 0,0 10 2 15,0 11 1-15,-5 5 3 16,0-3 0-16,-2-1 6 15,-3-7-6-15,0-5 1 16,-6-4-1-16,-2-6-3 16,-6 0-33-16,-7 0-5 15,-4-11 7-15,-9-7 20 16,0-1-23-16,-3 1 19 16,-12 5 18-16,-3 7 13 15,-1 6 34-15,2 0-3 16,-2 13-17-16,1 15-12 15,0 9 19-15,12 4 5 16,6 0-33-16,0-5 8 0,15-1-2 16,10-9 3-1,7-7-4-15,7-1-10 0,5-6 9 16,4-5-5-16,-1-1-5 16,-6-5-54-16,-11-1-103 15,-14-1-117-15</inkml:trace>
  <inkml:trace contextRef="#ctx0" brushRef="#br0" timeOffset="7016.26">5501 2119 700 0,'0'0'236'16,"0"0"-190"-16,0 0-35 15,0 0 2-15,0 0 19 16,0 0 2-16,0 0-5 16,-6 0-24-16,6 0 12 15,0 0-13-15,0 0-3 16,0 0-1-16,9 0-2 15,8 0-2-15,8-6 4 16,12 1 4-16,2-5-1 16,-3-1-1-16,0-2 3 0,-11 1-4 15,-13 2 2-15,-4 4 0 16,-8 2 5-16,0-2-2 16,-11-1-6-16,-13 1-7 15,-6 3 5-15,-7 3-2 16,-2 0-4-16,2 16 8 15,1 4-6-15,9 6 6 16,5 3-1-16,10 4 1 16,6-1 0-16,6-1 2 15,0-3 11-15,21-3-5 16,6-2-7-16,7-5 6 16,9-2 0-16,3-7-7 0,2-6-2 15,0-3-102 1,-3-2-141-16,-11-17-347 15</inkml:trace>
  <inkml:trace contextRef="#ctx0" brushRef="#br0" timeOffset="8215.02">5924 2038 922 0,'0'0'19'16,"0"0"-13"-16,29 85-6 15,-14-41 36-15,0-3-2 16,1-5-12-16,-2-11-1 0,-1-6-8 16,-4-9 0-1,-4-6-5-15,-4 0 4 0,-1-4 12 16,0 0 15-16,0 0 23 16,0 0 7-16,0-2 2 15,0-20-10-15,5-12-20 16,5-10-38-16,2 0-6 15,3 7 5-15,-3 10-2 16,3 8 0-16,-5 4-11 16,2 2-2-16,0 3-24 15,-4 3 14-15,-1 2-3 16,-2 4 10-16,1 1-6 16,4 0-1-16,7 0 13 15,6 1 7-15,9 8 2 16,7-1 1-16,7-2 0 0,7-2 3 15,0-4-1-15,-3 0 3 16,-6 0-4-16,-9 0 1 16,-11-2-2-16,-9-4 3 15,-9 2 1-15,-6-5-3 16,0-3-1-16,-12-2-25 16,-6-4-7-16,-4 6 31 15,5 5-5-15,3 6 6 16,2 1-4-16,-1 2 3 15,6 18-3-15,1 9-7 16,6 5 11-16,0 1 3 16,6-1 9-16,15-1-10 0,4-5 6 15,1-3-2-15,-1-5 0 16,2-4-3-16,-3-4-1 16,1-11 0-16,-1-1-2 15,-1-5 0-15,4-19 13 16,1-9-13-16,-1-1-3 15,-4 1-1-15,-6 9-3 16,-5 10 7-16,-3 10 0 16,0 4-2-16,1 0-9 15,-1 5-6-15,0 11 15 16,-3 3-5-16,0 2 4 16,-3-3 4-16,-3 0-1 0,0-3 0 15,0-5 2 1,0-2-2-16,0-6 1 15,-2 0 2-15,2-2 3 0,0-8 7 16,2-23 19-16,18-15-32 16,11-12 4-16,9 1-7 15,-1 10 3-15,-5 17-4 16,-6 18 2-16,-5 12 2 16,-2 0-3-16,1 22-16 15,1 12 19-15,2 7 11 16,-4 3 2-16,3-2-10 15,-1-2 8-15,1-7-10 16,-1-8 4-16,-2-11 1 0,-1-4-3 16,-1-9-3-1,1-1 8-15,1-7-1 0,3-16 3 16,-3-9-8-16,1-9 0 16,-7-9-1-16,0-9-2 15,-6-6-3-15,0-2-23 16,-2 3 10-16,-4 9 10 15,-1 13 7-15,-2 11-1 16,0 14 3-16,0 8 0 16,0 6 8-16,0 3 16 15,-2 0-26-15,-1 26-6 16,0 21 2-16,-2 23 4 0,3 15 38 16,2 2-9-16,0-5 10 15,16-10-20 1,4-10-10-16,1-12-8 0,1-10 4 15,-4-11-5-15,-3-11 0 16,-3-7 0-16,-3-6-40 16,-3-5-33-16,-2-4-44 15,-4-23-73-15,0-16-406 16</inkml:trace>
  <inkml:trace contextRef="#ctx0" brushRef="#br0" timeOffset="8366.61">7470 2103 1147 0,'0'0'85'16,"0"0"-84"-16,0 0-1 0,0 0 34 15,0 0-17-15,105 5 3 16,-35-5-12-16,3-9-8 16,-6-3-83-16,-13-6-287 15</inkml:trace>
  <inkml:trace contextRef="#ctx0" brushRef="#br0" timeOffset="21016.77">8108 1928 389 0,'0'0'257'0,"0"0"-206"16,0 0-24-16,0 0 11 16,0 0 38-16,0 0 13 15,0 0-12-15,0-29-27 16,0 29-14-16,0 0-20 15,0 6-16-15,0 23-4 0,0 18 4 16,0 16 32-16,0 6-2 16,0-6-22-1,5-7-5-15,4-11-1 0,2-14 1 16,-1-8 0-16,-1-9-2 16,-4-6 2-16,1-7-1 15,-3-1 2-15,3-5 6 16,1-20 2-16,2-13-12 15,3-9-2-15,0 0 2 16,-3 11-4-16,3 12 3 16,0 15 1-16,3 9-2 0,9 2-10 15,7 19 1 1,5 7 9-16,2 0 2 0,-2 1-3 16,-3-7 3-16,-6-6 0 15,-7-8 4-15,-7-3-4 16,-7-5 0-16,-5 0 0 15,1-4 12-15,-2-17 30 16,0-15-15-16,0-9-23 16,0-10 22-16,0-4-13 15,-8-2-12-15,-2 8 1 16,6 13-2-16,4 20 0 16,0 13-13-16,4 7-57 15,21 6-190-15,5 10 16 0,2 0-321 16</inkml:trace>
  <inkml:trace contextRef="#ctx0" brushRef="#br0" timeOffset="21869.49">8768 1624 1052 0,'0'0'126'15,"0"0"-126"-15,0 0-21 16,13 117 21-16,-7-41 19 0,1 3 5 16,-1-6-15-1,-2-9-5-15,1-6-4 0,-1-10 1 16,-4-10-1-16,0-13 1 16,0-10 1-16,0-11 6 15,0-4-4-15,0 0 23 16,0-4 26-16,0-22 1 15,-1-10-50-15,1-6-4 16,0 7-9-16,10 11 9 16,4 14-3-16,8 10-5 15,6 0-5-15,8 19 10 16,3 10 0-16,-2 5-4 16,2 0 7-16,-6-3 2 15,0-3-2-15,-4-10 0 16,-4-7 0-16,-2-7-1 0,-2-4 5 15,-3 0-3-15,-2-11-1 16,-3-15-18-16,-8-7 1 16,-5-7-1-16,0 1-13 15,-16 9-1-15,1 9 21 16,-4 11 11-16,2 10 25 16,-1 0-24-16,1 16-1 15,3 13-9-15,4 3 9 16,7 4 0-16,3-3 5 15,0-2-3-15,8-5 2 16,6-5-3-16,4-4 3 16,-3-4 0-16,1-5-4 15,-2-4-7-15,2-4-14 16,1 0 8-16,2-20 12 0,3-8 0 16,2-3 1-16,5 1 0 15,-1 7 2-15,2 9-2 16,-2 8 0-16,-1 6-3 15,-3 0 1-15,-5 17 0 16,0 2 2-16,-5 4-3 16,-4-1 2-16,-2-6 1 15,-4-5 0-15,-1-4 0 16,-1-5-1-16,-2-2 2 16,0 0 0-16,1-4 12 15,10-21 13-15,4-11-16 0,11-8-10 16,9 5 0-1,4 9 12-15,2 12 4 0,0 12 3 16,-2 6-7-16,-4 3 1 16,-2 15 5-16,-9 9-18 15,-6 3 1-15,-11 3-1 16,-5 6-4-16,-2-2-5 16,-8-1-106-16,-11-14-333 15</inkml:trace>
  <inkml:trace contextRef="#ctx0" brushRef="#br0" timeOffset="22565.62">10596 1919 889 0,'0'0'183'0,"0"0"-172"0,-97 52-9 15,60-8 33-15,7 4-8 16,8 0-10-16,11-8-13 16,11-7 4-16,0-4-3 15,25-11-4-15,17-8 3 16,15-10 5-16,10 0-1 15,-1-20 0-15,-8-5-8 16,-13-1-4-16,-10 1 4 16,-15-1 5-16,-14-1-3 15,-6-1 9-15,-3-3-2 0,-24 1-8 16,-10 4 12 0,-5 6 7-16,-4 9-7 0,1 6 17 15,6 5-18-15,8 0-8 16,7 10-4-1,9 12 0-15,15 6-16 0,0 3-68 16,34-1-30-16,8-10-188 16</inkml:trace>
  <inkml:trace contextRef="#ctx0" brushRef="#br0" timeOffset="22983.51">10933 1688 1149 0,'0'0'22'0,"0"0"-21"16,0 104-1-16,0-44 2 16,0 1 6-16,0-5-3 15,6-9 0-15,3-7-1 16,-4-13 2-16,-1-9-4 15,-1-10-2-15,-1-6 0 16,-1-2 3-16,2 0 9 16,9-13 21-16,6-14 4 15,13-5-37-15,8 0-5 16,1 12 4-16,-1 14-12 16,-8 6-5-16,-7 22-17 15,-9 17 26-15,-12 8-3 0,-3 3 3 16,-7-4 8-1,-11-6 1-15,-5-11 3 16,0-7 24-16,-3-10 25 0,0-4 9 16,-3-6 4-16,2-2-26 15,3-2-18-15,5-20-21 16,13-13-39-16,6-12-167 16,12-3-367-16</inkml:trace>
  <inkml:trace contextRef="#ctx0" brushRef="#br0" timeOffset="23333.57">11617 1851 753 0,'0'0'306'15,"0"0"-256"-15,0 0-37 16,-115-1 18-16,76 28-11 15,9 4-7-15,14 5-13 16,14-3 1-16,2-3 1 16,17-5-1-16,14-3 7 15,6 0-1-15,-3-2-6 16,-2 3-1-16,-13-1 2 16,-7-1-4-16,-12 1-1 0,0 1-9 15,-25-1 12 1,-14 0 18-16,-13-4 33 15,-7-4 3-15,2-6-15 0,7-5-7 16,15-3-16-16,15 0-16 16,18-14-24-16,4-12-143 15,29-4-428-15</inkml:trace>
  <inkml:trace contextRef="#ctx0" brushRef="#br0" timeOffset="24033.7">11736 2142 892 0,'0'0'235'16,"0"0"-235"-16,0 0 7 16,109-48-6-16,-73 32 10 15,-5 1-3-15,-7 1-8 16,-11-2-1-16,-5-1-17 15,-8-3-14-15,0-3-54 16,-18 0 39-16,-6 3 40 16,-1 6 7-16,-1 8 10 15,7 6 34-15,-2 0-24 16,7 20 0-16,3 10-8 16,6 6 12-16,5 8 12 15,0 1-7-15,18-1-13 16,3-4-3-16,3-7-6 0,3-4-6 15,1-11 4-15,5-9 3 16,-3-7 4-16,-1-2 0 16,-2-7-4-16,-3-14-1 15,-3-9 0-15,-3-6-3 16,-7-9-4-16,-7-6-1 16,-4-6-14-16,0 2-12 15,-3 7 16-15,-9 9-1 16,-6 14 7-16,5 13-7 15,-2 10 11-15,0 2 0 16,0 1-5-16,0 17 4 16,0 5-1-16,5 2 1 0,5-1 2 15,4-3 4 1,1-7-4-16,0-3 3 0,7-4 1 16,9-7 0-16,4 0 4 15,10-6 9-15,4-16 19 16,6 0-25-16,2-2 3 15,-1 5 7-15,-6 10-8 16,-2 6-6-16,-9 3-7 16,0 11-5-16,-3 15 5 15,-5 12 1-15,-3 8 10 16,-2 1 11-16,-5-3-4 16,-3-6-10-16,-3-4-6 0,0-7-1 15,0-10-2-15,0-3-2 16,-6-8-78-16,0-6-74 15,1 0-205-15</inkml:trace>
  <inkml:trace contextRef="#ctx0" brushRef="#br0" timeOffset="24983.16">12569 1930 201 0,'0'0'831'0,"0"0"-766"16,0 0-56-16,0 0 3 0,28 109 76 16,-13-66-37-16,1 0-33 15,3-6-5-15,0-8-6 16,0-7 4-16,-9-10-4 16,-1-10-2-16,-4-2-2 15,-4 0 25-15,2 0 25 16,2-8 25-16,4-19-5 15,4-5-59-15,5-12-14 16,1-1 2-16,1 4-4 16,-2 9-3-16,-2 11-5 15,-1 10-14-15,3 8-11 16,6 3-4-16,7 0 11 16,6 14 27-16,4 3 0 15,3-2-3-15,0-4 6 16,-5-5-2-16,-7-3 5 0,-6-3-2 15,-7 0-1-15,-10-2-2 16,-7-12 0-16,-2-5-23 16,-9-5-35-16,-14 4 6 15,-5 3 40-15,-3 8 0 16,7 6 8-16,4 3-4 16,4 0 1-16,4 19 2 15,4 8 5-15,4 4 7 16,4 4 17-16,6 1-2 15,19-2 2-15,12-2-6 16,10-7-9-16,14-5 7 16,16-11 14-16,7-4 21 0,4-5-35 15,-9 0-11 1,-13-5 0-16,-14-11-5 0,-15-9-8 16,-7-7-20-16,-13-2 6 15,-10 1 9-15,-7 3 5 16,-2 6 0-16,-15 6 8 15,-4 10 11-15,-6 6 6 16,-6 2-4-16,-3 10-7 16,1 16-4-16,2 7 5 15,6 2-7-15,12-3 4 16,6-2 1-16,9-6-5 16,0-4 0-16,5-3 0 15,14-7 0-15,8-6 1 0,7-4 2 16,6-4-3-1,5-20-3-15,-4-8 2 0,-3-11 0 16,-9-10 0-16,-6-8 1 16,-5-10-7-16,-7 1 0 15,-5 11-1-15,-5 14 8 16,-1 20 26-16,0 16-5 16,0 7 11-16,0 2-5 15,0 2-27-15,0 27-6 16,-4 19 6-16,-4 18 2 15,5 9 13-15,3-2-15 16,0-5 5-16,0-8-1 0,11-9-2 16,-1-9-2-16,2-9-7 15,-3-13-59-15,-1-9-40 16,3-9-79-16,0-2-201 16</inkml:trace>
  <inkml:trace contextRef="#ctx0" brushRef="#br0" timeOffset="26916.98">14553 1648 879 0,'0'0'17'0,"0"0"-17"0,0 0-3 15,0 0 3-15,0 0 6 16,0 0 11-16,0 0-7 15,-88 9-8-15,76 36 3 16,4 16 14-16,5 14 31 16,3 7-12-16,0-1-20 15,3-6-10-15,9-9-5 16,0-9 1-16,-3-10-2 16,0-10-2-16,-5-10 1 15,1-10-1-15,-4-9 0 16,-1-5 0-16,0-3-32 15,0 0-55-15,0-11-77 16,-10-12-629-16</inkml:trace>
  <inkml:trace contextRef="#ctx0" brushRef="#br0" timeOffset="27125.42">14274 2082 692 0,'0'0'251'15,"0"0"-205"-15,0 0-32 16,0 0 9-16,88 1 83 16,-26-1-22-16,4 0-35 15,-3-7-22-15,-6 1-18 16,-8 2-6-16,-5 0-3 0,-9 2-9 16,-6-1-89-1,-9 2-128-15,-8-3-121 0</inkml:trace>
  <inkml:trace contextRef="#ctx0" brushRef="#br0" timeOffset="28152.68">14800 1974 440 0,'0'0'466'15,"0"0"-402"-15,0 0-64 16,0 0-8-16,0 0 4 15,0 0 4-15,58 80 16 16,-50-39-7-16,-3-1-7 16,-5-5 0-16,0-10 3 0,0-9-4 15,0-8 0 1,0-8 1-16,0 0 16 0,0 0 11 16,0-10 33-16,4-14 1 15,7-9-63-15,8-8-29 16,8 3 20-16,1 7 7 15,0 12 1-15,-1 12-5 16,-7 7 2-16,2 5-12 16,-4 20-7-16,-6 11 18 15,2 1-2-15,-1-1 7 16,0-6 3-16,2-6-2 16,0-6 7-16,0-8-8 15,-2-8 8-15,2-2 13 16,-1 0-9-16,-1-15 3 0,-6-7-10 15,-2-6 1-15,-5-5-6 16,-3-7-8-16,-19-4-1 16,-2 2-23-16,-3 4 21 15,3 13 6-15,0 13 5 16,0 10 7-16,1 2-7 16,1 12-9-16,2 12 4 15,6 5 1-15,4 3 2 16,8-3 0-16,2-2 2 15,0-5 2-15,8-3 0 16,7-3-2-16,-3-6 5 16,4-2-5-16,-6-5-16 15,2-3-17-15,-1-5 33 0,2-13 0 16,5-7 18 0,4-2 7-16,4 0 3 0,2 6-15 15,1 5-11-15,2 11 4 16,-3 5-6-16,-1 0-3 15,-3 2 1-15,-3 13-5 16,-8-1 1-16,-2 1-2 16,-4-1 6-16,-2-3 2 15,-2-4-1-15,-3-2-2 16,1-4 1-16,-1-1-1 0,0 0-2 16,2 0 5-1,2-7 25-15,7-13 17 0,5-8-36 16,6 1-5-16,5 7 0 15,0 5 7-15,2 11-4 16,0 4-4-16,1 0-7 16,-4 6 7-16,-7 7-9 15,-4 0 7-15,-5 3-4 16,-4-2 3-16,-4-4 1 16,-2-1-2-16,0-4 0 15,0-2 1-15,0-2 1 16,0-1 2-16,0 0 1 15,0 0 14-15,0-8 14 16,3-12 51-16,9-4-68 16,4 1-11-16,6 8 29 0,-1 7-20 15,0 5-5-15,1 3-4 16,-2 0-1-16,1 11-3 16,-2 4 3-16,-1 3-1 15,1 3 1-15,-3 0-19 16,-2-4-98-16,-3-6-245 15</inkml:trace>
  <inkml:trace contextRef="#ctx0" brushRef="#br0" timeOffset="29151.01">16267 2221 1012 0,'0'0'102'16,"0"0"-88"-16,0 0 2 16,0 0 23-16,0 0-34 15,0 0-5-15,97-102 0 16,-61 63-1-16,-4-6-2 16,1-8-24-16,-4-5 0 15,-10-1-4-15,-6 2 21 16,-10 12 10-16,-3 10 2 15,0 12 16-15,0 8 2 16,-5 10 9-16,3 3 3 16,0 2-13-16,-3 3-19 15,-4 24-3-15,-3 12-3 0,-2 14 6 16,7 2 5-16,4-1 4 16,3-2-3-16,1-5-1 15,15-8-4-15,4-6 6 16,6-5-1-16,0-10-2 15,1-8 1-15,0-9 12 16,-1-1-8-16,2-7 6 16,0-15-6-16,1-8 5 15,-3-4-8-15,-2-8-5 16,-4-9 1-16,-4-7 5 16,-5-2-7-16,-3-1 0 15,-5 8 5-15,-1 9-5 0,-2 13 2 16,0 9 7-16,0 9 1 15,0 7-2-15,0 5 11 16,0 1-13-16,0 0-6 16,0 26-18-16,0 14 4 15,0 15 13-15,-5 9 1 16,-3-1 2-16,-1-1 0 16,-1-2-1-16,-4-5-1 15,2-10 0-15,0-14-1 16,4-14 1-16,4-11 1 15,4-6-1-15,0 0 7 16,0 0 5-16,0-18 7 16,8-13 5-16,17-9-24 15,8 0-8-15,4 12 5 16,1 12 1-16,0 14 0 0,2 2-5 16,5 10 4-16,-5 9-6 15,-1 3 8-15,-5 1 0 16,-5-4-2-16,-2-5 6 15,-4-4-5-15,-2-7 2 16,-3-3-17-16,0 0-8 16,-4-9-2-16,0-12-4 15,-5-8-6-15,-4-5 24 16,-5 1-3-16,0 3 7 16,0 8 0-16,0 9 9 15,-6 9 33-15,1 4-4 16,-3 0-12-16,-3 14-15 0,-1 14 6 15,-3 12 14-15,6 6 0 16,3 2-3-16,6-3-6 16,0-2 18-16,3-6-24 15,14-8-3-15,8-7 2 16,6-7-3-16,9-10 7 16,4-5-5-16,-1-4-5 15,0-18-32-15,-10-9-52 16,-9-8-58-16,-15-5-139 15</inkml:trace>
  <inkml:trace contextRef="#ctx0" brushRef="#br0" timeOffset="29400.34">16146 1875 1129 0,'0'0'121'15,"0"0"-121"-15,0 0 2 16,118 2 6-16,-38-2 33 0,18 0-2 16,12-8-11-1,-6-3-17-15,-11 3-11 0,-17 0-14 16,-11 0-116-16,-14-5-249 15</inkml:trace>
  <inkml:trace contextRef="#ctx0" brushRef="#br0" timeOffset="33002.68">18387 1871 228 0,'0'0'314'0,"0"0"-266"15,0 0-48-15,0 0 19 16,0 0 60-16,0 0 0 16,0 0-36-16,19-26-23 15,-17 23 4-15,2 2 8 16,-1-2 2-16,0 3-2 15,-3-3 9-15,2 3-1 16,-2 0-6-16,0 0 0 16,0 0-20-16,0-1 6 15,0-1-5-15,0-2-7 16,-6 2-5-16,-5-3 1 0,-8 5-4 16,-6 0 0-16,-10 0-1 15,-2 13-6-15,-2 7 5 16,6 1 1-16,6-1-1 15,10-3 0-15,6-3-2 16,7-4-3-16,4-2 7 16,0-1 1-16,12 3 6 15,15 0-4-15,10 1 4 16,6 3-1-16,5 0-3 16,-5 5-3-16,-4 4 0 15,-10 5-10-15,-9 3-2 16,-7 3-5-16,-11-2 6 0,-2-2-9 15,-12-5 12-15,-11-4 7 16,-3-7 1-16,-4-4 13 16,0-5 30-16,0-3 3 15,1-2 20-15,2 0-28 16,1 0-5-16,4-11-29 16,1-9-4-16,12-6-67 15,9-3-187-15,15-2-519 16</inkml:trace>
  <inkml:trace contextRef="#ctx0" brushRef="#br0" timeOffset="33451.5">19027 1733 920 0,'0'0'9'0,"0"0"-8"15,0 0-1-15,-47-73 28 0,21 61 1 16,-3 3 2-16,3 5-31 15,6 4-1-15,7 0 1 16,3 6 3-16,1 19-2 16,3 15 3-16,3 9 19 15,3 8 20-15,0 2-4 16,7 0-17-16,8 0 0 16,-2-4-7-16,1-5-1 15,-1-5-8-15,-2-6-1 16,-5-6-2-16,-1-7-3 15,-3-9 2-15,-2-4-2 16,0-6-10-16,0-4-39 16,0-3-49-16,0 0-57 15,-7 0-27-15,-4-11-206 16</inkml:trace>
  <inkml:trace contextRef="#ctx0" brushRef="#br0" timeOffset="33663.93">18732 2119 269 0,'0'0'612'0,"0"0"-501"16,0 0-68-16,0 0 26 15,0 0 8-15,0 0-20 16,46-4-35-16,2-2-4 16,11-1 7-16,3-3 1 0,-7 3-25 15,-9 0-1 1,-10 0-2-16,-7 3-54 0,-7-1-97 15,-11-1-197-15,-11 0-243 16</inkml:trace>
  <inkml:trace contextRef="#ctx0" brushRef="#br0" timeOffset="35217.78">19135 1994 541 0,'0'0'259'15,"0"0"-213"-15,0 0 14 16,0 0 40-16,0 0 12 16,0 0-72-16,0-9-11 15,1 9-19-15,5 0-3 0,1 0-7 16,7 11-11-16,7 10 7 16,1 8 4-16,-4 5 3 15,-3-1-3-15,-9-4-4 16,-3-2 4-16,-2-8 0 15,-1-8-1-15,0-3-1 16,0-6 1-16,0 0 1 16,0-2 2-16,0 0 9 15,0-6 38-15,0-17 6 16,10-8-38-16,4-9-16 16,11 0 1-16,5 7 0 15,3 5 0-15,-1 9-2 16,2 5-2-16,-6 7-3 15,-4 1 2-15,-3 5-9 0,-5 1-19 16,-5 0 16-16,-3 0-3 16,-7 0 15-16,-1 0 3 15,0 0 0-15,0 0 3 16,0 0 1-16,0 0 0 16,-3 0 2-16,-8 0-6 15,-2 0-7-15,-5 11 5 16,0 7-5-16,2 5 6 15,3 4-6-15,3 1 7 16,6 1-3-16,4-3 3 16,0-3 0-16,0-5 1 15,9-6-1-15,4-2 1 16,1-7 2-16,0-3 2 0,-1 0-3 16,-1 0 7-1,-1-7 0-15,0-10-5 0,-2-4 3 16,0-6-5-16,-3-5 2 15,-2 1-4-15,1 5 2 16,-2 6 1-16,0 12 3 16,-2 5 1-16,2 3-1 15,-3 0-6-15,3 0-4 16,5 14-20-16,4 11 5 16,5 7 19-16,3 1 1 15,1 0 2-15,3-3-2 16,-2-8 3-16,-2-3-2 0,-4-7 1 15,-6-6-3-15,-4-4-13 16,-4-2-4-16,-1 0 17 16,-1 0 0-16,4-14 31 15,1-11-16-15,0-5-14 16,1-2 11-16,1 1-9 16,5 5-1-16,0 3-2 15,6 10-1-15,1 5-4 16,7 4 5-16,0 4-19 15,1 0 12-15,-3 15-5 16,-7 1-4-16,-3 5 11 16,-6-5 1-16,-2-3 2 15,-5-2-5-15,-1-1 1 0,0-2-2 16,0-4 6-16,0-1-4 16,0-3 6-16,0 0 1 15,0 0 15-15,5-15 16 16,10-9 0-16,5-4-32 15,8 1-2-15,2 6 2 16,-2 11-2-16,-4 6-3 16,-2 4-3-16,-5 4-3 15,-4 13-11-15,-6 5 19 16,-2 4 1-16,-5-2-6 16,0-3 7-16,0-3 1 15,-6-7 0-15,0-3 1 16,1-6 4-16,4-2 0 15,1 0 26-15,-3 0 12 0,3-4-13 16,0-16 2-16,4-13-24 16,23-6-8-16,12-1-3 15,9 6-2-15,2 12 3 16,0 10-3-16,0 10 3 16,0 2-5-16,-4 1 3 15,-2 13 0-15,-3 2 2 16,-7-4 2-16,-5-1-4 15,-6-4 7-15,-6-3-7 16,-5-4 2-16,-6 0-2 16,-3 0-3-16,-2-1 7 15,-1-14-8-15,0-7 8 16,0 2-10-16,0 3 3 0,-7 4-2 16,-6 7 9-1,-3 6 1-15,-4 0-1 0,-2 17 0 16,-3 13-1-16,3 11 1 15,5 1 10-15,13 2-4 16,4-1 8-16,10-7-7 16,17-3 3-16,9-7-4 15,7-7 5-15,11-4-2 16,6-8 2-16,2-4-6 16,-3-3 3-16,-8 0-6 15,-8 0 6-15,-17-3-6 16,-11-1-2-16,-8 1 1 0,-7 1-2 15,0 2-2-15,0 0-2 16,0-1-23-16,0-2-12 16,0-2-48-16,0-4-67 15,0-2-131-15,-2-2-402 16</inkml:trace>
  <inkml:trace contextRef="#ctx0" brushRef="#br0" timeOffset="38152.93">782 3963 942 0,'0'0'159'0,"0"0"-126"15,0 0 10 1,0 0-6-16,0 0-17 0,0 0 3 16,0 0 6-16,63-73-14 15,-44 48-10-15,5-5-4 16,3-5-2-16,-2-11 1 16,-1-12-3-16,-1-6-1 15,-6-4-4-15,-3 3 8 16,-8 10-4-16,-3 9 3 15,-3 8 1-15,0 8 5 16,0 6 7-16,0 4 8 16,0 5-8-16,-3 3-8 15,0 7-6-15,3 3 2 16,0 2 0-16,0 0-1 0,0 19-14 16,0 22-19-1,6 16 34-15,3 13 1 0,-2 1-1 16,1-2-3-16,2-6 3 15,-4-13 0-15,6-11 3 16,1-16-1-16,-2-7-2 16,1-10 4-16,3-6-2 15,3 0 6-15,3-14 1 16,2-14-6-16,-3-10 10 16,-1-6-13-16,-4-9 0 15,-3-4 0-15,-3-4-2 16,-1-1-2-16,0 4 0 15,-2 7-9-15,-1 10 12 16,-5 9-4-16,3 12 2 16,-3 9 6-16,0 7-2 0,0 4 16 15,0 0-17-15,0 15-11 16,0 22-18-16,-3 16 26 16,-2 7 6-16,-1 2-1 15,2-2-2-15,-6-3 1 16,1-4-1-16,-2-10 1 15,1-12-1-15,5-16 0 16,2-11 1-16,3-4 2 16,-1 0 14-16,1-2-3 15,0-21 5-15,0-8-11 16,1-4-5-16,17 5-3 16,8 13 2-16,6 9-2 0,4 8-1 15,3 0 0-15,6 13-3 16,1 6 1-16,3 1 6 15,-6-2-2-15,-5-2-1 16,-7-6 3-16,-9-4-1 16,-5-6 1-16,-7 0-2 15,-4 0 2-15,-3-6-1 16,-3-15-2-16,0-4-8 16,0-4-27-16,-6 7 20 15,-7 7 5-15,1 6 8 16,6 9 2-16,-2 0 8 15,-2 5-8-15,-2 19 2 16,3 11 0-16,2 6 21 0,5 3-4 16,2-3-10-16,2-6-1 15,14-5 3-15,6-5-4 16,4-6-6-16,5-8 11 16,8-5-5-16,3-6-7 15,0 0-10-15,-4-23-70 16,-15-12-102-16,-19-12-264 15</inkml:trace>
  <inkml:trace contextRef="#ctx0" brushRef="#br0" timeOffset="38377.33">634 3396 1073 0,'0'0'258'16,"0"0"-236"-16,0 0-22 16,0 0-5-16,0 0 5 15,105 6 6-15,-33-1 8 16,13-3-4-16,6 1-2 16,-5-3-8-16,-7 0-61 15,-19-5-306-15</inkml:trace>
  <inkml:trace contextRef="#ctx0" brushRef="#br0" timeOffset="39269.93">2276 3346 993 0,'0'0'98'0,"0"0"-95"16,0 0-3-16,0 0 0 15,1 127 2-15,10-46 68 16,5 0-40-16,2-7-29 0,-3-13 10 16,-3-14-6-16,-2-11 3 15,-4-14-2-15,-4-9 9 16,-1-9-11-16,-1-1 7 15,0-3 3-15,0 0 25 16,0-3 15-16,0-19 4 16,-12-11-39-16,0-18-19 15,3-15 0-15,3-13-2 16,6-6-21-16,0-1-10 16,11 12 13-16,8 19-1 15,6 18 14-15,-2 19 6 16,1 14-14-16,-2 4-19 15,-1 20 6-15,-5 18 11 0,-8 11 8 16,-8 1 6-16,0-2 0 16,-6-10-8-16,-13-6 11 15,-4-7 3-15,-1-5 25 16,-4-6 5-16,1-4-2 16,-3-7-12-16,2-3-5 15,4 0-14-15,9-8-2 16,12-6-77-16,3-4-198 15</inkml:trace>
  <inkml:trace contextRef="#ctx0" brushRef="#br0" timeOffset="39979.04">2564 3698 892 0,'0'0'244'0,"0"0"-227"16,0 0-16-16,82-50-1 16,-54 31 0-16,-6 3 1 15,-8-1-1-15,-8 3-3 16,-5 2-1-16,-1-1-25 16,-3 1-51-16,-12 2 16 15,-4 4 64-15,2 3 8 16,3 3 18-16,-3 0-16 0,2 3 12 15,2 14-13 1,1 13 0-16,6 7 29 0,6 6-1 16,0 1-11-16,15-3-12 15,6-6 0-15,6-8-9 16,-1-7 8-16,1-8-10 16,0-8 17-16,1-4-5 15,-1 0 2-15,-4-10-8 16,-2-9 9-16,-8-7-8 15,-3-7 2-15,-5-9 0 16,-5-13 0-16,0-7-12 16,-5-1-1-16,-12 2-10 15,0 10 11-15,2 16-4 16,2 13 4-16,4 13-1 0,3 8-1 16,3 1 1-16,0 0-7 15,-5 14-14-15,-2 11 6 16,3 6 15-16,4 0 1 15,3-4 0-15,0-4 2 16,0-7-2-16,3-3 0 16,3-7 2-16,4-6 0 15,5 0 3-15,9-9 7 16,6-11-6-16,1 0-5 16,0-1-2-16,-4 5 1 15,-6 9-2-15,-3 7 2 16,1 0 0-16,-4 21-20 15,-1 10 20-15,-2 10 4 16,-8 2 10-16,-2 3-5 16,-2-4-3-16,0-7-4 0,0-6 3 15,0-7-5-15,0-6 0 16,0-6-28-16,0-5-103 16,0-5-232-16</inkml:trace>
  <inkml:trace contextRef="#ctx0" brushRef="#br0" timeOffset="41055.15">3326 3384 394 0,'0'0'697'15,"0"0"-669"-15,0 0-28 16,0 0-4-16,-82 36 4 16,65-6 11-16,7-1-2 15,8-1-4-15,2 1-3 16,8-1 5-16,13 0-3 16,4 1-3-16,-1-4 1 15,-5 0 5-15,-9-1-14 16,-6 1 11-16,-4-2-8 0,-4-3 4 15,-10-4-1 1,-1-7 2-16,3-9 6 0,2 0-3 16,4-4 34-16,4-20 1 15,2-13-14-15,12-12-23 16,25-2-2-16,11 4-4 16,9 6-3-16,1 11-17 15,-3 10 5-15,-10 11 10 16,-15 6 3-16,-12 3 0 15,-14 9-9-15,-4 14-5 16,0 6 17-16,-9 1 2 16,-7 1 1-16,8-1 4 15,2-4 4-15,5-3-3 16,1-5 5-16,0-1-6 0,15-6 6 16,10-4-6-16,7-5 11 15,1-2-13-15,10 0 6 16,0 0-6-16,-7-8 3 15,-8-4-4-15,-10-5 4 16,-8-5 1-16,-10-3-4 16,0-9-2-16,-11-3-1 15,-19 2-4-15,-1 1 0 16,-2 7-3-16,1 9 8 16,10 4 1-16,2 8 4 15,7 5 2-15,1 1-7 16,3 4-3-16,0 19-8 15,3 6 5-15,4 6 6 16,2 1 0-16,0-1 0 16,11-1 0-16,6-6-3 0,-1-3-8 15,-1-8-11-15,1-5-10 16,-4-12-13-16,3 0 40 16,5-15 5-16,2-16 24 15,8-6-1-15,4-3 1 16,2 3-12-16,4 6-5 15,-3 7 14-15,-2 10-7 16,-7 8-14-16,-4 6 0 16,-6 0-3-16,-3 14-10 15,-4 11 5-15,-1 6 7 0,-3 4 1 16,-1-1-1 0,-1-3 1-16,-2-1-1 0,0-7 3 15,-3-5-6-15,1-6 6 16,1-9-7-16,4-3 10 15,10-13 4-15,12-18 27 16,16-9-25-16,9-1 5 16,4 4 25-16,-6 7-7 15,-2 11 3-15,-3 7 2 16,-10 4-10-16,-3 8-15 16,-8 0-3-16,-4 0-11 15,-3 10-1-15,-6 11-5 16,0 4-21-16,-5 4-36 0,-7 5-67 15,0-3-90 1,-19-8-397-16</inkml:trace>
  <inkml:trace contextRef="#ctx0" brushRef="#br0" timeOffset="42684.8">5355 3151 936 0,'0'0'42'0,"0"0"-42"16,0 0 2-16,0 0-2 15,0 0 10-15,0 0 27 16,0 0-36-16,-72 18 5 16,65 37 6-16,6 12 29 15,1-1-3-15,0-3-23 0,13-6 2 16,-3-4-9-16,-1-1-5 16,0-7-1-16,-3-4-1 15,0-8-1 1,-3-13 2-16,0-3-4 0,-3-6-17 15,0-3-53-15,0-6-54 16,-4-2-55-16,-10 0-247 16</inkml:trace>
  <inkml:trace contextRef="#ctx0" brushRef="#br0" timeOffset="42872.3">5219 3473 813 0,'0'0'139'16,"0"0"-133"-16,0 0-5 16,0 0 44-16,88 32 47 15,-46-30-41-15,-2 0-17 16,2-1-33-16,4-1 2 16,-2 3-3-16,-4-3-84 15,-12 0-234-15</inkml:trace>
  <inkml:trace contextRef="#ctx0" brushRef="#br0" timeOffset="43934.45">5798 3532 737 0,'0'0'378'16,"0"0"-357"-16,0 0-21 15,0 0 0-15,0 0 1 16,0 0 15-16,42-53-16 16,-38 42-4-16,-2-1-34 15,-2-3-25-15,0 0-6 16,-9-1 9-16,-9 4 50 16,3 2 10-16,-1 4 16 15,-2 5 36-15,4 1-1 16,1 0-24-16,-5 13-22 0,9 6 16 15,0 8-6-15,8 1 8 16,1 2-6-16,8 1-7 16,17-3 0-16,13-3 1 15,7-6-3-15,6-9-3 16,5-8 2-16,2-2-1 16,-2-4-2-16,-4-14-3 15,-6-2-2-15,-10-3-6 16,-9-4 3-16,-14-1-25 15,-10-2 16-15,-3 3 0 16,-6 4-6-16,-17 9 19 16,-3 7 13-16,-5 6-13 0,-5 1-4 15,5 3 4-15,2 12 5 16,7 6 5-16,7 5-6 16,7 2 1-16,8 1 0 15,0 0 2-15,14-1-4 16,16-4-1-16,9-4 6 15,4-7-7-15,3-6 4 16,2-7-1-16,-2 0-3 16,2-15 4-16,-5-8-5 15,0-3 4-15,-8-6 11 16,-7-11-14-16,-7-8 5 16,-8-9-4-16,-8-10-2 15,-5 1-3-15,0 4 3 0,0 8-4 16,-3 14 4-16,-3 14 7 15,1 10 14-15,0 10 4 16,3 7 32-16,1 2-28 16,1 0-29-16,-5 16-5 15,-1 23-11-15,0 20 16 16,1 16 8-16,5 4 8 16,0-1-11-16,3-11 1 15,14-6-5-15,1-10 5 16,2-10-5-16,2-7 6 15,-5-13-6-15,-4-6-1 16,1-12 8-16,-8-3-1 16,2 0 1-16,2-12 13 15,4-15 16-15,-1-7-13 16,-3-11-16-16,-4-5-8 0,-6-2-1 16,0 6-6-16,0 11-1 15,0 16-3-15,0 13 8 16,0 6 1-16,0 0-19 15,0 1-6-15,8 21-3 16,14 9 24-16,11 4 6 16,8 3 0-16,3 3 0 15,-1-1-6-15,-10 0 5 16,-10-3-4-16,-11-8 1 16,-11-9-1-16,-1-6 0 15,-4-5 5-15,-23 0 12 16,-12-4 27-16,-7 0-7 0,4-5-23 15,8 0-9-15,11-5-7 16,19-18-125-16,4-7-467 16</inkml:trace>
  <inkml:trace contextRef="#ctx0" brushRef="#br0" timeOffset="45357.65">7220 3631 995 0,'0'0'312'0,"0"0"-290"0,0 0-22 16,79-83 5-16,-47 60 5 16,2-1-2-16,-1-4 1 15,-5 1-9-15,-4-5 0 16,-4-5 1-16,-9-6 0 15,-3-7-1-15,-8-2-13 16,0 0 7-16,-5 4 0 16,-7 10 3-16,-1 8 3 15,2 14 4-15,2 6 3 16,6 5 3-16,0 5-6 16,2 0 1-16,-1 0-5 15,1 21-18-15,-4 19 5 0,-1 14 13 16,5 10 1-16,1 5-1 15,0-4 1-15,0-4 1 16,6-4 0-16,7-8-1 16,-1-8 1-16,2-8-2 15,-1-11 8-15,-4-8-8 16,0-6 1-16,-2-8 0 16,1 0 10-16,4-6 2 15,7-20-4-15,5-7 4 16,0-10-11-16,3-7 1 15,-2-10-3-15,-1-7-2 16,-3-2-2-16,-5 8 4 16,-7 5-2-16,-3 17 3 15,-6 12-1-15,0 12 4 0,0 9 13 16,0 3-4-16,0 3 5 16,0 0-17-16,0 0-1 15,0 20-21-15,0 13 5 16,-3 10 16-16,-4 7 1 15,4-2-1-15,-2-5-4 16,1 0 4-16,-1-8 6 16,-2-4-6-16,1-7-5 15,3-10 4-15,0-8 2 16,3-5 0-16,0-1 1 16,0 0 7-16,0 0 4 15,0-11 5-15,0-16-4 16,8-5-14-16,5 0-12 0,2 7 12 15,-2 14-3-15,0 8-2 16,4 3-3-16,3 6-14 16,5 13 12-16,3 7 7 15,0-1 1-15,1-1 2 16,-2-5-1-16,-1-6 2 16,1-4-1-16,-3-6 3 15,0-3 1-15,1 0-3 16,-4-3-1-16,-3-10-7 15,-3-8-10-15,-4-3 15 0,-6-4-8 16,-5-1-7 0,0 10 16-16,0 4 0 15,-7 7-1-15,-8 8 2 0,-3 0-3 16,-7 8-4 0,-2 15-2-16,0 7 8 0,5 1 1 15,4-1 0-15,9-4 1 16,6-2-2-16,3-7 2 15,0-3-1-15,0-6 0 16,7-3-7-16,6-5-17 16,3 0-14-16,0-1 0 15,4-17 5-15,-1-6 14 16,-4-3 12-16,1-2-5 16,-5 7 12-16,-7 8 0 15,-1 6 39-15,-1 8 19 0,-2 0-31 16,0 0-21-16,3 0-6 15,7 8-9-15,2 8 2 16,4 2 7-16,1 1 9 16,1-5-8-16,1 1 6 15,2-6 0-15,3-6 1 16,1-3-1-16,-2 0-5 16,2-6 13-16,0-13-7 15,1-12-7-15,-7-8 4 16,-1-10-4-16,-6-10-2 15,-3-4 6-15,-6-6-12 16,-2 1 4-16,-1 9 3 16,0 13 0-16,0 19 1 15,0 12 22-15,0 11-7 16,0 4-1-16,0 0-9 0,0 6-6 16,-9 26-19-1,-2 19 17-15,0 17 2 0,1 8 11 16,5-2-11-16,5-8 11 15,0-4-6-15,0-12 2 16,9-9-4-16,3-13 1 16,0-8-1-16,1-9-3 15,0-6-19-15,3-5-45 16,0-8-65-16,-2-20-207 16</inkml:trace>
  <inkml:trace contextRef="#ctx0" brushRef="#br0" timeOffset="45535.17">8287 3212 1132 0,'0'0'64'0,"0"0"-51"16,0 0 26-16,0 0 28 15,0 0-46-15,0 0-7 16,131 1-14-16,-76-14-13 15,-6-7-186-15,-20-2-377 16</inkml:trace>
  <inkml:trace contextRef="#ctx0" brushRef="#br0" timeOffset="45933.11">7045 3288 1088 0,'0'0'98'16,"0"0"-96"-16,0 0 12 16,0 0 32-16,0 0-26 15,88 0-17-15,-16-6 6 16,14-1-6-16,-1-2-1 15,-8 2-4-15,-10 3-11 16,-6 0-108-16,-4-2-155 16,-4-1-240-16</inkml:trace>
  <inkml:trace contextRef="#ctx0" brushRef="#br0" timeOffset="48487.27">9088 3563 910 0,'0'0'172'0,"0"0"-172"16,0 0-38-16,89-86 27 15,-60 61 11-15,-1-1 15 16,-3-4-9-16,-1-6-6 16,0-5 2-16,-5-7 1 15,-6-2 4-15,-5-2-4 16,-6-4-2-16,-2 5 5 16,0 6 4-16,0 11-9 15,0 9 8-15,0 13 20 16,-2 5 11-16,-1 4-22 15,1 3 8-15,2 0-26 16,-2 12-4-16,-4 25-18 0,0 17 22 16,0 14 1-16,4 1 3 15,2-3-3-15,0-6 3 16,0-10-2-16,11-7-1 16,2-12 0-16,-1-11 1 15,2-6-2-15,1-7 0 16,1-7 5-16,3 0-2 15,2-7 3-15,2-19 7 16,1-9-11-16,-2-10 0 16,-3-11-1-16,-4-5 3 15,-1-7-4-15,-2-1-1 16,-5 6-13-16,-1 9 14 0,-3 13-5 16,-3 15 7-16,0 14-2 15,0 6 9-15,0 6 0 16,0 0-9-16,0 10-10 15,0 21-19-15,0 15 28 16,0 14 2-16,0 3 5 16,0-2-6-16,0-3-6 15,0-1 6-15,-3-6 3 16,-6-7-3-16,-1-11 0 16,4-15-1-16,3-10 0 15,1-8 1-15,2 0 11 16,-1-2 17-16,1-20 11 15,0-10-28-15,0-9-11 0,0 3-6 16,16 8 3 0,6 14 3-16,3 11-9 0,6 5-1 15,3 9 3-15,3 12-7 16,2 6 8-16,-3-1 4 16,-2-1 2-16,-2-6 1 15,-4-4 0-15,-3-7 0 16,-4-6 7-16,-6-2-6 15,-4 0 2-15,-1-2-4 16,-7-15 0-16,-2-3-15 16,-1-7-20-16,0-4-1 15,-3 6 4-15,-8 6 2 0,2 7 30 16,1 7 22-16,1 5-2 16,-2 0-12-16,-3 13-4 15,1 12 0-15,0 7 14 16,2 6-4-16,9-1 5 15,0-5-9-15,4-3 6 16,14-4-7-16,3-7-1 16,6-4-5-16,7-7 10 15,8-7-6-15,4 0-7 16,3-9-3-16,-5-13-56 16,-13-7-87-16,-18-13-207 15</inkml:trace>
  <inkml:trace contextRef="#ctx0" brushRef="#br0" timeOffset="48728.63">9050 3196 1115 0,'0'0'62'16,"0"0"-62"-16,132 0 0 16,-53-7 0-16,6-2 0 15,2 0 0-15,-8 7 0 16,-3-2 0-16,-6-2-121 0,-9-4-333 16</inkml:trace>
  <inkml:trace contextRef="#ctx0" brushRef="#br0" timeOffset="50654.48">11138 3035 1053 0,'0'0'26'0,"0"81"-23"0,0-18-3 15,0 4 4-15,0-3 12 16,0-9 7-16,10-8-6 16,-2-13-4-16,-1-10-3 15,-3-9 1-15,-2-7-10 16,-2-5 3-16,0-3-3 15,0 0-1-15,0 0 11 16,0 0 11-16,-16-11 10 16,-13-10-29-16,-8-7-3 15,-5-6-5-15,-1 1 3 16,1 2-27-16,0 9 12 16,-1 12 10-16,1 10 5 15,3 0-8-15,1 17 6 0,5 11 4 16,9 6-2-16,6 1-4 15,11-3 6-15,7-2 3 16,1-5 1-16,24-6 1 16,11 0 0-16,12-12-5 15,12-3 11-15,11-4-11 16,2-4 1-16,4-12 2 16,-3-4-2-16,-5-1-1 15,-6-3 0-15,-5-1-9 16,-8 3-23-16,-14 2 3 15,-12 7 23-15,-15 4 6 16,-6 8 3-16,-3 1 22 0,0 0 8 16,0 0-11-16,0 0-22 15,0 0-1-15,0 6-7 16,0 8 6-16,0 2 2 16,0 1 0-16,0-3 0 15,0-2 3-15,0-2-3 16,0-3-43-16,0-2-114 15,-3-3-151-15</inkml:trace>
  <inkml:trace contextRef="#ctx0" brushRef="#br0" timeOffset="50810.06">11478 3141 1168 0,'0'0'113'15,"0"0"-113"-15,0 0-76 16,0 0 20-16,0 0-132 16,0 0-210-16</inkml:trace>
  <inkml:trace contextRef="#ctx0" brushRef="#br0" timeOffset="52017.83">11790 3182 913 0,'0'0'275'0,"0"0"-275"16,0 0-3-16,0 0 3 15,0 0 12-15,-81-17-12 16,54 46-3-16,5 4-3 16,6 5 6-16,11 0-4 15,5-3 6-15,6-3-2 16,21-3 0-16,7-5-1 0,6-3-4 16,-4-2-7-16,-8-3-1 15,-9 0 4-15,-13-1-22 16,-6-2-1-16,0-1 20 15,-17-5 12-15,-1-3 4 16,3-4 32-16,5 0 3 16,8-4 27-16,2-15-10 15,18-12-41-15,30-9-15 16,19-2-22-16,11 2 16 16,5-2-9-16,-1 3-3 15,-7-1 18-15,-11 3 0 16,-16 1 3-16,-19 1 1 15,-13 0 1-15,-13-1 4 16,-3-1-5-16,-5 2-3 0,-14 3 4 16,-2 5-3-16,0 7 2 15,6 3-4-15,3 11 1 16,8 5 6-16,0 1-7 16,1 13-11-16,-3 25-22 15,-2 18 33-15,2 12 18 16,4 3 3-16,2-3-18 15,0-6-3-15,8-5 2 16,6-6 0-16,3-7 3 16,1-10-2-16,3-12-2 15,1-10-1-15,5-12-2 16,3 0 0-16,0-7 4 16,-3-13-2-16,-4-4 0 15,-2-9-3-15,-7-4 1 16,-4-6 1-16,-8 2-1 0,-2 6 1 15,0 8-3-15,-12 9 3 16,-2 6 2-16,-2 4-2 16,1 6 1-16,2 2-3 15,2 0-4-15,-1 2-3 16,3 14-1-16,2 8 5 16,1 1 4-16,4 0 2 15,2 0 0-15,0-5 3 16,5 0-3-16,4-4 4 15,0-4-4-15,1-8-5 0,-4-4-7 16,2 0 7-16,1 0 5 16,2-10 3-16,1-9-2 15,0-6 7-15,-3-2-8 16,-1 1 1-16,-2 5 4 16,2 8 1-16,-3 2 8 15,1 9-5-15,2 2-9 16,8 0-7-16,5 16 1 15,7 12-6-15,-1 4 4 16,0 1 6-16,-6 0-3 16,-6-5 3-16,-8-5 0 15,-3-3 0-15,-4-6-14 16,0-6 1-16,0-3 5 16,0-5 6-16,-2 0 4 0,2-7 46 15,0-16 12-15,0-11-40 16,7-7-14-16,11 3-2 15,4 6-1-15,2 9 18 16,0 11-15-16,2 8-4 16,-1 4 0-16,-1 0 0 15,-2 14-5-15,-4 11 5 16,-2 3-11-16,-4 4 11 16,0-5 1-16,-4-3-1 15,-1-5-27-15,1-9-66 16,5-10-206-16,7-3-519 15</inkml:trace>
  <inkml:trace contextRef="#ctx0" brushRef="#br0" timeOffset="52267.16">13358 3076 524 0,'0'0'477'15,"0"0"-438"-15,0 0-34 16,-94 20 21-16,64 10 58 15,5 4-22-15,4 8-25 16,7-2-13-16,8 2-4 16,5-6-7-16,1-2 5 15,0-6-10-15,12-7-2 16,5-4-2-16,3-5 0 16,5-5-4-16,7-5-52 0,4-2-83 15,1 0-150 1,-2-12-243-16</inkml:trace>
  <inkml:trace contextRef="#ctx0" brushRef="#br0" timeOffset="52634.18">13538 3244 505 0,'0'0'427'16,"0"0"-398"-16,0 0-27 15,0 0 80-15,0 0 19 16,0 0-33-16,106 54-4 15,-70-50-47-15,-6-4-9 0,-8 0-1 16,-8 0-5-16,-7-4-2 16,-7-13-19-16,0-5-28 15,-10-5-53-15,-10 1 36 16,-7 5 44-16,2 7 15 16,3 9 5-16,5 5 38 15,2 0 7-15,3 9-8 16,-1 18-15-16,4 10 8 15,6 9 11-15,3 4-10 16,0 0-3-16,11-5-10 16,8-5-9-16,5-9 2 15,5-7-10-15,4-10 3 16,6-8 6-16,3-6-10 16,4-5-18-16,-5-16-47 0,-12-9-73 15,-17-8-238-15</inkml:trace>
  <inkml:trace contextRef="#ctx0" brushRef="#br0" timeOffset="53083.98">12009 3123 498 0,'0'0'198'0,"0"0"-170"16,0 0 44-16,0 0 28 15,0 0-1-15,0 0-9 16,-40 3-57-16,40-3-6 16,0 0-1-16,7 2-9 0,17 2-14 15,16 3 25-15,18-1 26 16,17-3-20-16,16-3 5 15,9 0-8-15,1 0-10 16,0-9-5-16,-3 2-16 16,-2 1-11-16,-10-6-90 15,-13-4-270-15</inkml:trace>
  <inkml:trace contextRef="#ctx0" brushRef="#br0" timeOffset="54085.31">14316 2960 744 0,'0'0'77'0,"0"0"-24"16,0 0 12-16,0 0 37 15,0 0-18-15,0 0-46 16,0 0-38-16,4-2-9 16,-4 55 9-16,-6 12 9 15,1 8 12-15,4-1 0 16,1-4 0-16,0-7 7 16,0-9-11-16,0-10-2 0,9-9-14 15,0-9 0 1,3-9 2-16,0-6 5 0,4-4-2 15,2-5-1 1,4 0-4-16,4 0-1 0,-1-14-51 16,-8-9-52-16,-8-7-101 15,-9-9-237-15</inkml:trace>
  <inkml:trace contextRef="#ctx0" brushRef="#br0" timeOffset="54299.71">14180 3209 609 0,'0'0'407'0,"0"0"-342"16,0 0-61-16,0 0-4 16,104 0 50-16,-50 0 3 15,-2-5-15-15,-4 3-34 16,-8 2-4-16,-4 0-13 15,-5-2-56-15,-8-4-204 16,-14-2-298-16</inkml:trace>
  <inkml:trace contextRef="#ctx0" brushRef="#br0" timeOffset="54617.87">14527 3182 646 0,'0'0'110'15,"0"0"-69"-15,0 0 36 16,0 0 2-16,0 0-47 16,91 34-13-16,-67 4-3 15,-7 3-1-15,-3-1-15 16,-6-4 4-16,-3-11-4 16,-4-8 6-16,1-10-13 15,-1-3 9-15,0-4-2 16,-1 0 45-16,2 0 52 0,1-3 0 15,4-17-15 1,4-11-49-16,2-11-33 0,7-1-1 16,-1 3-5-16,-1 8 2 15,0 7-10-15,-2 10-32 16,1 8-32-16,-2 7-87 16,-7 0-113-16,-5 0-268 15</inkml:trace>
  <inkml:trace contextRef="#ctx0" brushRef="#br0" timeOffset="55053.7">15049 3177 845 0,'0'0'172'16,"0"0"-124"-16,0 0-37 15,0 0 16-15,0 0 1 16,-81 51 1-16,54-20-14 16,7 2-14-16,7-5-1 15,7-2 2-15,4-3 1 16,2-7-1-16,0-3 1 16,8-4-1-16,8-6 5 15,2-3-5-15,3 0-1 16,0 0 0-16,0-14 2 15,-2-5-3-15,-5-6 0 0,-1-7-2 16,-3-3 1 0,-3 1-2-16,-2 9 1 0,-3 12 2 15,-1 9 43-15,-1 4-12 16,2 0-31-16,4 4-10 16,3 17-20-16,9 9 30 15,1 4 11-15,5 6-3 16,-2-7-3-16,-4-2-4 15,0-9-2-15,-2-6-39 16,-7-10-117-16,-2-6-231 16</inkml:trace>
  <inkml:trace contextRef="#ctx0" brushRef="#br0" timeOffset="55370.86">15299 3196 747 0,'0'0'62'16,"0"0"-37"-16,33 88-3 15,-21-58 21-15,1 0 7 16,-1-5-1-16,-3-7-6 16,1-6-24-16,-5-4 1 15,-2-8-2-15,-2 0 1 16,1 0 31-16,-2 0 24 0,0 0 8 15,1 0-6-15,4-16 10 16,3-12-11-16,5-15-61 16,4-8-14-16,0 1 0 15,1 6-11-15,-2 10-17 16,3 10-22-16,2 8-60 16,-3 9-109-16,-4 2-222 15</inkml:trace>
  <inkml:trace contextRef="#ctx0" brushRef="#br0" timeOffset="56801.03">15728 3345 704 0,'0'0'278'0,"0"0"-278"15,0 0-55-15,0 0 55 16,0 0 3-16,69-88-3 16,-69 65-110-16,-6-1-51 15,-15 2-18-15,-2 4 123 16,-2 7 56-16,3 10 166 16,1 1-83-16,6 5-52 15,0 17 32-15,6 7 8 16,6 6 9-16,3 2-35 15,2-2-17-15,20-1 18 0,9-4-15 16,7-8-6 0,2-6-12-16,3-7-10 0,-2-9 7 15,1 0-4-15,-2-5 4 16,-6-10-5-16,-6-9 3 16,-8-5 1-16,-4-10-3 15,-7-12-6-15,-3-8-13 16,-6-7-18-16,0-4-4 15,0 9 20-15,-6 6 14 16,-1 18 1-16,2 14 34 16,2 13-10-16,-1 4 10 15,4 6-14-15,-1 0-20 16,-3 19-4-16,1 19-5 0,-1 14 9 16,1 10 5-1,3 2-2-15,0-5 0 16,3-3 6-16,13-9-1 15,-1-9-6-15,4-9 7 0,1-10-8 16,1-7 1-16,3-8 11 16,2-4 7-16,-3 0-5 15,2-11 1-15,-1-15 2 16,-2-8-5-16,-3-11 1 16,-5-11-14-16,-6-11-1 15,-5-6-20-15,-3-2-25 16,0 8 1-16,0 16 40 15,-5 14 5-15,-1 18 2 16,3 12 51-16,2 4-28 0,1 3-19 16,-3 0-6-16,-1 20-13 15,-4 19-4-15,1 17 17 16,0 7 1-16,3 6 7 16,4-6 4-16,0-3 1 15,9-6 0-15,9-7-5 16,7-11 1-16,10-8-6 15,8-9 5-15,9-10 13 16,10-5 6-16,3-4-15 16,-7 0-6-16,-3-17-4 15,-7-8-2-15,-9-8 0 16,-9-5-13-16,-8 0-5 16,-14 4-9-16,-8 7 5 0,-7 8 5 15,-16 6 15-15,-9 8-2 16,0 5-5-16,-1 0 8 15,5 11 0-15,8 10 0 16,8 3-2-16,9 2-3 16,3 5 6-16,8-1 9 15,18 1 0-15,10-5 0 16,12-3-2-16,13-9-2 16,12-6 8-16,9-4-7 15,1-4 10-15,-9 0-8 16,-15-10-5-16,-12-7 4 15,-11-7-6-15,-9-8-1 0,-13-3-4 16,-14-1-14 0,0 3-3-16,-23 9-1 0,-10 9 14 15,-3 8 5-15,-3 7-4 16,2 0 5-16,3 19 2 16,4 10 0-16,5 6 3 15,9 2 0-15,12-3-3 16,4 2 2-16,0-7 6 15,6-5-6-15,9-7-1 16,3-7 3-16,4-5 6 16,3-5-7-16,7 0 11 15,2-10-9-15,0-15 3 16,1-11 10-16,-4-9-7 0,-6-13 6 16,-5-11-17-1,-5-11-7-15,-8-1 7 0,-4 10-20 16,-3 15 18-16,0 24 2 15,0 20 21-15,0 8-11 16,0 4-3-16,0 12-7 16,-9 28-22-16,-1 19 22 15,-2 13 11-15,6 5 0 16,6-6-6-16,0-3-2 16,4-4-1-16,16-7 5 15,3-7-6-15,6-9 2 16,4-10-3-16,-5-8-6 15,4-12-51-15,-2-10-46 16,-1-1-122-16,-2-18-294 0</inkml:trace>
  <inkml:trace contextRef="#ctx0" brushRef="#br0" timeOffset="58435.66">18090 2866 794 0,'0'0'218'0,"0"0"-218"15,0 0-3-15,0 0-24 16,-24 87 27-16,18-15 33 16,4 1 3-16,2-6-27 0,0-9-8 15,10-15 0 1,-1-11 2-16,-3-9-1 0,-2-10 1 16,-1-9-1-16,-3-4-2 15,3 0 2-15,-2 0 28 16,9-3-9-16,10-15 2 15,13-10-15-15,14-6-8 16,5 7-4-16,-2 11 0 16,-6 11-8-16,-12 5-18 15,-11 14-11-15,-12 14 5 16,-9 8 19-16,-1 0 11 16,-23-2 4-16,-4-5 4 15,-4-10 4-15,1-6 46 16,-2-8 42-16,-3-3-7 0,1-2-28 15,0 0-30-15,7-11-23 16,10-13-6-16,17-9-78 16,1-6-295-16</inkml:trace>
  <inkml:trace contextRef="#ctx0" brushRef="#br0" timeOffset="58903.42">18538 3137 727 0,'0'0'384'15,"0"0"-384"-15,0 0-2 0,0 0 2 16,0 0 0-16,1 76 2 16,26-57 6-16,7-6 0 15,2-3-3-15,-3-6-3 16,-5-4-2-16,-7 0 4 15,-7 0-4-15,-6-13-5 16,-3-1 5-16,-3-2 10 16,-2 0-10-16,0 5 4 15,0 4 1-15,0 5 13 16,0 2-12-16,0 5-6 16,-2 26-30-16,-4 17 27 15,-1 15 3-15,1 8 2 16,0-1 2-16,-2-2-8 15,0-5 5-15,-2-10-2 0,0-9 2 16,-2-13-1-16,-1-13 20 16,-4-9 14-16,1-6 30 15,-7-3 4-15,-2-5-1 16,-1-16-8-16,-2-10-37 16,3-13-6-16,4-10-16 15,9-3-25-15,12-3-61 16,0 5-91-16,27 10-226 15</inkml:trace>
  <inkml:trace contextRef="#ctx0" brushRef="#br0" timeOffset="59967.56">19184 3394 156 0,'0'0'1058'0,"0"0"-963"16,0 0-76-16,0 0 10 15,0 0 10-15,0 0-38 16,70-60-1-16,-39 32-2 16,2-5-2-16,0-1-15 15,-5-5-6-15,-4-4-8 16,-8-4 18-16,-5-3-3 0,-5 5-1 15,-4 7 19-15,-2 9 7 16,0 10 14-16,0 9-1 16,0 4-1-16,0 6 7 15,0 0-21-15,-2 0-5 16,-1 0-6-16,-5 23-11 16,-1 14 9-16,-1 17 8 15,6 7 1-15,4-1 0 16,0-2-1-16,6-5 1 15,11-8 0-15,2-3 6 16,3-7-6-16,-1-9 0 16,-3-13 1-16,-5-6 0 15,-4-5 6-15,-1-2-4 16,0 0 8-16,4-12-4 16,4-11 1-16,1-11-9 0,4-13 3 15,0-7 3-15,0-10-6 16,4-8-1-16,-3 1-8 15,-2 7 0-15,-2 12 8 16,-11 15 1-16,-2 15 1 16,-4 9 1-16,-1 5 14 15,0 4-10-15,0 4 4 16,0 0-3-16,0 0-7 16,0 8-3-16,0 21-21 15,-7 17 20-15,-2 10 4 0,0 2 3 16,-2-1-3-1,1-3 0-15,-3-1 2 0,-4-3-2 16,-4-7 0-16,3-9 0 16,2-13-7-16,5-12 0 15,8-8 5-15,3-1 2 16,0 0 15-16,0-21 1 16,0-10-11-16,14-11-5 15,13 0 0-15,7 5-4 16,5 10 4-16,1 14 0 15,2 10-4-15,-2 3-2 16,2 3 6-16,-5 15-4 16,-4 2 2-16,-5 1 1 15,-1-1-3-15,-2-6 4 16,-2-4 2-16,-1-5-2 0,-1-5-2 16,-1 0-1-16,-1 0-18 15,-4-15-16-15,-4-8-6 16,-4-3-14-16,-7-5 33 15,0 2-4-15,-9 4-1 16,-6 6 21-16,3 10 8 16,-1 6 2-16,2 3 23 15,-2 8-20-15,-3 18 8 16,5 6 3-16,-1 6 18 16,9 1-4-16,3 1-6 15,0-6-10-15,2-3-5 16,12-4-5-16,5-6 0 0,1-4-2 15,9-6 8-15,3-5-5 16,4-6 10-16,4 0-10 16,-7-13-5-16,-5-9-40 15,-11-7-105-15,-17-2-189 16</inkml:trace>
  <inkml:trace contextRef="#ctx0" brushRef="#br0" timeOffset="60199.94">18950 3175 1136 0,'0'0'167'0,"0"0"-167"16,98 4 0-16,-28-4 18 15,16 0 17-15,8 0-2 16,4-6-22-16,-4-2-6 16,-6 1-5-16,-14-3-107 15,-16-10-462-15</inkml:trace>
  <inkml:trace contextRef="#ctx0" brushRef="#br0" timeOffset="61059.65">20746 2767 1118 0,'0'0'140'0,"0"0"-131"15,0 0 12-15,0 0-21 16,0 0-20-16,12 82-3 15,-3-10 23-15,3 9 23 16,-2-4-16-16,0-10-3 16,1-11-2-16,-4-13-1 15,-2-12-1-15,-3-9 1 0,-2-13-2 16,0-4 1-16,0-5 0 16,0 0 5-16,1 0 14 15,4-8 13-15,6-15 11 16,11-9-43-16,10-1-2 15,5 7-9-15,1 12-8 16,-4 14 8-16,-6 0-22 16,-5 22-2-16,-12 9-1 15,-4 3 23-15,-7-1 1 16,-2-6 11-16,-16-6 1 16,-3-6 0-16,-2-7 38 15,-2-4 18-15,2-4-17 16,-3 0-1-16,4-1-18 15,2-14-3-15,3-6-17 0,6-7-26 16,11-9-157-16,0 0-298 16</inkml:trace>
  <inkml:trace contextRef="#ctx0" brushRef="#br0" timeOffset="61969.2">21428 3159 391 0,'0'0'711'16,"0"0"-675"-16,-91-13-28 0,55 15 26 16,1 16 2-16,4 5-16 15,9 5-20-15,7-1-7 16,11-2 4-16,4 0 3 15,3-6 2-15,17-4-2 16,7-5-12-16,4-4-14 16,1-6-12-16,-4 0 14 15,-6-4 11-15,-5-12 7 16,-4-4-1-16,-4-7 7 16,-4-5 3-16,-2-3-3 15,-3 1 4-15,0 9 4 16,0 7 24-16,0 12 25 0,0 6-6 15,0 0-35-15,0 0-16 16,3 4-23-16,4 17 6 16,8 7 17-16,3 6 5 15,1 0-4-15,2-5 1 16,1-3 5-16,3-6-3 16,-3-5 2-16,0-8 5 15,-2-6-2-15,-2-1 16 16,-1 0-9-16,-3-12-4 15,0-10 6-15,-1-13-4 16,-3-8-8-16,0-12-3 16,-1-10-3-16,-1-8-7 15,1-1 7-15,-3 8-13 16,-3 14 13-16,-3 19 1 0,0 18 8 16,0 9 1-16,0 6 23 15,0 0-23-15,0 1-10 16,0 29-17-16,-6 17 11 15,-4 18 6-15,2 7 14 16,6-5-6-16,2-6-4 16,2-10 1-16,15-11-2 15,5-8 0-15,6-9 0 16,4-9-3-16,4-9 14 16,5-5-12-16,-4 0 6 15,-1-12-1-15,-6-13 0 0,-5-9-3 16,-3-9-4-1,-6-13 0-15,-3-6-8 0,-5-4 2 16,-5 3-1-16,-3 12 7 16,0 16 0-16,0 17 15 15,0 12 12-15,0 6 8 16,0 0-26-16,0 0-9 16,0 24-11-16,-2 21-1 15,-4 17 12-15,0 10 20 16,6-1-12-16,0-6-2 15,6-7-6-15,11-5 6 16,3-8-6-16,2-9 0 16,0-10-3-16,2-6-29 15,-1-10-82-15,-3-10-115 0,-2-2-368 16</inkml:trace>
  <inkml:trace contextRef="#ctx0" brushRef="#br0" timeOffset="64152.37">22657 3613 962 0,'0'0'159'0,"0"0"-157"15,0 0 2-15,69-96 14 16,-43 66 56-16,1-5-28 16,0-5-32-16,1-7-2 15,-3-5-1-15,0-4-10 16,-1-5 1-16,-4 2 6 16,-3 4-4-16,-4 8 2 15,-5 14 1-15,-7 15 29 16,-1 11-5-16,0 4-1 0,0 3-4 15,0 0-26-15,0 3 0 16,-7 22-27-16,-13 17 21 16,-5 14 6-16,0 7 3 15,7-2-3-15,6-1-2 16,6-6 2-16,6-3 3 16,0-8-1-16,0-11-2 15,5-9-8-15,6-11-4 16,0-8-8-16,3-4 18 15,6 0 2-15,7-21 7 16,3-7-5-16,1-7-2 16,-4-2 0-16,-8 7 0 15,-7 10 2-15,-6 9-2 16,-3 9 0-16,-1 2 0 0,1 0-9 16,6 13-8-16,4 7 15 15,8 7-2-15,3 1 4 16,4-5-1-16,5-2 2 15,-2-5 0-15,0-6 2 16,-5-6 0-16,-3-4 5 16,-9 0 0-16,-5 0 4 15,-4-11 38-15,-5-9-23 16,0-6-7-16,-3-3-20 16,-15-5 0-16,-3 0-4 15,-3 5-30-15,2 6-47 16,0 5-109-16,2 0-301 0</inkml:trace>
  <inkml:trace contextRef="#ctx0" brushRef="#br0" timeOffset="64344.85">22674 3206 1081 0,'0'0'250'16,"0"0"-237"-16,101 0-13 16,-23-8 0-16,11 4 5 15,7-1-5-15,-1 4 0 0,-5-5-60 16,-15-6-346 0</inkml:trace>
  <inkml:trace contextRef="#ctx0" brushRef="#br0" timeOffset="66019.4">1236 4517 1102 0,'0'0'65'0,"0"0"-64"15,0 0-1-15,-93-4-1 16,68 19 1-16,4 5 3 16,6-1 8-16,9 0-11 0,6-2 1 15,0-3 1-15,0-2-1 16,11-3 0-16,3-5 2 16,3-3-2-16,4-1 6 15,1 0 0-15,-4 0-1 16,-3-5-4-16,-6-5 1 15,-3-4 9-15,3-2-1 16,-6-3-2-16,-3-3-2 16,0 7-5-16,0 4 3 15,0 8 19-15,0 3-4 16,0 0-20-16,0 10-14 16,0 25-26-16,0 21 40 15,0 19 5-15,0 7 3 16,1-1-6-16,0 0-1 15,-1-7 1-15,0-8 1 16,-1-8-1-16,-12-13-1 0,1-11 1 16,0-14 1-16,-2-8 14 15,4-5 6-15,-5-7 8 16,0 0 12-16,-4-4-18 16,-1-22-12-16,1-16-13 15,10-14-9-15,9-10-16 16,12-5-5-16,27 4-2 15,13 8 25-15,4 12 1 16,1 16 6-16,-7 15-6 16,-9 12 6-16,-9 4-4 15,-10 7 2-15,-4 12-14 0,-6 2 7 16,-3-3 9 0,0-3-1-16,0-6-4 0,-2-6 5 15,4 0 13-15,1-3-9 16,7 0 0-16,6-16 11 15,5-10-14-15,0-7 2 16,-4-3 3-16,-7 5-3 16,-13 1 9-16,-6 5 16 15,0 5-11-15,-20 2 8 16,-11 9-14-16,-9 9-11 16,0 0-11-16,4 2 7 15,6 12-1-15,14 3-45 16,16-3-126-16,7-5-235 0</inkml:trace>
  <inkml:trace contextRef="#ctx0" brushRef="#br0" timeOffset="66551.93">2174 4573 466 0,'0'0'721'0,"0"0"-667"15,0 0-54-15,0 0 0 16,0 75 4-16,0-35 26 16,0-5-19-16,9-3-5 15,5-3 0-15,5-9 1 16,2-4-1-16,0-8 1 16,3-2-2-16,1-6 0 15,-1 0-1-15,-5-6 2 16,2-13-4-16,-5-8-2 0,-5-4 0 15,1-7 0-15,-3-3-3 16,-3-2-1-16,-3 8-2 16,0 10 6-16,0 9 1 15,-3 10 11-15,1 4 9 16,1 2-20-16,4 0-1 16,4 18-6-16,7 9 6 15,2 5 0-15,0 3 3 16,1-3-3-16,-4 1 0 15,4-7-1-15,-1-9-111 16,-5-10-205-16</inkml:trace>
  <inkml:trace contextRef="#ctx0" brushRef="#br0" timeOffset="66990.77">2799 4517 840 0,'0'0'85'0,"0"0"-71"16,2 119 9-16,1-67 13 15,3-4 21-15,1 1 5 16,-1-6-37-16,-1-8-10 16,-4-12 0-16,-1-10 0 15,0-8 5-15,0-5 12 0,0 0 6 16,0 0 14-16,0 0 6 15,0-13 15-15,-6-15-28 16,0-19-39-16,0-14-3 16,6-10-3-16,0-10-20 15,9 3-14-15,12 10-15 16,3 12 16-16,4 19 6 16,1 19-2-16,2 13 5 15,-4 5 15-15,-9 11-2 16,-5 19-5-16,-11 5 0 15,-2 5 10-15,-9-5 6 16,-11-4 1-16,-5-5 19 16,4-6 29-16,-3-5-18 15,3-3-4-15,5-5-9 16,-2-3-17-16,6-1-1 0,3-3-39 16,9 0-193-16,0-10-879 15</inkml:trace>
  <inkml:trace contextRef="#ctx0" brushRef="#br0" timeOffset="68070.88">3588 4520 907 0,'0'0'285'0,"0"0"-250"15,0 0-33-15,-101 9 6 16,80 15-3-16,6 2 20 16,5 4-20-16,5 0 0 15,5 1-1-15,0-3 1 16,0-6-4-16,5-7 1 15,5-5-1-15,2-7 2 16,-3-3 3-16,0 0-1 16,4-1 7-16,0-17 0 15,4-5-1-15,0-10-7 0,-1 1 3 16,2 0-6 0,1 5-1-16,1 6 3 0,2 9-3 15,4 6-1-15,-1 6-2 16,0 0 0-16,-4 11-3 15,-3 13-12-15,-6 2 15 16,-3 5-4-16,-7-3 7 16,-2-2-2-16,0-5 2 15,0-5-1-15,-1-7 1 16,-4-3 0-16,2-5 9 16,3-1-5-16,0 0 10 15,0-13 16-15,0-16 24 16,3-12-54-16,16-8-2 0,11 2 0 15,4 5 0-15,2 11-3 16,-2 13 0-16,-4 10-1 16,-6 8 4-16,-3 0-6 15,1 20-10-15,-2 7 9 16,2 3 5-16,0-1 4 16,-1-5-1-16,2-4 1 15,0-6 0-15,4-8 3 16,6-6 3-16,6 0-1 15,7-11 2-15,-1-6-7 16,-2-5 0-16,-6-2-8 16,-5-4 1-16,-8-3-15 15,-8 0 0-15,-10 0 21 16,-6 6-13-16,0 5 2 0,-18 5 9 16,-9 6 3-16,-4 5 8 15,-2 4 5-15,0 0 15 16,2 12-17-16,1 9-1 15,5 7-1-15,4-1-7 16,3 3 0-16,8-4-1 16,5-4 0-16,5-1 0 15,0-5-1-15,2-3-2 16,18-6-3-16,6-6-10 16,8-1 0-16,6-6 5 15,2-15 10-15,1-8 2 16,-7-7 1-16,-9-3 5 0,-9-6 1 15,-8-5-6 1,-7-3 1-16,-3 8-1 0,0 5-3 16,0 12 1-16,-4 12 12 15,-2 11 12-15,3 4 15 16,2 1-19-16,-1 5-21 16,-1 29-11-16,-1 15 11 15,1 19 32-15,1 1-3 16,2 0-8-16,0-3-10 15,6-4-7-15,5 1-3 16,2-1-2-16,-7-7-53 16,-3-13-180-16,-3-17-836 15</inkml:trace>
  <inkml:trace contextRef="#ctx0" brushRef="#br0" timeOffset="69086.16">5447 4110 1167 0,'0'0'5'0,"2"116"-3"16,-2-39-4-16,0-6 2 15,3-4 0-15,0-10 10 16,2-10-4-16,0-10 4 16,-2-15-3-16,-1-8-3 15,-2-6 0-15,0-7-3 16,0 0 10-16,0-1-8 16,0 0 17-16,0-2-1 15,-15-13-3-15,-3-6-16 16,-9-9-5-16,-4-2-17 0,-2 2 10 15,-3 5-22 1,2 11 28-16,0 9 6 0,-2 5-7 16,0 3 4-16,3 20-1 15,0 7 4-15,6 7 0 16,5 2 16-16,10-2-15 16,6-1 5-16,6-9-2 15,0-4-4-15,24-4 10 16,13-9-1-16,11-6 2 15,12-4 0-15,4-1-11 16,6-18-6-16,-10-5-9 16,-2-4-8-16,-9-1-4 15,-7-2 14-15,-11 3-12 0,-11 3 12 16,-11 9 13 0,-9 6 18-16,0 4 36 0,0 4-11 15,-3 2-25-15,-8 0-18 16,1 5 0-16,1 12-11 15,6 2 4-15,3 3 4 16,7-1 3-16,19-2 2 16,10-6-2-16,5-5-8 15,1-6-3-15,1-2 7 16,-4 0 4-16,-6-10 0 16,-11-6 0-16,-7-1 3 15,-9-5 9-15,-6-8-1 16,-4-4 3-16,-20-4-1 15,-9-2 2-15,-1 5-3 0,2 10 1 16,7 11-12-16,10 10-1 16,5 4-3-16,4 9-48 15,3 9-165-15,3 2-226 16</inkml:trace>
  <inkml:trace contextRef="#ctx0" brushRef="#br0" timeOffset="69586.83">5976 4409 1215 0,'0'0'124'15,"0"0"-124"-15,0 0-19 16,0 0 19-16,28 98 0 15,-13-71 1-15,1-2 4 16,-1-4-2-16,2 1-3 16,-4-8-2-16,-4-4-27 15,-5-4-16-15,-2-6-9 16,-2 0 54-16,0-16 6 16,0-8-1-16,3-2-4 15,3 2 1-15,6 5 12 16,3 6-13-16,6 6 2 0,5 7-3 15,3 0-2-15,2 12 2 16,0 7 3 0,-1 1 7-16,-5 0-2 0,1-2-5 15,-5-6 5-15,-7-5-2 16,-6-4 8-16,-5-3 2 16,-3 0 14-16,0 0 25 15,0-8 15-15,0-12 1 16,-3-9-62-16,-10-11-6 15,-1-4-2-15,0-8-1 16,0 2-6-16,5 8-44 16,2 16-17-16,7 11-6 15,0 12-106-15,0 3-546 0</inkml:trace>
  <inkml:trace contextRef="#ctx0" brushRef="#br0" timeOffset="69970.83">6538 4486 1155 0,'0'0'156'16,"0"0"-131"-16,0 0-25 16,0 0-4-16,98-14 3 15,-69 28-10-15,-7 4 6 0,-2 1 1 16,-10 1-17-16,-1-4 10 15,-5-3-13-15,-4-3 12 16,0-6 4-16,0 2-3 16,0-4-5-16,0-2 3 15,0 0 13-15,2-8 19 16,5-19 38-16,9-9-48 16,4-3-8-16,4 6 29 15,-2 9 7-15,0 6-12 16,-3 10-8-16,-3 6-17 15,2 2-1-15,0 5-7 16,-3 14 4-16,4 6-1 16,-2 1 4-16,-4 3 1 15,-4 0-1-15,-3 0-12 16,-6-6-133-16,0-5-365 0</inkml:trace>
  <inkml:trace contextRef="#ctx0" brushRef="#br0" timeOffset="70848.45">7445 4221 768 0,'0'0'339'0,"0"0"-339"16,0 0-12-16,2 90 12 15,-1-38 38-15,4 2-24 16,-1-8-6-16,4-8-5 0,0-10-1 16,-3-9-4-16,-2-8 2 15,0-6-2-15,-3-5-80 16,0-3-187-16,0-19-357 16</inkml:trace>
  <inkml:trace contextRef="#ctx0" brushRef="#br0" timeOffset="71008.02">7457 4035 1059 0,'0'0'68'16,"0"0"-68"-16,0 0-83 0,0 0-26 15,0 0 26 1,0 0-303-16</inkml:trace>
  <inkml:trace contextRef="#ctx0" brushRef="#br0" timeOffset="71451.83">7605 4360 1172 0,'0'0'169'16,"0"0"-169"-16,0 0-52 16,80-24 44-16,-50 26 4 15,0 19-6-15,-6 5-13 16,-5 6 0-16,-7 2 6 16,-6-7-3-16,-6-4 12 15,0-7 1-15,0-5 4 16,0-7 2-16,0-1 1 15,0-3 2-15,0 0 16 16,-4-10 39-16,4-14-38 16,0-13-19-16,4-10-14 15,20-2 2-15,5 4-2 16,-1 13 14-16,-1 14-1 16,-4 13 1-16,-2 5 4 15,-1 9-1-15,0 17-3 0,-1 12 19 16,-2 6-3-16,-6 2 3 15,-1-3 11-15,-4-3-26 16,-1-5-1-16,-2-4-3 16,0-4-14-16,0-7-115 15,7-12-277-15</inkml:trace>
  <inkml:trace contextRef="#ctx0" brushRef="#br0" timeOffset="71785.93">8680 4216 922 0,'0'0'164'16,"0"0"-124"-16,0 0 88 15,0 0-17-15,0 0-47 16,0 0-64-16,0-31-13 16,2 70-12-16,13 16 25 15,-3 8 10-15,1 2-6 16,-1-9-4-16,-3-4 0 16,-3-7 1-16,-1-3-1 0,-5-9-4 15,0-5-42-15,0-5-67 16,-12-11-46-16,-6-7-122 15,-2-5-315-15</inkml:trace>
  <inkml:trace contextRef="#ctx0" brushRef="#br0" timeOffset="72104.09">8503 4392 927 0,'0'0'228'16,"0"0"-206"-16,0 0-22 15,0 0 1-15,0 0 6 0,127 19 24 16,-64-9-18-16,-2-2-12 16,0-5 2-16,-6-3 4 15,-9 0-7-15,-10 0-1 16,-15 0 1-16,-9-3-11 16,-8-5 11-16,-2 4 1 15,-2 1 5-15,1 0 10 16,-1 3 31-16,0 0-47 15,6 10-1-15,3 14-15 16,8 9 12-16,2 4 4 16,-4-3 6-16,1-4-1 15,-5-7-5-15,-5-7 0 16,1-5 0-16,-7-6-49 0,0-5-193 16</inkml:trace>
  <inkml:trace contextRef="#ctx0" brushRef="#br0" timeOffset="72259.67">9092 4173 968 0,'0'0'373'0,"0"0"-363"16,0 0-10-16,0 0-37 15,0 0-67-15,0 0 14 16,33 66-395-16</inkml:trace>
  <inkml:trace contextRef="#ctx0" brushRef="#br0" timeOffset="73085.47">9219 4391 737 0,'0'0'560'0,"0"0"-514"15,0 0-46-15,0 0-10 16,104-31 4-16,-74 42-3 16,-4 14-4-16,-2 7-17 15,-10 0-13-15,-9-2 5 16,-2-3 15-16,-3-3 2 16,0-4-1-16,-12 3 0 0,-7-7 4 15,4-6-11-15,6-7-3 16,9-3 32-16,0-16 57 15,12-15-11-15,13-8-36 16,8-4 10-16,6 2 16 16,4 7-10-16,2 9-8 15,-5 12-17-15,-4 10-1 16,-8 3 0-16,-7 11-22 16,-9 14 8-16,-4 6 13 15,-6 1-12-15,-2 1 13 16,0-4 0-16,-11-5-1 15,-6-3 1-15,-2-3 6 0,2-8-6 16,7-6 2-16,4-4 5 16,4 0 29-16,2-3 40 15,0-16-35-15,0-12-27 16,2-12 7-16,22-8-16 16,7-3-5-16,5 8 3 15,0 12-3-15,-5 14-3 16,-1 11 1-16,-6 9-3 15,-2 0-4-15,-4 11 4 16,3 10-4-16,-2 4 6 16,4 0 2-16,0-2 1 15,3-7 3-15,-1-2-3 16,8-9 5-16,-2-5-1 0,1 0-1 16,-3-1-3-1,-3-15-2-15,-4-5-10 0,-5-3 5 16,-8-4-3-16,-6-1-9 15,-3 5 1-15,0 4 16 16,-5 10 2-16,-5 4 21 16,-7 6 0-16,-2 0-14 15,-6 10-7-15,-1 16 0 16,1 10 3-16,4 6 10 16,9 1-1-16,7 0-1 15,5-6 10-15,0-3-2 16,13-5-2-16,4-6-10 15,7-3 7-15,5-4-10 16,8-6 3-16,6-4-2 0,6-6-5 16,-1 0-27-16,-5-9-66 15,-13-10-129-15,-16-6-616 16</inkml:trace>
  <inkml:trace contextRef="#ctx0" brushRef="#br0" timeOffset="73768.64">11324 4138 818 0,'0'0'210'0,"0"0"-122"16,0 0-28-16,0 0 10 0,0 0-22 16,0 0-39-16,0 0-9 15,2 43-25-15,-2 12 25 16,-5 12 27-16,5 3-2 15,0-5-16-15,0-7 8 16,8-7-3-16,7-9-12 16,1-5 7-16,3-10-6 15,-2-7 3-15,1-7-3 16,-3-7 3-16,2-3-6 16,-3-3-1-16,2-3-39 15,-5-16-44-15,-5-7-56 16,-6-10-258-16</inkml:trace>
  <inkml:trace contextRef="#ctx0" brushRef="#br0" timeOffset="73939.17">11175 4385 902 0,'0'0'240'15,"0"0"-227"-15,0 0-5 16,0 0 58-16,110-3-4 15,-41-6-37-15,4 2-19 16,-6 0-6-16,-7 0-12 16,-15-3-146-16,-23 0-367 15</inkml:trace>
  <inkml:trace contextRef="#ctx0" brushRef="#br0" timeOffset="74264.31">10778 3984 806 0,'0'0'383'0,"0"0"-362"16,0 0-17-16,-3 93 2 15,17-56 32-15,16 5-15 16,11-6-1-16,6-4-8 16,3-4-2-16,-3-9-12 15,-4-5-7-15,-6-10-159 16,-7-4-279-16</inkml:trace>
  <inkml:trace contextRef="#ctx0" brushRef="#br0" timeOffset="74464.77">11876 3951 924 0,'0'0'37'0,"0"0"-30"0,0 0 34 15,11 94 34-15,-13-62 18 16,-9-2-17-16,1-1-58 16,7-4-11-16,3 0 0 15,0-2-7-15,18-6-95 16,3-11-193-16</inkml:trace>
  <inkml:trace contextRef="#ctx0" brushRef="#br0" timeOffset="75603.73">12430 4500 907 0,'0'0'231'0,"0"0"-199"0,0 0-10 15,0 0 22 1,0 0-43-16,0 0-1 0,94-59 1 15,-66 47-1-15,-4 0 1 16,-2-2 2-16,-5-4 0 16,-5 0-5-16,-3-1 2 15,-4 6 0-15,-3 4 3 16,-2 9 4-16,0 0 32 16,0 0-12-16,0 8-27 15,-3 14-7-15,-9 8-13 16,2 9 20-16,4-3 14 15,6-3-13-15,0-7 7 16,6-5-3-16,9-5 1 16,2-7 3-16,3-3-2 0,1-5 1 15,0-1 3-15,-1 0 3 16,-1 0-8-16,-2-13 8 16,-5-5 2-16,2-3 2 15,-5-8-7-15,0-2-9 16,-5-2 4-16,-2-3-6 15,-2 8-4-15,0 10-7 16,0 10 9-16,0 8 1 16,0 0-2-16,0 0-2 15,1 4-11-15,15 13-9 16,13 3 10-16,11 10 11 16,8-4 4-16,1 2-6 15,-3-3-12-15,-8-2 3 16,-13-2 5-16,-14-5 3 15,-8-3-9-15,-3-4-3 0,-10-1 19 16,-18-2 29-16,-12-4 11 16,-9-2-20-16,-3 0-13 15,2-10-7-15,3-17-88 16,6-8-282-16</inkml:trace>
  <inkml:trace contextRef="#ctx0" brushRef="#br0" timeOffset="75751.33">12591 4188 1016 0,'0'0'222'15,"0"0"-202"-15,0 0 32 0,0 0 15 16,0 0-41-16,0 0-26 16,79-18-12-16,-34 18-85 15,-9 0-300-15</inkml:trace>
  <inkml:trace contextRef="#ctx0" brushRef="#br0" timeOffset="77656.23">13765 4311 1115 0,'0'0'43'16,"0"0"-43"-16,-102-12-3 15,59 26 2-15,3 15 2 16,6 5 7-16,9 4-7 15,15-1-1-15,10-2 1 0,0-4-1 16,29 0 0-16,13 0 4 16,13 0-4-16,4 2 8 15,-4 4-5-15,-11-3-2 16,-14-1-2-16,-17-3-1 16,-13-10-2-16,0-4-5 15,-6-5-1-15,-13-5 5 16,-2-5 5-16,0-1 17 15,7 0 23-15,8-18 22 16,6-14 8-16,11-15-33 16,28-9-37-16,18-8-1 15,8 1-28-15,2-4 15 16,-5 0-15-16,-12 3-4 16,-14 2 19-16,-11 7 14 15,-11 8 2-15,-7 6-1 16,-7 5 0-16,0 6 20 0,0 3-7 15,-7 6 4-15,-4 3-2 16,2 5-4-16,2 6-5 16,3 3 3-16,2 4-6 15,1 0 2-15,-1 3-6 16,-1 22-8-16,0 15-12 16,0 12 12-16,-2 7 8 15,2 2 4-15,-1 0 1 16,-2-1-5-16,-2-2 1 15,-3 3-4-15,-4-5 11 0,-3-4-14 16,0-12 6 0,4-15 0-16,7-11-1 0,4-14-2 15,3 0-4-15,0 0 7 16,0-8 14-16,16-20-2 16,11-11 14-16,11-6-26 15,4 4-23-15,-1 10 13 16,-8 11 8-16,-5 8-2 15,-5 9-2-15,-4 3 4 16,-3 6-3-16,-5 15-3 16,-2 6 3-16,-1 7-7 15,-1-1 6-15,-2 0 5 16,2-1 2-16,2-3 0 16,4-7-1-16,1-6 2 15,3-9 0-15,10-4 4 0,5-3 0 16,3-10-4-16,3-15-2 15,-7-3-11-15,-6-4-7 16,-8-1 8-16,-5 4-16 16,-8 5-29-16,-2 10 44 15,-2 6 11-15,0 6 26 16,0 2-5-16,0 0-3 16,-6 2-9-16,-9 19-9 15,-2 5-10-15,-2 9 10 16,6 5 11-16,2 3-10 15,8-4 0-15,3-6 2 16,0-3 3-16,0-8-1 0,12-5-4 16,2-6 3-16,2-7-1 15,7-3 1-15,3-1 8 16,3 0-11-16,-1-12 10 16,-1-6-5-16,-2-9-4 15,-8-7 4-15,-7-4-3 16,-6-4 8-16,-4 6-11 15,0 5 0-15,-17 4-1 16,-7 5 0-16,-5 4 1 16,-2 5 2-16,1 3-2 15,8 6-4-15,9 4-2 16,8 0 5-16,5 0 0 16,0 0-2-16,0 0-4 15,6 0 7-15,18 0-3 16,12 0 5-16,7 0-2 0,2 4 2 15,-2 6 0-15,-6 0 1 16,-6 5-3-16,-8 3 0 16,-11 2-1-16,-6 3 1 15,-5-2-6-15,-1 2 6 16,0-6-3-16,0-1 3 16,0-5 0-16,0-3-2 15,0-2 4-15,0-5-2 16,0-1 0-16,7 0 6 15,7-15 2-15,5-7 5 0,1-6 3 16,1 6-10 0,-6 8-3-16,-2 4 5 0,-1 9-8 15,6 1-5-15,3 3 2 16,4 18-7-16,2 5 4 16,0 4-2-16,-3 1 5 15,-5-6 3-15,1-6 0 16,-7-5 0-16,0-8 0 15,-6-6 0-15,-3 0 0 16,1 0 10-16,3-9 24 16,0-10 12-16,1-12 9 15,-1-5-35-15,-6-6 3 16,-2-2 6-16,0-2-27 16,-7 5-2-16,-4 9-3 15,4 15 0-15,1 11-22 0,-3 6-30 16,-2 3-38-16,1 11-146 15,1 1-410-15</inkml:trace>
  <inkml:trace contextRef="#ctx0" brushRef="#br0" timeOffset="78052.17">15515 4563 1136 0,'0'0'159'16,"0"0"-148"-16,0 0-11 0,0 0-6 16,0 0-5-16,94 78 1 15,-83-49-8-15,-1-1 10 16,-6-8-16-16,-4-6 17 16,0-8-5-16,0-5 6 15,0-1 0-15,0 0 5 16,0 0 1-16,3-15 30 15,8-13 34-15,8-9-6 16,9-6-48-16,7 5-10 16,1 8 7-16,-3 11-4 15,-4 11-1-15,-2 7-1 16,-2 1 3-16,-1 0 0 16,-6 16-4-16,-1 7-3 15,-4 4 0-15,-1 5 0 16,-2 5 3-16,-3-2-1 0,-6-1 1 15,-1-10-35-15,-11-11-158 16,-21-10-367-16</inkml:trace>
  <inkml:trace contextRef="#ctx0" brushRef="#br0" timeOffset="78669.52">16344 4447 655 0,'0'0'323'16,"0"0"-300"-16,-16 106 29 16,15-73-4-16,1-5-20 15,0-6-26-15,0-5 10 16,4-3-11-16,2-3-1 15,0-11-1-15,-3 0-108 16,-3-8-193-16</inkml:trace>
  <inkml:trace contextRef="#ctx0" brushRef="#br0" timeOffset="78824.11">16424 4273 657 0,'0'0'547'0,"0"0"-534"16,0 0-13-16,0 0-52 16,0 0-117-16,0 0-127 15,53 58-359-15</inkml:trace>
  <inkml:trace contextRef="#ctx0" brushRef="#br0" timeOffset="79236">16529 4539 939 0,'0'0'324'16,"0"0"-296"-16,0 0-28 16,0 0-7-16,85-12 1 15,-63 30-4-15,-5 4-10 16,-5 3-23-16,-7-1 3 15,-5-5 9-15,0-1-10 16,0-6 17-16,-3-2 17 16,-9-3-2-16,1-3 6 15,0-4 3-15,5 0 0 16,4-10 7-16,2-13 41 16,0-10-7-16,15-3-22 15,10 0-18-15,2 5 1 16,0 11 12-16,-2 7 33 0,1 9-12 15,-4 4-29-15,2 0 2 16,-2 16-4-16,-1 5 5 16,-6 4-5-16,-3 0-4 15,-4 0 0-15,-1 1 0 16,-2-5 0-16,-1-5-65 16,1-6-98-16,0-5-356 15</inkml:trace>
  <inkml:trace contextRef="#ctx0" brushRef="#br0" timeOffset="79969.05">17431 4457 957 0,'0'0'273'0,"0"0"-260"16,0 0-9-16,0 0 20 15,86-25 20-15,-41 7-22 16,1-4-22-16,-7-3 0 16,-5-3-1-16,-4-6 0 15,-6-8-12-15,-5-5 1 16,-10-5 5-16,-4 1-15 16,-5 5 1-16,0 9 17 15,0 14 4-15,0 12 5 0,0 11 13 16,0 0 34-16,-3 16-34 15,-9 26-18-15,-6 24-15 16,-4 17 15-16,1 9 13 16,0-2 6-16,6-2-5 15,3-4-7-15,3-5 1 16,3-5-6-16,2-12 0 16,4-14 1-16,0-21-3 15,0-13 0-15,0-8 0 16,5-6 5-16,6 0-1 15,8 0 2-15,9-8 2 0,7-17 2 16,2-11-7 0,-2-13-3-16,-9-8-5 0,-9-6-9 15,-11 4-9-15,-6 4-18 16,-9 13-9-16,-19 8 7 16,-8 12 7-16,-4 6 22 15,-3 6 9-15,14 4 3 16,8 3 4-16,15 3-1 15,6 0 48-15,0 0-4 16,15-3-27-16,19 3-17 16,16-3 6-16,8 0-7 15,-2-2 0-15,-5 1 1 16,-8 1-1-16,-8 2 0 0,-13 1 0 16,-4 0-1-1,-3 7 1-15,-6 11 0 0,3 8-2 16,-6 2 2-16,0 0 0 15,-5-3 12-15,-1-2-3 16,0-6-7-16,0-2-1 16,0-5-2-16,0-6 1 15,-13-2-63-15,1-2-97 16,3-6-189-16</inkml:trace>
  <inkml:trace contextRef="#ctx0" brushRef="#br0" timeOffset="80093.7">18139 4278 935 0,'0'0'302'0,"0"0"-284"16,0 0-18-16,0 0 0 15,0 0-16-15,0 0-106 16,82-5-440-16</inkml:trace>
  <inkml:trace contextRef="#ctx0" brushRef="#br0" timeOffset="80569.43">18423 4303 776 0,'0'0'151'0,"0"0"-117"16,-97 10 80-16,69 11-37 16,5 4-37-16,5 2-2 0,8 2-26 15,7-1-2 1,3-4-7-16,0-5 0 0,9-2 0 15,7-6 0-15,4-4 0 16,0-5 2-16,1-2-3 16,-1 0 3-16,2 0-4 15,-2-10 1-15,0-9-1 16,0-5 1-16,-4 1-2 16,-1 1 0-16,-6 8-6 15,-4 8-10-15,-5 6 5 16,0 2 3-16,0 27-25 15,-5 17-20-15,-11 15 35 16,-1 12 16-16,-1-3 1 16,5-5 1-16,1-12 0 0,3-13 0 15,2-11 7-15,-3-11 10 16,2-6 12-16,0-9 14 16,2-3 9-16,-4 0 3 15,-7 0 6-15,-2-3 22 16,-4-14-6-16,-2-6-50 15,3-14-9-15,5-10-18 16,12-6-16-16,5-6-72 16,19 5-89-16,15 7-410 15</inkml:trace>
  <inkml:trace contextRef="#ctx0" brushRef="#br0" timeOffset="81023.23">18739 4382 968 0,'0'0'231'0,"0"0"-171"0,0 0-2 16,0 0-27-16,0 0-12 15,0 0-17-15,66-40-2 16,-47 61-12-16,-4 10 2 16,-13 11-5-16,-2 6 3 15,-18 2-8-15,-12-6 12 16,-1-6 3-16,2-11-1 15,11-9 4-15,7-7 4 16,7-8-2-16,4-3 19 16,0 0 12-16,0 0 1 15,8 0 11-15,16 0-15 16,17 0-16-16,12 0-7 16,6-8 3-16,0 0-3 15,-6-4-5-15,-9-3-20 16,-6-3-89-16,-10 0-128 0,-9 1-549 15</inkml:trace>
  <inkml:trace contextRef="#ctx0" brushRef="#br0" timeOffset="81205.73">19360 4570 1222 0,'0'0'195'0,"0"0"-163"16,0 0 47-1,0 0 45-15,0 0-32 0,0 0-66 16,0 0-26-16,0 0-3 16,1 0-42-16,1-7-81 15,-2-5-173-15</inkml:trace>
  <inkml:trace contextRef="#ctx0" brushRef="#br0" timeOffset="87784.14">16573 4906 36 0</inkml:trace>
  <inkml:trace contextRef="#ctx0" brushRef="#br0" timeOffset="88664.78">16573 4906 36 0,'0'0'33'0,"0"0"-20"0,0 0-1 0,0 0-1 15,0 0-2-15,0 0-9 16,0-2 2-16,0 2-2 16,0 0 0-16,0 0 0 15,0 0-2-15,0 0 2 16,-2 0 0-16,2-1-1 15,-1 1 0-15,1 0 1 16,0 0 0-16,-2-2 1 0,2 2-1 16,0-2 1-1,0 2 11-15,0 0-3 0,0 0-6 16,-1 0 0-16,1 0-3 16,0-1-2-16,0 1 2 15,0 0 0-15,0 0 5 16,-2 0-2-16,2 0-3 15,0-1 1-15,-1 1 1 16,1-2 3-16,0 2-4 16,0-2-1-16,-2 1 1 15,2 1-1-15,0 0 0 16,0 0 2-16,0 0-2 16,0 0 0-16,0 0 1 15,0 0 0-15,0 0 10 16,0 0 1-16,0 0-3 0,0 0-5 15,0-1-4-15,0 1 8 16,0 0-1-16,0 0-7 16,0 0 1-16,0 0-1 15,0 0-1-15,0 0 1 16,0 0 0-16,0 0 2 16,0 0-2-16,0 0-2 15,0 0-3-15,-1 0 5 16,1 0 0-16,0 0 1 15,0 0 2-15,0 0-6 16,0 0 7-16,0 0-2 16,0 0-2-16,0-2 0 0,0 1 0 15,0 1 0 1,0 0-1-16,0 0 1 0,-2 0 3 16,2 0-3-16,0 0-2 15,0 0 0-15,0 0 2 16,0 0 1-16,0 0-1 15,0 0 0-15,0 0-1 16,0 0 1-16,0 0 0 16,0 0 0-16,0 0 0 15,0 0 0-15,0 0 5 16,0 0-4-16,0 0-1 16,0 0 0-16,0 0 0 15,0 0 0-15,0 0 0 16,0 0-1-16,0 0 1 15,0 0 0-15,0 0 0 0,0 0-3 16,0 0 2-16,0 0-6 16,0 0 7-1,0 0-3-15,0 0-3 0,0 0 1 16,0 0 4-16,0 0 1 16,0 0 0-16,0 0 0 15,0 0 0-15,0-2-19 16,0 1 3-16,0 1-5 15,0-1-22-15,0 1-11 16,0-2 16-16</inkml:trace>
  <inkml:trace contextRef="#ctx0" brushRef="#br0" timeOffset="137005.44">771 5798 722 0,'0'0'250'0,"0"0"-207"16,0 0-42-16,0 0 14 0,0 0 42 15,0 0 4-15,0 0-24 16,-7-9-3-16,7 8-6 16,0 1-6-16,0 0-7 15,0 0-13-15,0 0-2 16,0 0 0-16,0 0-4 16,0 0-2-16,0 0 1 15,3 0 2-15,5 0-2 16,11 0-1-16,17 3 6 15,19 0 7-15,23-3 1 16,13 0 9-16,10-3-2 16,-1-9-3-16,-12 3-6 15,-16 3-6-15,-23 2 0 16,-18 0-1-16,-17 1-4 0,-10 2-16 16,-4-1-61-16,0 0-67 15,-28 0-83-15</inkml:trace>
  <inkml:trace contextRef="#ctx0" brushRef="#br0" timeOffset="137210.9">1197 5740 829 0,'0'0'80'15,"0"0"-80"-15,0 0 0 16,0 98 72-16,0-35 31 15,6 4-37-15,0-1-47 0,3-11-15 16,-4-9-3-16,3-10 0 16,0-11-1-16,-1-8-52 15,2-12-117-15,3-5-181 16</inkml:trace>
  <inkml:trace contextRef="#ctx0" brushRef="#br0" timeOffset="137826.26">1482 5707 124 0,'0'0'819'0,"0"0"-760"16,0 0-57-16,0 0-2 16,0 135 91-16,0-62-23 15,0 4-22-15,0-3-18 16,0-9 7-16,0-7-10 15,0-11-11-15,0-10-8 16,3-13-5-16,-3-12 2 16,0-10-2-16,0-2 9 15,0 0 2-15,0-8 8 16,0-26 17-16,0-17-37 16,0-11-1-16,10 9-9 15,8 11 7-15,3 20 3 16,1 15 0-16,5 7-3 0,2 6-1 15,11 15 4-15,-3 4 7 16,0-2 2-16,-2-3-4 16,-4-5-1-16,-4-4-5 15,-5-5 5-15,-8-6-2 16,-5 0-2-16,-6 0-11 16,-3-10-11-16,0-14 10 15,-15-9-39-15,-5 0-38 16,-5 6 61-16,0 11 26 15,4 10 2-15,3 6 12 16,1 10-5-16,4 17 6 16,4 10 7-16,5 1 29 15,4-1-19-15,13-4-15 16,17 0 11-16,9-1-4 0,6-8-8 16,8-8-7-1,7-7 4-15,4-9-3 0,2 0-2 16,-2 0-1-16,-7-9-3 15,-11-3-2-15,-15 0-15 16,-7 0-45-16,-14-1-54 16,-10-3-109-16,0-2-445 15</inkml:trace>
  <inkml:trace contextRef="#ctx0" brushRef="#br0" timeOffset="148993.37">2820 5859 60 0,'0'0'414'0,"0"0"-397"15,0 0-17-15,0 0 29 16,0 0 86-16,0 0-31 15,0 0-48-15,-3-13-14 16,3 12-1-16,-4-2-9 16,4 0 9-16,0 0-9 15,0 1 7-15,0-3 17 16,-3 2 12-16,0-1-25 16,0 1-21-16,1 0 20 15,2 2 0-15,0 1-3 16,0 0-7-16,0 2-12 0,0 33-19 15,0 20 18-15,5 16 1 16,1 4 14-16,7-1-3 16,-4-12-8-16,-1-11-3 15,-1-13 0-15,-3-10 0 16,-2-11 10-16,-1-6-3 16,-1-9-3-16,0-2 18 15,0 0 24-15,0 0-2 16,0-10 16-16,-10-18-28 15,-5-11-31-15,3-10-1 16,-1-10 0-16,5-8-8 16,2-7-20-16,2-4-7 15,4 6 8-15,0 13-18 0,0 18 27 16,4 17 11 0,7 16 1-16,2 8 1 0,4 0-18 15,2 20-9-15,-4 18 18 16,-3 12 10-16,-8 4 0 15,-4-6 2-15,0-8-3 16,0-12 5-16,-10-6 0 16,-5-7 9-16,-7-1 12 15,-5-5 36-15,1-5-16 16,-1-4-16-16,7 0-21 16,9-10-4-16,11-9-123 15,0-2-465-15</inkml:trace>
  <inkml:trace contextRef="#ctx0" brushRef="#br0" timeOffset="149769.29">2980 6125 902 0,'0'0'221'0,"0"0"-221"0,0 0-24 15,0 0 13-15,83-35 11 16,-63 29 0-16,-4-2 0 16,-8 4 0-16,-4-1-6 15,-4-2-8-15,0-4-48 16,-1-3 9-16,-13-4-20 15,-7 5 20-15,-1 1 36 16,7 4 17-16,2 5 21 16,7 3 10-16,0 0 10 15,1 5-41-15,5 19 6 16,0 7-6-16,0 3 17 16,3-2-1-16,14-1 6 15,2-6-13-15,2-3 3 16,0-7-8-16,-3-6 0 15,-1-7 7-15,-5-2 7 16,-1 0 10-16,1-2-3 0,-2-15-2 16,-1-4 4-16,-4-9-15 15,-1-5-11-15,-4-10-1 16,0-5 0-16,-7-5-1 16,-7 0-7-16,-5 10-4 15,7 15 12-15,0 15 2 16,5 8-1-16,2 6 1 15,1 1-4-15,-4 6-2 16,2 13-8-16,-3 7 4 16,5 0 8-16,4-2-3 15,0-5-1-15,0-3 2 0,1-5 4 16,5-4-4 0,3-7-7-16,0 0 0 0,9-4 9 15,0-15 0-15,10-5 1 16,-4 0 4-16,1 10-5 15,-5 8 0-15,-1 6-2 16,-1 8 2-16,2 22 7 16,-1 8 10-16,-7 4 9 15,1 2-18-15,-4-5-2 16,-3-4-1-16,0-8-4 16,-1-3-2-16,-1-8 1 15,-4-3-55-15,0-9-106 0,0-4-210 16</inkml:trace>
  <inkml:trace contextRef="#ctx0" brushRef="#br0" timeOffset="150773.62">3597 5794 925 0,'0'0'59'16,"0"0"-36"-16,0 0 3 16,-90 29-4-16,72 2-2 0,9 5-9 15,6-1-1 1,3-4-10-16,0-3 7 0,12-6-6 16,5-5 11-16,0 2-1 15,-2-4-10-15,-3 4-1 16,-8 1 0-16,-4 2-12 15,0 2 2-15,-7-5 1 16,-5-5 2-16,3-7 5 16,3-7 2-16,6 0 9 15,0-10 20-15,9-19-20 16,19-5-9-16,12-5 0 16,5 0-4-16,1 5 9 15,-2 7-5-15,-8 9 0 16,-11 11-1-16,-6 7-1 0,-11 0-1 15,-7 7-13 1,-1 11 1-16,0 4 15 0,0 3 7 16,-4-3-4-16,-1-1 7 15,4-2-4-15,1-4-2 16,0-2 2-16,14-4-1 16,17-6 6-16,7 0-2 15,9-3-5-15,2 0 2 16,-3-13-4-16,-8-2-2 15,-10 0 5-15,-10-1-5 16,-11-2 0-16,-7-4 6 16,0-4-6-16,-15-8-6 15,-15-1 1-15,-4 2 5 0,-5 8-8 16,2 9 13 0,7 10-10-16,3 6 10 0,2 0-12 15,8 8 9-15,7 14-4 16,3 5-3-16,7 6 5 15,0-4 0-15,3 0 1 16,13-5 3-16,2-6-2 16,0-3-2-16,1-7 2 15,-5 0-2-15,-3-5-2 16,-3-3-25-16,1 0 6 16,0-6 21-16,6-13 1 15,1-6 7-15,2 0 6 0,1 2 1 16,-2 5-9-16,4 9 0 15,-3 5-6-15,1 4 0 16,-1 7-2-16,-3 15-7 16,0 6 2-16,-5 0 6 15,-2 1 0-15,-1-2 2 16,-1-8-2-16,-3-4 1 16,-3-4-1-16,0-5 2 15,0-3-2-15,0-3 2 16,3 0 7-16,6-24 20 15,7-12-15-15,10-13-9 16,11-2-4-16,2 7 5 16,-3 11 1-16,-3 13 1 15,-2 17 27-15,-3 3-20 16,-1 0 10-16,-2 12-22 0,-5 9 1 16,-1 6-3-16,-5 2-3 15,-2 7 3-15,-9 0-53 16,-3-3-161-16</inkml:trace>
  <inkml:trace contextRef="#ctx0" brushRef="#br0" timeOffset="151447.81">4909 5591 958 0,'0'0'25'0,"0"0"-24"16,0 0 8-16,0 0-9 15,0 0 3-15,-76 76 5 16,76-7 42-16,0 9 7 16,16 0-5-16,10-2-31 15,-1-8-1-15,-3-12-5 16,-4-9-7-16,-4-10-8 15,-5-9 1-15,-5-4-1 16,-4-10-1-16,0-3-13 16,0-5-55-16,-4-6-71 0,-10 0-102 15</inkml:trace>
  <inkml:trace contextRef="#ctx0" brushRef="#br0" timeOffset="151627.31">4751 6097 968 0,'0'0'195'16,"0"0"-173"-16,0 0-5 16,0 0-2-16,0 0 1 15,124-8 17-15,-50 5 11 16,-2 1-38-16,-5 0-6 16,-12 2-1-16,-9-2-79 15,-13-3-145-15,-10-4-121 16</inkml:trace>
  <inkml:trace contextRef="#ctx0" brushRef="#br0" timeOffset="152673.53">5307 5996 973 0,'0'0'145'16,"0"0"-140"-16,0 0 22 15,0 0 21-15,82-60-26 16,-76 53-7-16,-3 0-3 16,-1-1-7-16,-2-2-5 15,0-6-18-15,0-2-35 0,-12 0 7 16,-3 0-15 0,-3 1 7-16,0 9 35 0,2 2 19 15,-2 6 1-15,3 0 6 16,0 6 13-16,3 17-18 15,7 6 9-15,5 8 9 16,0 1 24-16,14 2-11 16,14-5-11-16,7-7-8 15,6-6 0-15,6-7-6 16,3-11 2-16,4-4-1 16,-3 0-3-16,-1-17-3 15,-8-4-1-15,-9-4-4 0,-9-2-10 16,-13-7 7-16,-11-5-35 15,0 0 1-15,-11 3-7 16,-14 10 28-16,-2 11 15 16,4 9 3-16,1 6 3 15,6 0 16-15,4 8-15 16,1 14 6-16,4 7 4 16,7 5 22-16,0 1-9 15,16-1-15-15,12-5-3 16,4-2 1-16,5-9-8 15,2-6-2-15,1-6 4 16,0-6 0-16,-2 0 0 16,-2-11 5-16,-5-10-8 15,-6-6 8-15,-7-10-7 16,-4-12 8-16,-5-10-4 0,-2-11-6 16,-6-8-2-16,-1 0 1 15,0 6-15-15,0 11 11 16,0 17 10-16,0 16 3 15,0 12-7-15,0 8 13 16,0 7-8-16,0 1-6 16,0 3-4-16,0 28-21 15,0 18 25-15,0 20 1 16,0 9 30-16,2 1-16 16,7-2 5-16,9-6-13 15,0-7-4-15,4-13 4 16,3-8 6-16,-2-18-11 0,-1-9 18 15,-1-8 6-15,-4-8-7 16,-1-3 12-16,2-19 11 16,-5-12-20-16,-2-13-11 15,-4-10-11-15,-7-7 2 16,0 2-5-16,0 14-10 16,0 17-9-16,-4 19 11 15,1 10 4-15,1 2-7 16,2 0-15-16,0 14-4 15,0 10 10-15,5 9 23 16,16 2 2-16,10 2-1 16,8 1-1-16,5-2 2 15,0-1 5-15,-7-2-7 0,-11-5-3 16,-13-6-7-16,-12-6 6 16,-1-2-12-16,-10-3 16 15,-16-2 2-15,-11 0 32 16,-6-4-18-16,7-2-10 15,8-3-6-15,16-4-93 16,12-18-322-16</inkml:trace>
  <inkml:trace contextRef="#ctx0" brushRef="#br0" timeOffset="154123.66">6843 5968 606 0,'0'0'597'15,"0"0"-540"-15,0 0-57 16,0 0 3-16,83-63 9 16,-49 39 7-16,2-3-8 15,-3-1-4-15,-5 1-1 16,-4-4-5-16,-6-1 3 15,-8-7-1-15,-8-7-3 16,-2-5 1-16,0-2-1 16,-6-1 0-16,-7 6-12 15,2 12 9-15,2 7 2 0,0 12 1 16,3 7 0-16,3 4 2 16,2 4-2-16,1 2 0 15,0 0-8-15,0 20-13 16,0 18 3-16,0 18 18 15,0 13 0-15,0 3 6 16,0 1 1-16,0 0-5 16,0-5 18-16,9-8-8 15,1-11-8-15,2-13 2 16,-2-15-2-16,1-11-4 16,-5-8 2-16,5-2 8 15,3 0 17-15,6-18 15 16,5-14-1-16,2-12-29 0,0-13-5 15,-3-6-7 1,-5-8 0-16,-3 3-6 0,-5 1-7 16,-4 11-6-16,-2 11 12 15,-5 10 7-15,0 13 2 16,0 5-2-16,0 6 0 16,0 9 7-16,0-2 5 15,0 4-6-15,0 0-4 16,0 0-2-16,0 0-12 15,0 23-4-15,-2 16 2 16,-1 19 14-16,-1 9 2 16,0-3 1-16,-1 0-1 15,0-5-1-15,-1-4 0 16,0-10 0-16,-1-13-2 16,4-13 2-16,2-13-1 0,-1-6 0 15,2 0 7-15,0 0 4 16,0-10 7-16,0-23 10 15,3-12-28-15,13-10-4 16,4 7-6-16,3 13-10 16,2 13 11-16,-3 15-2 15,-4 7 5-15,1 0 1 16,2 19-4-16,-3 5-3 16,3 3 10-16,1 1 2 15,-1-4 0-15,3-4 1 0,4-7 4 16,0-8 1-1,3-5 3-15,1 0-8 0,-2-5-1 16,-3-11-4-16,-6-4-4 16,-8-5-3-16,-8 0-3 15,-5-2-5-15,0 4-9 16,-18 8 1-16,-1 8 27 16,-5 7 2-16,-3 0-2 15,3 11-5-15,0 9 5 16,8 3 5-16,4 5-2 15,6-3-2-15,6 0 2 16,0-4 1-16,0-4-1 16,15-2-1-16,2-8 2 15,2-4-1-15,1-3-3 16,-1 0-5-16,-2-6-10 0,-2-14 2 16,-1-5 10-16,-4-4-12 15,-2 3-1-15,-1 6 16 16,-3 7 0-16,-1 7 32 15,-1 6-19-15,-2 0 2 16,8 0-15-16,5 2-4 16,3 13 4-16,8 7 7 15,-2 0 0-15,2 2-3 16,0-1-2-16,-1-5 4 16,-1-5-5-16,-2-7 6 15,0-6-4-15,1 0 5 16,0-6 3-16,3-20-2 0,-2-8-9 15,-4-12 5 1,0-11-5-16,-3-9-10 0,-3-11-7 16,-3 2-7-16,-4 4 7 15,-4 15 3-15,-1 20 14 16,0 17 3-16,0 13 15 16,0 6 6-16,0 3-24 15,0 28-6-15,-4 18 6 16,-6 20 24-16,1 8 3 15,6-4-10-15,3-6 14 16,0-9-24-16,2-10-4 16,10-7-2-16,6-9 1 15,0-11-2-15,2-9-2 0,0-10-22 16,-2-2-41 0,1-14-30-16,-8-17-144 0,-10-10-330 15</inkml:trace>
  <inkml:trace contextRef="#ctx0" brushRef="#br0" timeOffset="154297.19">7991 5565 1120 0,'0'0'102'0,"0"0"-98"15,0 0 6-15,0 0 32 16,88 5-4-16,-29-5-18 0,2-3-20 15,-6-11-29-15,-19-7-209 16,-23-1-562-16</inkml:trace>
  <inkml:trace contextRef="#ctx0" brushRef="#br0" timeOffset="154730.03">6793 5673 1044 0,'0'0'121'15,"0"0"-98"-15,0 0 30 16,0 0 9-16,0 0-17 0,0 0-21 15,66-13-15-15,-23 1-1 16,15 0-7-16,10 2 4 16,4 0-5-16,-1 1 0 15,-4 4 0-15,-9 3-48 16,-3 1-88-16,-10 0-122 16,-11-2-180-16</inkml:trace>
  <inkml:trace contextRef="#ctx0" brushRef="#br0" timeOffset="159525.2">8924 5994 911 0,'0'0'177'15,"0"0"-151"-15,0 0-21 16,0 0 8-16,0 0 7 0,0 0-20 16,0 0 0-16,59-87 0 15,-39 62 8-15,-1 0-7 16,-1-1 0-16,-3-4 5 16,0-3-4-16,-3-3 2 15,-5-5-3-15,-4-4 0 16,-3-3 1-16,0 1 1 15,-3 7-2-15,-7 7 1 16,1 8 1-16,-1 7 10 16,5 8 4-16,0 5 2 15,4 3-4-15,-1 2-15 16,-2 10-5-16,-5 28-24 16,0 20 29-16,2 13 2 15,4 4 0-15,3-5 1 16,0-7-3-16,9-9 4 0,5-7-4 15,3-12 1-15,1-8 2 16,-5-13 0-16,-1-8-1 16,0-6 3-16,-3 0 0 15,3-5 4-15,0-19 12 16,7-12-5-16,2-13-5 16,2-12-6-16,-1-3 1 15,-5-8-4-15,0-3-1 16,-5 3-1-16,0 9-5 15,-4 15 5-15,-5 17 0 16,1 17 3-16,-2 8-5 16,-2 6 2-16,0 14-29 0,1 26-1 15,1 19 30-15,1 12 1 16,-3 2 5-16,0-1 0 16,0-3-5-16,0-5 3 15,0-8-3-15,-3-13-1 16,0-16 0-16,0-14 4 15,3-10 2-15,0-3 4 16,-3 0 5-16,1-14 30 16,2-22-4-16,0-17-41 15,0-8-6-15,9 9 1 16,6 15 2-16,2 17-2 16,-1 14-1-16,3 6-5 15,8 1 4-15,5 20-5 0,2 5 12 16,1 2-5-16,-2 0 5 15,-1-2 0-15,-1-6 1 16,-1-11 1-16,-2-5 6 16,-5-4-4-16,-3 0 3 15,-6-6-6-15,-4-10-2 16,-5-7 1-16,-5-7-2 16,0-1-19-16,-5 8 7 15,-8 5 13-15,1 11-5 16,-4 7 6-16,-1 0 2 15,-1 15-2-15,0 12 5 16,4 9 6-16,4 5-2 0,10 1 3 16,0 1-2-16,11-8-3 15,14-4-5-15,5-7 5 16,6-5 0-16,4-10-2 16,2-9-5-16,0 0-21 15,-1-16-42-15,-8-16-70 16,-19-11-135-16,-14-13-580 15</inkml:trace>
  <inkml:trace contextRef="#ctx0" brushRef="#br0" timeOffset="159739.63">8927 5611 818 0,'0'0'487'0,"0"0"-431"16,0 0-56-16,0 0-3 16,0 0 3-16,128-41 2 15,-45 22-1-15,7 3-2 16,-4 9-6-16,-6 1-124 16,-15-2-194-16,-13-3-471 15</inkml:trace>
  <inkml:trace contextRef="#ctx0" brushRef="#br0" timeOffset="175277.06">10160 5551 684 0,'0'0'17'0,"0"0"-4"16,0 0 19-16,0 0 7 15,0 0 49-15,-29-76-25 16,26 66-22-16,-2 1-5 15,2 2 2-15,-3 0-14 0,0 3-13 16,2 0 16 0,1 2-13-16,0 1-4 0,3 1-9 15,0 0-1-15,0 24-5 16,0 21 5-16,0 22 2 16,0 8 20-16,0 5-5 15,0-10-8-15,6-8-1 16,0-12-7-16,-2-13 2 15,-4-14-1-15,0-11 7 16,0-7-9-16,0-5 4 16,0 0-4-16,0 0 29 15,3-5 9-15,6-24 4 16,12-14-34-16,13-8-8 0,7 7-22 16,6 16 4-1,-3 19 12-15,-5 9-7 0,-8 20-5 16,-7 19 3-16,-12 8-3 15,-8 6 14-15,-4-6 4 16,-4-5 0-16,-13-15-5 16,0-8 5-16,3-9 11 15,-2-7 21-15,-1-3 14 16,-4 0-7-16,-1-14-23 16,4-12-11-16,2-7-5 15,8-7-74-15,8 1-93 16,0 7-181-16,19 15-364 15</inkml:trace>
  <inkml:trace contextRef="#ctx0" brushRef="#br0" timeOffset="176125.8">10711 5819 789 0,'0'0'128'0,"0"0"-73"15,0 0 10-15,0 0-19 0,0 0-8 16,-113 63-10-16,86-23-15 16,12-5-9-16,13-6-3 15,2-9 1-15,6-6-2 16,17-6-3-16,5-7-8 15,5-1 4-15,0-9-2 16,-7-13 2-16,-6-3 7 16,-9-3 0-16,-6-6 4 15,-5 1 2-15,0 8-6 16,0 7 19-16,0 12 16 16,0 6 3-16,0 0-38 15,0 5-9-15,0 13-4 16,8 5 13-16,8 3 1 15,4-4 1-15,3-4 5 16,1-6-3-16,0-2 1 16,-4-7-1-16,-3-3-1 0,-4 0 2 15,0-3-2-15,-1-19 9 16,0-12-11-16,0-10-2 16,-6-10 2-16,-2-3-12 15,-1-4 6-15,-3 4 0 16,0 5-2-16,0 15 7 15,0 15 8-15,0 13-4 16,0 9 36-16,0 0-40 16,0 9-3-16,-3 27-35 15,-1 15 38-15,-1 12 13 16,4 4 3-16,1-3-3 0,0-8-11 16,9-11 3-1,5-9-5-15,0-16 4 0,4-3 5 16,-2-11-4-16,5-6 3 15,0 0 0-15,5-12-4 16,-1-21-4-16,0-16-1 16,-3-12-8-16,-3-9-1 15,-6-7-21-15,-7 5 10 16,-3 6-2-16,-3 15 20 16,0 22 6-16,0 14 8 15,0 14 6-15,0 1 11 16,0 8-28-16,-5 28-19 15,-2 16 19-15,-2 15 14 16,5 4 13-16,2-3-17 0,2-3-2 16,0-8-2-16,0-7-3 15,6-11-3-15,4-10 0 16,2-8-9-16,8-9-90 16,9-7-57-16,12-5-159 15</inkml:trace>
  <inkml:trace contextRef="#ctx0" brushRef="#br0" timeOffset="177175.98">11815 5331 362 0,'0'0'740'0,"0"0"-739"16,-2 82 11-16,-9-13-12 16,2 4 38-16,3-2-16 15,3-8-13-15,1-10 1 16,2-4-8-16,0-9 6 15,0-14-6-15,0-9-2 0,0-10 0 16,0-6 1-16,0-1 6 16,-1 0 9-16,-3-10 39 15,4-20-4-15,0-15-39 16,0-10-12-16,8 8-14 16,9 12-18-16,2 16 20 15,2 18 11-15,0 1-22 16,3 23 11-16,2 11 2 15,-2 8 10-15,-3 3 0 16,2 2 1-16,-1-8 9 16,0-6-2-16,1-11-1 15,1-9 12-15,1-8-12 16,-1-3 9-16,6-2-13 0,1-9 7 16,3-16-10-1,-2-8-4-15,-9-9-1 0,-9 0-6 16,-9 4-11-16,-5 10-18 15,0 11 30-15,-16 15-12 16,-10 2 21-16,-1 13-14 16,0 13 12-16,5 4 3 15,8 1 1-15,8-5 1 16,6-4 0-16,0-1-1 16,0-8 1-16,6-1 4 15,8-6-4-15,2-4 0 16,2-2-4-16,-2 0-1 15,-2-13-4-15,-2-7 7 16,-2-10 2-16,-2-2 0 0,0 0-2 16,-3 7 0-16,-2 8 0 15,-2 11 8-15,3 6-1 16,2 0-7-16,4 17-14 16,5 11 14-16,3 7 21 15,1 2-3-15,2-2-4 16,-2-6 7-16,-1-7-10 15,-1-7-1-15,-4-6 2 16,2-6 5-16,-3-3-6 16,0 0 13-16,1-9 5 15,2-14 1-15,0-14-16 16,-6-12-2-16,-1-4-12 16,-3-2-3-16,-3 4 0 15,-2 18-25-15,1 13 22 0,-1 13 4 16,3 7-9-16,7 7-15 15,6 20-55-15,9 13 67 16,12 10 10-16,5 6 2 16,2-1 4-16,-6-2-4 15,-8-6-2-15,-12-5 0 16,-12-9 3-16,-6-6-10 16,-1-7 11-16,-20-3 8 15,-15-6 33-15,-4-3 22 16,-5-3-24-16,2-5-20 15,5 0-19-15,9 0-7 16,2-13-117-16,7-12-458 0</inkml:trace>
  <inkml:trace contextRef="#ctx0" brushRef="#br0" timeOffset="177841.2">13452 5472 117 0,'0'0'689'0,"0"0"-593"16,0 0-31-16,0 0 49 16,0 0 11-16,0 0-33 15,-52-36-63-15,50 67-29 16,-2 20-47-16,-2 23 47 16,4 16 35-16,2-2-21 0,0-5-12 15,9-13 3-15,9-9 2 16,1-10 0-16,2-8-7 15,-2-8 1-15,1-10 7 16,1-7-8-16,3-8-10 16,0-9-44-16,0-1-56 15,-8-22-135-15,-13-14-220 16</inkml:trace>
  <inkml:trace contextRef="#ctx0" brushRef="#br0" timeOffset="178013.74">13290 5829 985 0,'0'0'191'0,"0"0"-169"0,0 0 10 15,0 0 27-15,0 0-30 16,105-34-14-16,-41 27-10 16,0 0 1-16,-2 1-6 15,-12 1-73-15,-9-2-125 16,-12-3-148-16</inkml:trace>
  <inkml:trace contextRef="#ctx0" brushRef="#br0" timeOffset="178326.9">13654 5659 775 0,'0'0'146'0,"0"0"-125"0,0 0-20 16,0 0 4-16,0 0 27 15,69 83 30-15,-48-36-24 16,-5-1-19-16,-3-3-12 16,-6-7-2-16,-3-11-4 15,-2-8 0-15,-2-9 0 16,0-4 7-16,0 0 32 16,0-2 40-16,0-2 8 15,0 0-19-15,4-20 3 16,7-17-54-16,8-17-18 0,11-6 0 15,6-1-12 1,3 12-24-16,2 16-6 0,-3 9-29 16,-1 16-97-16,-6 6-89 15,-7 2-115-15</inkml:trace>
  <inkml:trace contextRef="#ctx0" brushRef="#br0" timeOffset="178707.87">14162 5650 669 0,'0'0'194'0,"0"0"-155"16,0 0 5-16,0 0 38 15,0 0-19-15,0 0-24 16,-48 86 0-16,35-50-13 16,4-4-10-16,4-5-10 0,5-5 2 15,0-3-5-15,0-7-3 16,0-2 1-16,5-4 2 15,1-2-1-15,-2-4 3 16,5 0 4-16,4-1 5 16,1-21-1-16,2-7-4 15,-2-4-4-15,-7 6-3 16,1 9-1-16,-7 10 7 16,1 8 7-16,-1 0-15 15,7 2-18-15,2 19 0 16,5 7 16-16,-1 3 2 15,0 1 0-15,0-2 1 0,1-4-1 16,-2-6-25 0,0-6-73-16,-4-10-183 0,-1-4-139 15</inkml:trace>
  <inkml:trace contextRef="#ctx0" brushRef="#br0" timeOffset="178974.17">14374 5685 851 0,'0'0'57'16,"0"0"-49"-16,49 75 48 16,-24-37 31-16,-1-2-30 15,0-4-9-15,-2-6-29 16,-8-7 7-16,-2-2-9 0,-5-10 11 16,-5-4 5-1,-2-2 17-15,0-1 28 0,0 0 2 16,0-11-9-16,0-17-31 15,0-13-40-15,5-9-2 16,6-9 1-16,4 1-16 16,2 8-54-16,3 17-48 15,0 19-46-15,-5 14-184 16,-6 4-378-16</inkml:trace>
  <inkml:trace contextRef="#ctx0" brushRef="#br0" timeOffset="180234.8">14775 5881 736 0,'0'0'428'16,"0"0"-386"-16,0 0-39 15,88-39 31-15,-60 18 11 16,-5-2-33-16,-5 0-8 16,-9 1-4-16,-6-1-29 15,-3 2-31-15,0 4-16 16,-9 6 40-16,-8 7 21 15,-2 4 7-15,-2 8 8 16,3 17 4-16,-1 10 14 16,8 2 26-16,4 3-17 15,7-1-6-15,0 0 0 16,9-4 6-16,9-4-7 16,10-5-1-16,0-4-5 0,5-8 6 15,0-8-7-15,1-6-7 16,2 0 8-16,-3-20-8 15,-5-10 2-15,-5-13-1 16,-6-17-7-16,-4-16-7 16,-9-10-30-16,-4-2-19 15,0 12-1-15,0 19 47 16,-6 23 3-16,0 17 7 16,5 17 16-16,-1 0-2 15,0 6-14-15,-1 20-17 16,-3 12 17-16,-2 16 2 15,2 9 23-15,0 10-4 16,4 1-6-16,2-3-3 16,0-8 8-16,0-11-13 0,12-5-1 15,6-11-4-15,2-7 0 16,5-11 7-16,6-12 0 16,4-6 0-16,2-11-2 15,-2-24-7-15,-6-15-5 16,-3-19-30-16,-6-15-17 15,-11-10-54-15,-3 4-31 16,-6 13 12-16,0 19 62 16,0 25 63-16,0 15 19 15,0 12 17-15,-3 6 28 16,-1 0 14-16,1 10-56 16,-3 18-7-16,0 11-6 15,0 15 60-15,1 8-29 0,5 3-23 16,0 5 4-16,0-6 0 15,12-9 8-15,3-2-10 16,6-9-12-16,7-5 1 16,7-8-4-16,6-9 6 15,4-9 2-15,3-12-8 16,-3-1-4-16,2-21-2 16,-6-16-4-16,-2-12-21 15,-8-9-49-15,-7 0 24 16,-11 6 27-16,-7 10 25 15,-6 15 11-15,0 9 29 0,-12 6-3 16,-10 8-14-16,-5 4-6 16,-6 3-10-16,2 21 3 15,4 3-8-15,6 5 8 16,9 2-2 0,8-3 0-16,4 2-5 0,5-6 0 15,18-2 1-15,5-2-1 16,8-10 2-16,3-7 5 15,1-6-7-15,-2 0-1 16,-7-6 1-16,-6-15 0 16,-11-12 2-16,-7-8-5 15,-7-8-5-15,0-4 2 16,-7 2-1-16,-2 7 1 16,3 6 3-16,3 7 2 15,1 6-2-15,2 3 1 16,0 7 10-16,0 2 13 0,0 4-4 15,0-1 2-15,0 4-1 16,0-2-10-16,0 0 1 16,0 3-5-16,0-1-7 15,0 4 2-15,0 2-1 16,-1 0 2-16,-2 0-3 16,1 15-15-16,-7 22-4 15,0 20 19-15,-1 17 12 16,-2 5 4-16,8-3-7 15,1-7 7-15,3-4-8 16,0-6-2-16,6-6-2 16,7-13-3-16,0-8-1 0,2-13-24 15,6-10-53-15,8-9-28 16,-1-9-141-16,-6-26-579 16</inkml:trace>
  <inkml:trace contextRef="#ctx0" brushRef="#br0" timeOffset="180912.98">16662 5617 727 0,'0'0'176'0,"0"0"-104"0,0 0-12 16,0 0 22-16,-6-87-39 16,-11 73-11-16,0 4-13 15,-4 6-16-15,-1 4 0 16,2 0-1-16,-5 16-4 15,-2 20-20-15,0 16 20 16,9 15 4-16,8 7 8 16,10 5-2-16,0-1 7 15,16-2 13-15,5-3-1 16,-1-4-13-16,-1-7-6 16,-4-14-8-16,-2-8 2 15,-5-10 2-15,-4-10-4 0,-1-8-23 16,-3-4-67-16,0-4-46 15,0-4-58-15,-10-4-220 16</inkml:trace>
  <inkml:trace contextRef="#ctx0" brushRef="#br0" timeOffset="182191.56">16376 6139 966 0,'0'0'133'15,"0"0"-95"-15,0 0 18 16,0 0 32-16,0 0-34 0,86 0-14 16,-28 0-12-16,-3-3-23 15,-6-1-5-15,-16 0 0 16,-5 3-28-16,-8-3-13 16,-7-1-63-16,-4-3-29 15,-6-4-58-15,-3-2 14 16,0-3-82-16,0 3 77 15,0 2 182-15,0 3 64 16,0 5 103-16,0-1-1 16,0 3-35-16,0 1-54 15,0-2-11-15,3 0 16 16,4 2-25-16,3 1-37 16,7 0-20-16,2 7 0 0,5 11 0 15,-2 5-6 1,-4 6 6-16,-1 0 3 0,-10 3-1 15,-2-2-2-15,-5-5 0 16,0-6 0-16,0-6 1 16,-2-4-1-16,-4-5 5 15,2-2-3-15,1-2 2 16,3 0 10-16,0-11 16 16,0-14-19-16,3-8-4 15,20-9-7-15,9 3-7 16,2 3 3-16,-1 11-6 15,-5 11 3-15,-8 11 9 0,-5 3-8 16,-5 7-4-16,-5 16-2 16,-4 7 12-1,-1 2 5-15,0 2 14 0,0-4-9 16,0-5 7-16,2-6-16 16,6-4 5-16,0-5 4 15,3-5-4-15,3-5 9 16,3 0-10-16,4 0 11 15,-5-15-13-15,1-7 4 16,-7-4-1-16,-4-5-6 16,-6-5-12-16,0-3-1 15,-6 2-18-15,-9 5 21 16,-4 7-2-16,1 11 8 16,-2 9 3-16,-2 5 1 15,1 11-3-15,-3 16-7 0,3 7 8 16,6 1 4-16,5-1-2 15,9-1 2-15,1-5-2 16,0-5 4-16,4-3-1 16,8-4 3-16,1-3-5 15,1-6 0-15,1-2-1 16,2-5 10-16,3-5-10 16,7-17 9-16,1-7 3 15,4-2 2-15,-1 0-4 16,0 6 1-16,-1 3 0 15,-3 8-10-15,-3 6 0 16,-8 8-2-16,-3 0-11 16,-2 1-5-16,-5 18 5 0,-3 2 6 15,-3 4 1-15,0 2 5 16,0-3-4-16,0-3 2 16,-4-3 2-16,-4-1-3 15,2-3-9-15,1-6-6 16,2-3-11-16,3-5 29 15,0-8 1-15,13-21 39 16,10-8-40-16,7-2 3 16,3 2-2-16,-2 9 15 15,-1 6-5-15,0 9-5 16,-5 7-3-16,-2 6-3 16,-4 0-11-16,-7 10 4 0,-3 9-1 15,-5 2 3 1,-4-1 3-16,0-1-1 0,0 0 2 15,0-4-1-15,-4 0-1 16,-5-6 0-16,5-5-2 16,4-4 0-16,0-2 5 15,10-22 65-15,16-7-57 16,9-5-6-16,7 4 29 16,0 6-6-16,-1 4-2 15,-3 8-2-15,-5 6-3 16,-5 8-9-16,-8 0-8 15,-3 5-1-15,-3 15-7 16,-5 6 0-16,-9 6-66 0,-2-6-163 16</inkml:trace>
  <inkml:trace contextRef="#ctx0" brushRef="#br0" timeOffset="183011.37">18434 5761 836 0,'0'0'209'0,"0"0"-209"16,0 0-14-16,14 78 14 16,-14-13 10-16,0 7 22 15,-1 2 16-15,-12-2-21 16,0-8-15-16,4-8-5 15,2-10-4-15,1-16 11 16,0-8-13-16,2-11 20 16,1-6-10-16,1-4 4 15,2-1 8-15,0 0 22 16,0 0 4-16,0-17-2 16,0-14-29-16,0-17-18 0,5-9-4 15,14-9-22-15,5-6 2 16,-2 2-18-16,1 5-2 15,-4 8 15-15,-4 12 27 16,-3 14 4-16,-3 10 0 16,-3 8-2-16,-3 6 1 15,-3 4 14-15,3 2-9 16,-2 1 4-16,-1 0-10 16,0 0-5-16,3 0-2 15,6 13-15-15,3 16 7 16,4 18 11-16,2 9 4 15,0 7 13-15,-1 1 1 16,1-3 2-16,-3-4 0 0,-1-3 5 16,-2-4 1-16,0-8-14 15,-4-9-7-15,-1-9 3 16,-2-7-4-16,-2-9 0 16,0-6-18-16,-1-2-43 15,-2 0-35-15,0-12-98 16,0-15-306-16</inkml:trace>
  <inkml:trace contextRef="#ctx0" brushRef="#br0" timeOffset="183199.86">18347 6206 1114 0,'0'0'129'0,"0"0"-115"15,0 0-11-15,106-3 11 16,-42-6 11-16,4 4-18 16,-1 0-7-16,-2-3-40 15,-9-3-249-15</inkml:trace>
  <inkml:trace contextRef="#ctx0" brushRef="#br0" timeOffset="183591.81">19237 5703 942 0,'0'0'173'16,"0"0"-142"-16,0 0 10 16,0 0-9-16,0 0-32 15,0 0-10-15,0 45 8 16,0 12 2-16,-3 10 19 16,0 3-4-16,3-1 2 0,0-7-6 15,0-4 0-15,0-5-1 16,9-12 0-16,0-5-3 15,1-12-7-15,3-11 2 16,-1-5 5-16,2-5-7 16,3-3-20-16,4 0-36 15,3-20-56-15,-9-12-241 16</inkml:trace>
  <inkml:trace contextRef="#ctx0" brushRef="#br0" timeOffset="183998.73">19184 5968 706 0,'0'0'364'0,"0"0"-348"16,83-33-14-16,-41 25 19 16,-1 3 22-16,-2 4-26 15,-7 1 2-15,-9 0-12 16,-4 7-7-16,-9 7-1 15,-6 3-8-15,-4 4 9 16,0 3 3-16,0 0-1 16,0-2 5-16,0-3-7 15,0-3 5-15,8-5 4 16,16-3-3-16,9-6 11 0,10-2 5 16,5 0-6-1,-5-14-7-15,-9 1-5 16,-11-3 10-16,-10 0 8 0,-11-8 0 15,-2-3-15-15,-12-8-7 16,-18 2-4-16,-7 5 0 16,-6 6 2-16,2 14 1 15,4 6-6-15,5 2 4 16,10 0-1-16,10 14-25 16,9 7-64-16,3-3-88 15,17-3-124-15</inkml:trace>
  <inkml:trace contextRef="#ctx0" brushRef="#br0" timeOffset="184645">19971 5853 907 0,'0'0'292'16,"0"0"-271"-16,0 0 20 15,0 0-17-15,0 0-24 16,0 0-21-16,2 31 3 16,-2 23 18-16,0 2 20 15,0-5-15-15,-3-6 10 16,0-10-9-16,0-7 0 0,3-10 2 15,0-7-4-15,-1-7 2 16,1-2-5-16,0-2 5 16,0 0 2-16,0 0 8 15,0 0 16-15,0-16 26 16,0-11-26-16,0-11-29 16,0-10-3-16,0-10-4 15,7-7-9-15,0 1-23 16,2 11 21-16,-2 16 11 15,0 15 3-15,2 10 1 0,-2 9 0 16,9 3-4-16,3 0 2 16,1 11-7-16,-1 15-6 15,-8 9 5-15,-6 5-7 16,-5-3 16-16,0-3-14 16,0-5 10-16,0-2-1 15,0-5-23-15,17 0-36 16,9-1 1-16,6 3-11 15,-1 3-26-15,-6 5 13 16,-10 3 15-16,-15 4 50 16,0-1 21-16,-27-5 2 15,-6-6 43-15,-3-5 59 16,1-7 57-16,4-3-42 16,5-6-18-16,5-6-28 15,2 0-26-15,4-8-45 0,6-21-21 16,2-15-228-16</inkml:trace>
  <inkml:trace contextRef="#ctx0" brushRef="#br0" timeOffset="186059.21">20750 6003 993 0,'0'0'129'15,"0"0"-107"-15,0 0 29 16,-103-36 14-16,76 36-27 16,4 11-31-16,0 12-7 15,7 7 0-15,3-1 1 16,6 1 6-16,7-3-7 16,0-5 0-16,0-5-1 15,8-2-5-15,5-4-7 16,-1-5-2-16,3-3-15 15,-1-3-1-15,3-2 31 16,5-15 2-16,4-7 9 16,3-1-8-16,-1 2-3 0,2 2 1 15,0 8 2 1,-1 4-3-16,-2 8 0 0,-2 1-7 16,-5 1 7-16,-2 15-10 15,-4 0 10-15,-7 4-5 16,0-4 3-16,-7 0 0 15,0-4 4-15,0-4-5 16,0-4 3-16,0-3 0 16,0-1 2-16,0 0 8 15,0 0 8-15,0 0 3 16,0-7 7-16,4-14-5 16,15-8-12-16,9-7-11 15,8 5-2-15,-1 6 2 0,0 9 1 16,-5 9-1-1,-5 7-1-15,-5 0 1 0,-1 10-6 16,-2 11-2-16,0 3 6 16,-2 2 4-16,5-3-2 15,-1-3 2-15,1-2 0 16,2-5-2-16,5-1 3 16,1-6 4-16,3-2 2 15,2-4-6-15,0 0 1 16,0-5-8-16,-5-8 1 15,-3-6 3-15,-6-4-2 16,-5-3 4-16,-8-2-4 16,-4 3 2-16,-2 2-3 0,0 4 6 15,-11 3 7-15,-6 8-1 16,-6 3-6-16,-4 5-3 16,-8 3 0-16,-3 19-1 15,1 5 3-15,2 2-2 16,7 2 0-16,4 2 0 15,8-4-1-15,6-1-2 16,5-3 2-16,5-7 1 16,0-2-3-16,12-7 4 15,12-5-1-15,13-4 3 16,6 0 2-16,5-17-2 16,-3-9 8-16,-5-11-10 15,-4-11 0-15,-6-10 5 16,-5-13-5-16,-6-9 0 0,-6-1-1 15,-9 6-2-15,0 17 2 16,-4 15-6-16,0 19 20 16,0 13 8-16,0 8-1 15,0 3-9-15,0 11-12 16,-7 29-16-16,1 19 16 16,-2 17 36-16,7 5-13 15,1-2-14-15,6-8-5 16,18-11 1-16,4-9-2 15,2-10-3-15,0-10-37 16,-1-10-79-16,-6-14-147 16,-5-7-800-16</inkml:trace>
  <inkml:trace contextRef="#ctx0" brushRef="#br0" timeOffset="186677.56">22260 5598 1010 0,'0'0'203'16,"0"0"-175"-16,0 0-3 15,0 0 21-15,0 0-31 16,0 0-15-16,-28-41-4 15,6 69-12-15,-8 15-2 16,3 13 17-16,7 10 0 16,7 5 1-16,9-1 5 15,4-1 8-15,0-8 11 16,0-7-15-16,11-7 2 16,0-6-1-16,-1-6-6 15,-1-5-2-15,-3-10-1 16,-3-7-1-16,-1-2-24 15,-2-5-24-15,0-2-43 0,0-2-95 16,-3-2-48-16,-8-2-348 16</inkml:trace>
  <inkml:trace contextRef="#ctx0" brushRef="#br0" timeOffset="186896.97">22031 6097 833 0,'0'0'247'0,"0"0"-184"16,0 0-26-16,0 0 24 16,0 0-8-16,86-25-25 0,-29 18-2 15,4 2-2-15,-2 2-11 16,-6 2-11-16,-12-2-2 16,-9 3-21-16,-11 0-17 15,-8-3-49-15,-7 0-15 16,-4-2-99-16,-2-5-12 15</inkml:trace>
  <inkml:trace contextRef="#ctx0" brushRef="#br0" timeOffset="187993.04">22444 5935 522 0,'0'0'188'16,"0"0"-168"-16,0 0 11 15,0 0 42-15,0 0-28 0,83 24-11 16,-63 1-8-1,0 8-9-15,-7 5 1 0,-3-1 5 16,-7-2-4-16,-3-6-6 16,0-4-4-16,0-9-2 15,-6-4-2-15,-1-8 13 16,5-3 3-16,1-1 11 16,1 0 12-16,0 0 11 15,0-11-8-15,0-11-28 16,7-11-19-16,20-5-13 15,11-3-2-15,7 1-9 16,0 9 3-16,-6 11 3 16,-13 10 16-16,-10 10-2 15,-10 0-9-15,-5 16-6 0,-1 11 16 16,0 4 3-16,0 3 3 16,0-3 5-16,0-2-2 15,0-4 9-15,7-4-3 16,4-6-2-16,4-3-1 15,1-7 2-15,1-3 3 16,1-2-2-16,-1 0 1 16,0-9-2-16,-2-7-6 15,-3-6 0-15,-5-5 2 16,-2-5-7-16,-5-6-1 16,0 0-8-16,0 4 1 15,-11 7-1-15,-4 10 3 16,-3 8-1-16,1 9 2 0,-3 0-9 15,-2 10 8-15,0 17 2 16,-1 5 4-16,4-3-6 16,8 1 6-16,4-5 0 15,7-3 0-15,0-5-3 16,0-1 3-16,10-5-1 16,5-1 1-16,1-4 5 15,3-3 8-15,0-3-12 16,5 0 6-16,2-16 7 15,7-6-2-15,5-3 10 16,1-3-13-16,-1 3-3 16,-2 5-1-16,-9 7-4 0,-6 8 2 15,-8 5-3 1,-2 0-8-16,-4 16-5 0,-2 6 0 16,-2 5 11-16,-3 0 2 15,0 3-1-15,0-5 1 16,0-5 0-16,0 0 0 15,0-3 0-15,-5-1 0 16,-5-2-2-16,2-7-8 16,5-6-23-16,3-1 33 15,5-19 36-15,20-13 7 16,14-2-43-16,7-1 0 16,6 7 6-16,-4 9 5 15,-9 7-6-15,-12 8 3 0,-11 4-7 16,-4 0-2-1,-6 0-6-15,-2 10-1 0,-2 4-3 16,-2 1 8-16,0 3 1 16,0 0-1-16,0-1-2 15,-6-3-1-15,-2-4-13 16,3-6-16-16,5-4 17 16,0 0 18-16,19-21 48 15,18-9-29-15,12-2-18 16,6 2 7-16,-6 9 10 15,-11 8 1-15,-11 9-1 16,-11 4-2-16,-3 0-12 16,-3 2-4-16,-3 16-3 0,-1 5-2 15,-6 4 5-15,0 5 0 16,-4 3-4-16,-18 0-50 16,-14-2-85-16,-15-5-213 15</inkml:trace>
  <inkml:trace contextRef="#ctx0" brushRef="#br0" timeOffset="189574.81">1143 6988 739 0,'0'0'39'0,"0"0"1"16,0 0 49-16,0 0-4 16,0 0-8-16,0 0-68 15,-9 4-9-15,9 38 0 16,0 16 24-16,0 13 24 16,3-1-11-16,3 0-14 15,0-10-12-15,0-10-3 16,-3-13-7-16,-3-11-1 15,3-14 7-15,-3-3-6 16,0-6 2-16,0-2 0 16,0 1 8-16,0-2 4 0,0 0 12 15,0-17 5-15,0-15-32 16,0-9-13-16,0-5-44 16,0 3 4-16,0 1-56 15,0 9-57-15,0 6 112 16,0 5-5-16,0 4 21 15,0 4 38-15,-3 3 1 16,0 0 27-16,0-1 11 16,0 2-13-16,2-4 28 15,1 1 32-15,0-2-4 16,0 0-36-16,0 1-12 16,0 2 12-16,0 5-9 15,0 3-8-15,0 4-5 0,0-2-17 16,0 2-6-1,13 0-1-15,17 0-7 0,9 6 6 16,8 17-1-16,0 6-4 16,-8 9 0-16,-14 5 1 15,-15 0-6-15,-10 1 1 16,-7-6 5-16,-11-6 0 16,1-12 1-16,7-7-2 15,4-7 1-15,6-3 2 16,0-3-3-16,0 0 1 15,14 1-23-15,17 6-13 16,9 3 33-16,5 9 7 16,-6 6 1-16,-8 4-7 15,-10 5 1-15,-12-3 3 16,-9-3-1-16,0-4 4 0,-3-6 10 16,-18-4 18-16,-6-3 29 15,-10-6 0-15,-5-2-22 16,-4-3-4-16,10 0-4 15,2-9-25-15,7-10-2 16,15-4-11-16,12-4-73 16,9-3-234-16,34-1-496 15</inkml:trace>
  <inkml:trace contextRef="#ctx0" brushRef="#br0" timeOffset="189941.83">1852 6953 930 0,'0'0'83'16,"0"0"-39"-16,0 0-16 15,0 0 3-15,0 0-24 16,0 0-7-16,0 31-9 16,0 30 9-16,0 16 60 0,0 1-10 15,12-3-37-15,3-6 19 16,1-8-18-16,2-6-7 16,1-9 1-16,2-11-7 15,0-10 13-15,0-9-11 16,1-6 11-16,-5-3-14 15,4-7-7-15,-5 0-32 16,-1-7-65-16,-4-19-96 16,-11-8-197-16</inkml:trace>
  <inkml:trace contextRef="#ctx0" brushRef="#br0" timeOffset="190359.71">1777 7289 1074 0,'0'0'109'0,"0"0"-73"16,0 0-15-16,0 0-21 16,111-56 1-16,-50 49 2 15,4 6-1-15,-6 1 0 16,-7 0-2-16,-12 13 0 16,-8 3-8-16,-13 2 4 15,-7-4-5-15,-6 1 3 16,-3-5 0-16,-3-4 6 15,0-1-2-15,1-5 3 16,4 0-1-16,5 0 8 0,13 0 4 16,8-11-2-16,5-8 1 15,-2-1-11-15,-7-3 6 16,-6 2-2 0,-11-1 22-16,-5 2 1 0,-5 0-1 15,0-2-9-15,-14 2-17 16,-11 5 1-16,0 5-5 15,-8 5 4-15,-3 5 0 16,0 0-2-16,5 5-2 16,4 9 1-16,6 3 0 15,11 6-16-15,5 2-60 16,5 2-58-16,12-4-169 16,15-7-420-16</inkml:trace>
  <inkml:trace contextRef="#ctx0" brushRef="#br0" timeOffset="190647.94">3083 7161 901 0,'0'0'60'0,"0"0"8"16,-91-21 2-16,50 21-38 15,4 14-7-15,7 11 12 16,11 5-18-16,16 3-2 16,3 6 6-16,21-1-6 0,16-3 2 15,10-5-1-15,8-7-2 16,6-5-6-16,0-7-8 16,3-4 2-16,-6-3 2 15,-9-1-6-15,-13 0-40 16,-15-3-114-16,-15 0-211 15</inkml:trace>
  <inkml:trace contextRef="#ctx0" brushRef="#br0" timeOffset="193782.55">3787 7457 1286 0,'0'0'75'16,"0"0"-75"-16,0 0 1 16,0 0 2-16,0 0-3 15,0 0 1-15,0 0-1 16,0 19-18-16,0-19-66 15,3 0-137-15,9-10-503 16</inkml:trace>
  <inkml:trace contextRef="#ctx0" brushRef="#br0" timeOffset="194182.48">4294 6807 1105 0,'0'0'64'0,"0"0"-47"15,0 0-6-15,0 0 4 16,0 0 0-16,0 0-4 16,94-25-8-16,-15 10 2 15,20-5 11-15,8 1-14 16,-7 1 4-16,-12 2-6 15,-18 8-3-15,-16 6-65 16,-14 2-56-16,-19 0-112 0,-21 0-205 16</inkml:trace>
  <inkml:trace contextRef="#ctx0" brushRef="#br0" timeOffset="194440.8">4751 6807 674 0,'0'0'228'0,"0"0"-212"15,0 0-16-15,0 0-2 16,0 0 2-16,4 106 61 0,-1-37 36 16,0 3-53-16,5-7-20 15,1-13-20-15,2-10 6 16,0-8-9-16,-5-9-1 15,3-9 3-15,0-5-6 16,1-11-78-16,2 0-116 16,3-10-131-16</inkml:trace>
  <inkml:trace contextRef="#ctx0" brushRef="#br0" timeOffset="195046.17">4957 6759 737 0,'0'0'308'0,"0"0"-246"0,0 0-62 15,0 0-14-15,0 0 14 16,17 108 21-16,-11-41 26 16,-1 5-12-16,-2 3-10 15,-3-5-10-15,0-2-14 16,0-5 1-16,0-4-2 15,-8-15 2-15,2-12-1 16,1-14-2-16,3-11 1 16,2-5 0-16,0-2 17 15,0-8 3-15,0-27 12 16,0-20-32-16,15-12-26 16,13 5-5-16,11 14 12 0,2 20 15 15,3 21 3 1,-2 7-9-16,1 17 7 0,-3 11-5 15,-4 3 6-15,-6 1 2 16,-2-2 3-16,-1-7-1 16,-3-7 0-16,3-6 0 15,-3-9 7-15,-2-1-8 16,-7 0-2-16,-6-11-3 16,-9-6-12-16,0-9-19 15,-15-2-64-15,-10 3-14 16,-6 9 77-16,-2 6 36 15,0 10 12-15,-1 6 16 16,5 15 16-16,10 9-6 0,4 1 0 16,12 3-5-16,3 1 4 15,6-1-22-15,21-7 8 16,4-2-7-16,8-8-4 16,9-5 12-16,7-6-20 15,7-6 2-15,1 0-6 16,-5 0 0-16,-10 0-1 15,-13 0-43-15,-13-10-193 16,-18-3-341-16</inkml:trace>
  <inkml:trace contextRef="#ctx0" brushRef="#br0" timeOffset="196895.22">6450 6829 875 0,'0'0'58'0,"0"0"-7"16,0 0 29-16,0 0-27 15,0 0 4-15,0 0-57 16,0 0-4-16,-18 65 4 16,29 8 22-16,3 4 6 15,-3-4-16-15,4-9-9 16,-5-12-3-16,-2-8 2 16,-4-10 0-16,-2-7-2 15,-2-2-14-15,0-6-54 16,-6-6-136-16,-11-9-170 15</inkml:trace>
  <inkml:trace contextRef="#ctx0" brushRef="#br0" timeOffset="197360.98">6313 7142 798 0,'0'0'182'16,"0"0"-134"-16,0 0-48 15,0 0 0-15,0 0 27 16,127-2 33-16,-63 2-38 16,6 0-6-16,-1-2-6 15,1-7-7-15,-6 0-3 16,-9-1 1-16,-10 0-4 16,-11 1-1-16,-16 0-6 0,-5 2 4 15,-10 4 0-15,-3 3-6 16,-1 0 4-16,-22 6 8 15,-9 15 17-15,-6 9-10 16,7 1 6-16,12-5-7 16,14-3-6-16,5-6 11 15,14-5-10-15,23-4 3 16,17-8 8-16,6 0-8 16,2-10-1-16,-5-7 1 15,-15 1-4-15,-14-1 0 16,-15 3 2-16,-13 2 4 15,-7-4 10-15,-24-2-16 0,-13-2 0 16,-6 2 8 0,0 4-2-16,4 5-6 0,15 4 0 15,16 4-3-15,15-1-30 16,13-5-96-16,27-7-402 16</inkml:trace>
  <inkml:trace contextRef="#ctx0" brushRef="#br0" timeOffset="197638.24">7351 6792 979 0,'0'0'163'0,"0"0"-163"16,0 0-4-16,0 0 4 15,-6 87 13-15,6-31 19 16,9 2-6-16,5-4-18 16,0-8-4-16,0-5-4 15,-2-8 5-15,-3-7-7 16,-3-6 2-16,-2-1-8 16,1-5-63-16,-4-3-110 15,-1-2-52-15,0-7-272 16</inkml:trace>
  <inkml:trace contextRef="#ctx0" brushRef="#br0" timeOffset="198343.36">7271 7065 723 0,'0'0'267'0,"0"0"-171"16,0 0-27-16,0 0-15 15,0 0-31-15,0 0-19 16,127-73-6-16,-66 66 2 16,1 3-2-16,3 1 2 15,-7 3-2-15,-9 0-3 16,-15 0 0-16,-15 0-16 16,-14 0 5-16,-5 0 6 15,0 1-6-15,-27 14 3 0,-16 11 13 16,-9 8 2-16,1 3 3 15,14-2-3 1,14-2 0-16,14-4-1 0,9-7 8 16,6-2-9-16,23-8 7 15,10-8-7-15,7-4 0 16,3-4-5-16,0-12-1 16,-8-1-24-16,-12-7 1 15,-11 0 17-15,-12-1 10 16,-6-1 0-16,0 4-2 15,-3 6 4-15,-3 9 27 16,0 5 10-16,6 2-10 16,0 0-23-16,0 12-4 15,5 13 0-15,10 6 3 0,7-1 1 16,3-3 0-16,-1-6-1 16,3-8 1-16,0-5-3 15,0-6 12-15,0-2-1 16,-4 0 4-16,-4-17 2 15,0-7-5-15,-6-10 1 16,1-9-5-16,-8-12-9 16,-5-12 2-16,-1-6-4 15,0 4 8-15,-1 9-8 16,-5 17 5-16,1 15 14 16,2 16 7-16,3 8 28 15,0 4-51-15,0 8-1 16,0 23-12-16,0 17 12 15,0 15 21-15,11 3-8 0,6 6 2 16,5-4-6-16,0-5-8 16,2-7-1-16,-2-6-23 15,4-15-87-15,-1-16-308 16</inkml:trace>
  <inkml:trace contextRef="#ctx0" brushRef="#br0" timeOffset="198717.34">8762 6695 1064 0,'0'0'47'16,"0"0"-36"-16,0 0-2 16,0 0-9-16,0 0 4 15,-10 111 12-15,20-32 52 16,2 7-25-16,2-2-19 0,4-9-12 15,-2-13-4-15,1-10 0 16,-4-10-8-16,-4-9-1 16,-3-9 1-16,-3-9-43 15,-3-6-54-15,0-9-104 16,0 0-100-16</inkml:trace>
  <inkml:trace contextRef="#ctx0" brushRef="#br0" timeOffset="199044.48">8628 7089 653 0,'0'0'475'0,"0"0"-454"0,0 0-15 15,0 0-6-15,117 18 32 16,-47-9-14-16,9-3-14 16,-4-4-4-16,-14-2 0 15,-9 0-6-15,-18 0-11 16,-13 0 1-16,-12-10 1 15,-4-1 13-15,-5 0-12 16,0 3 14-16,0 5 4 16,0 3 30-16,0 0-20 15,0 16-14-15,0 13 0 16,8 8 12-16,4 0 4 16,5-2-8-16,2-4-3 15,-1-9-4-15,-3-4-2 0,-3-8-26 16,-3-9-75-16,-6-1-196 15,-3-13-403-15</inkml:trace>
  <inkml:trace contextRef="#ctx0" brushRef="#br0" timeOffset="199161.16">9237 6849 1122 0,'0'0'30'16,"0"0"-30"-16,0 0-77 15,0 0-99-15,0 0-106 16</inkml:trace>
  <inkml:trace contextRef="#ctx0" brushRef="#br0" timeOffset="199962.02">9394 6951 659 0,'0'0'452'16,"0"0"-408"-16,0 0-41 16,0 0-1-16,0 0-4 15,94 21-8-15,-77 14-15 16,-6 5 1-16,-3-1 22 16,-7-5-2-16,-1-5-2 15,0-9 5-15,0-4 0 0,0-9-3 16,0-4 1-16,0-3 3 15,0 0 4-15,0-6 15 16,0-20-2-16,6-8-17 16,7-11-3-16,7-1 3 15,8 8 5-15,-1 10 1 16,3 15-6-16,-2 13-4 16,-4 0-1-16,-5 20-7 15,-7 12 1-15,-3 4 11 16,-6 1 11-16,-3-5-10 15,0-6 13-15,0-1-13 16,-7-4 15-16,-2-6-15 16,-2-3 6-16,4-7-3 0,3-5 1 15,2 0 18-15,2 0 45 16,0-21-12-16,0-11-41 16,13-16-9-16,14-10-6 15,9-1 0-15,6 5-5 16,-2 15 2-16,0 16-1 15,-5 12-3-15,-6 11 7 16,0 0-2-16,-4 13-9 16,-1 15 8-16,-3 0-11 15,3 2 14-15,-3-4-1 16,6-4 3-16,3-9 17 16,1-6-6-16,3-7 2 0,-2 0-8 15,-4-1-5-15,-7-15-1 16,-8-2-1-16,-7-5 0 15,-6-4-16-15,0-1-19 16,-15 8 11-16,-7 5 11 16,1 9 10-16,-2 6 3 15,0 0 6-15,1 22 11 16,3 6-6-16,5 11 11 16,9 0 9-16,5 2-5 15,2-1-1-15,18-6 3 16,7-2-4-16,4-4-8 15,3-8-9-15,3-1 5 16,0-5-6-16,2-4-2 16,-5-4-4-16,-6-2-11 0,-1-4-76 15,-12 0-100-15,-9-15-309 16</inkml:trace>
  <inkml:trace contextRef="#ctx0" brushRef="#br0" timeOffset="201342.33">11004 7474 977 0,'0'0'161'0,"0"0"-121"15,0 0 2-15,0 0 17 16,0 0-19-16,61-82-12 15,-42 54-12-15,1-3-15 16,-1-3 1-16,-1-8-4 16,-3-6 5-16,-2-15-8 15,-2-8-8-15,-1-5-7 16,-1 5-17-16,-3 10 23 0,-2 16-1 16,-2 19 11-1,-2 9 8-15,0 11 0 0,0 6-2 16,0 0-2-16,0 5-7 15,-2 21-25-15,-11 18 32 16,-7 18 26-16,1 10-9 16,6 3 3-16,4-3-17 15,4-9 12-15,5-11-13 16,0-7 1-16,8-8 4 16,8-7-7-16,10-8 8 15,2-9-6-15,6-5 7 16,9-8-3-16,4 0 1 15,5-11-7-15,-3-9-1 16,-6-4-10-16,-10-5-1 0,-13-4-12 16,-7 0 6-16,-10 1-7 15,-3 10 8-15,-3 5 3 16,-13 7 14-16,-2 9 1 16,-5 1 0-16,-2 1 1 15,0 17 0-15,1 7 9 16,1 4-11-16,9 3 0 15,6-1 2-15,3-3-1 16,5-5-1-16,0-2 3 16,0-5-3-16,8-3-8 15,5-7-12-15,4-5-8 16,2-1 9-16,5-8 14 16,0-15 3-16,1-10 2 15,-5-5 0-15,-5-5 1 0,-5 1-4 16,-3 6 7-16,-2 14 1 15,-2 13 56-15,-1 8-22 16,-1 1-39-16,4 4-8 16,3 20-12-16,4 8 20 15,1 8 24-15,0 1-13 16,-1-3-4-16,4-3-4 16,2-10 6-16,1-5-1 15,4-7 5-15,-4-9 1 16,-1-4-2-16,4 0 0 15,-1-5-4-15,8-17-6 16,2-5 6-16,0-10-3 16,-1-5-4-16,-4-5 5 0,-7-6-6 15,-7-8-19-15,-6-3 9 16,-5 1-10-16,-1 6 13 16,0 7 6-16,-1 11 0 15,-7 5-3-15,2 7 4 16,0 7 5-16,3 5-4 15,-2 3 24-15,5 8-14 16,-2 0-3-16,2 4-1 16,0 0-7-16,0 11-18 15,0 26 0-15,0 22 18 16,0 16 23-16,2 5 3 16,0-3-13-16,0-9 9 15,-1-13-8-15,1-9-2 0,1-8-2 16,-2-11-6-16,1-8-3 15,1-10 1-15,-2-6-2 16,2-3-22-16,3 0-56 16,9-11-8-16,10-22-44 15,5-16-206-15,3-12-171 16</inkml:trace>
  <inkml:trace contextRef="#ctx0" brushRef="#br0" timeOffset="202162.13">12236 6922 719 0,'0'0'155'0,"0"0"-150"16,-50 84 34-16,19-49 18 0,-2 1 37 16,0-4-23-16,-1-1-27 15,0-3-16-15,7-7-13 16,8-7-12-16,10-8-2 16,9-6 10-16,0 0 26 15,3-6 4-15,16-11-19 16,10-1-22-16,2 6 0 15,-3 6 0-15,-1 6-1 16,-3 0-1-16,-2 16-5 16,-5 6 2-16,0 5 5 15,-3 0 1-15,1-3 0 16,-5-4 4-16,2-2 0 0,2-7-5 16,2-4 3-1,5-5 5-15,6-2 1 16,3 0-2-16,1-2-2 0,-3-11-4 15,-1-5-2-15,-3-5 1 16,-1-7-5-16,-4-5-4 16,-4-8 2-16,-3-3-29 15,-9 7 7-15,-3 6-8 16,0 11 34-16,-5 9 3 16,-7 9 3-16,2 4 4 15,-2 0-5-15,-6 21-2 16,0 12 1-16,0 9-1 15,2-1 8-15,5 0-5 16,2-5-3-16,4-1 1 16,0-3 0-16,5 1 2 0,0-1-3 15,0-6-1-15,0-4-8 16,6-12-38-16,9-7 32 16,4-3 15-16,5-10 5 15,8-16 20-15,9-7-14 16,0-3 7-16,3 3-9 15,2 8-7-15,-7 7 7 16,-1 9 6-16,-7 8-14 16,-6 1-1-16,-4 3 0 15,-6 11-5-15,-5 6 5 16,-4-1 0-16,-4 5-1 16,-2-4 1-16,0-1 1 15,0-1 1-15,0-2-2 0,0-7 0 16,0-5-1-16,0-4 1 15,0 0 3-15,15-17 17 16,18-13 1-16,13-9-17 16,8 0-4-16,2 7 1 15,-2 9 13-15,-3 9-13 16,-4 7 18-16,-8 7-4 16,-4 0-14-16,-9 4 0 15,-7 11-1-15,-9 6-4 16,-10-1-30-16,-2 2-86 15,-29-9-163-15</inkml:trace>
  <inkml:trace contextRef="#ctx0" brushRef="#br0" timeOffset="202617.93">10935 7054 634 0,'0'0'319'16,"0"0"-216"-16,0 0-31 15,0 0 3-15,0 0-1 16,0 0-31-16,52 0-25 16,20 0 13-16,22-5-4 0,13-10-17 15,2-1 1-15,-8 5-11 16,-11 4-1-16,-13 4-47 16,-6 3-132-16,-10-1-183 15</inkml:trace>
  <inkml:trace contextRef="#ctx0" brushRef="#br0" timeOffset="205213.99">13986 7138 501 0,'0'0'423'16,"0"0"-408"-16,0 0-9 16,0 0 7-16,0 0 51 15,0 0-21-15,-102 61-6 16,71-22-19-16,9-5-18 16,10-5 5-16,10-9-1 15,2-6 1-15,0-5-3 16,6-4 0-16,8-4 4 15,5-1 5-15,2 0-5 16,-3-9 0-16,0-7-3 16,-6-4 5-16,-1-6-6 0,0 0 6 15,-3 1-8-15,-2 6-4 16,-1 7 4-16,-3 8 10 16,-2 4-6-16,4 0-4 15,5 13-14-15,6 10 7 16,3 5 7-16,1 3 6 15,0-3-1-15,0-3-2 16,-5-9 1-16,0-6 0 16,-3-5 3-16,-1-3-5 15,-3-2 16-15,1 0-5 16,0-7 27-16,0-11-10 16,1-6-17-16,-3-7-12 0,-1-5-2 15,-4-6 5 1,1 0-12-16,-2 6-13 0,0 12 13 15,1 13 2-15,-1 11-7 16,8 0-2-16,2 14-51 16,12 13 46-16,10 8 20 15,5 3-11-15,2 5 16 16,3 1-8-16,-8-1 3 16,-4 1-6-16,-11-4 1 15,-8-7 5-15,-11-5-13 16,-3-4 12-16,-23-8 1 15,-7-5 18-15,-5-5 10 16,-2-6 16-16,1 0-1 16,4-2-28-16,8-16-15 15,17-8-13-15,10-13-167 0,21-4-706 16</inkml:trace>
  <inkml:trace contextRef="#ctx0" brushRef="#br0" timeOffset="205609.91">15136 6892 996 0,'0'0'122'0,"0"0"-75"15,0 0 20-15,0 0-59 16,0 0-8-16,0 0 0 16,-21 117 10-16,11-47 29 15,2 4-13-15,5-3-3 16,3-7-12-16,0-3-4 15,3-6 2-15,12-9 0 16,0-8-6-16,5-9 3 16,-1-10 1-16,-3-6 0 0,2-9-7 15,-3-2-5-15,6-2-37 16,0-6-28-16,-2-21-81 16,-7-11-207-16</inkml:trace>
  <inkml:trace contextRef="#ctx0" brushRef="#br0" timeOffset="205803.39">14971 7203 909 0,'0'0'179'16,"0"0"-177"-16,0 0 9 0,0 0 55 15,0 0 3-15,0 0-42 16,125-8-7-16,-54-2-11 15,-2 0-9-15,-8-2-62 16,-16 0-72-16,-18-3-201 16</inkml:trace>
  <inkml:trace contextRef="#ctx0" brushRef="#br0" timeOffset="206111.56">14682 6691 968 0,'0'0'125'0,"0"0"-103"15,-91 56 17-15,58-9 31 16,7 2-20-16,15 2-25 16,11-3-17-16,2-2-2 15,29-6-2-15,13-5 1 16,12-14-5-16,13-14-63 0,3-7-194 16,-6-13-315-16</inkml:trace>
  <inkml:trace contextRef="#ctx0" brushRef="#br0" timeOffset="206322.01">15848 6861 896 0,'0'0'40'0,"0"0"43"16,3 77-22-16,-3-52-14 15,-9 0-13-15,-9-4-18 0,2-2-15 16,2-6-1 0,8-10-189-16,3-3-784 0</inkml:trace>
  <inkml:trace contextRef="#ctx0" brushRef="#br0" timeOffset="-213919.49">2340 8306 963 0,'0'0'89'0,"0"0"-72"15,0 0-16-15,0 0-1 16,0 0 11-16,0 0 27 15,0 0 18-15,0 0-7 0,-9-57-23 16,4 55-2-16,-5-2-17 16,-2 2-5-16,-9 2-2 15,-12 0 0-15,-10 4-6 16,-12 20 2-16,-6 11 0 16,-2 8 4-16,8 4-5 15,11-3 5-15,13-3 0 16,18-8-4-16,13-8 1 15,7-1-4-15,32-3 0 16,16-2 7-16,20 0 1 16,4-2-1-16,-3 2-4 15,-13 3-1-15,-17 11 0 16,-22 3-3-16,-17 5-9 16,-7 0 5-16,-19-4 3 15,-11-6 2-15,-9-4 7 16,-4-8 4-16,0-6 0 15,2-6 6-15,10-7 6 0,7 0 9 16,18-7-16-16,6-14-9 16,23-10-21-16,26-3-52 15,18-3 4-15,15 8 42 16,-4 7 12-16,-10 8 15 16,-14 12 0-16,-14 2-1 15,-16 0 0-15,-9 9-3 16,-9 0 4-16,-6 0 1 15,0-5-1-15,0-2 5 16,0-2 16-16,3 0 18 16,-3 0-21-16,9 0-4 15,9-12 11-15,9-11 2 0,5-9-14 16,0-1 5-16,-13-4 13 16,-10-3 9-16,-9-3-16 15,-12 4-18-15,-18 5-3 16,-7 10 0-16,0 17-3 15,-4 7 1-15,4 22-1 16,4 22-9-16,12 11-51 16,18-1-129-16,3-9-290 15</inkml:trace>
  <inkml:trace contextRef="#ctx0" brushRef="#br0" timeOffset="-212864.31">3688 8929 974 0,'0'0'202'0,"0"0"-176"0,0 0-14 16,85-73 31-16,-68 50 2 16,1-1-19-16,-5-6-5 15,2-6-11-15,5-8-5 16,-4-9-5-16,-1-10 0 16,-2-4 0-16,-4-10-1 15,-1-5-4-15,-4 4-16 16,2 10-1-16,-6 18 16 15,0 25 6-15,0 17 9 16,0 8-9-16,0 0 0 16,0 11-5-16,-3 26-9 15,-7 24 14-15,1 15 0 16,1 5 3-16,7 0-3 16,1-7 0-16,0-10 1 15,3-8-1-15,9-10 0 16,1-14-5-16,-1-11 5 15,0-10-4-15,3-5 3 0,-3-6 1 16,4 0 3-16,3-3 3 16,4-17 1-16,4-12-7 15,1-9 6-15,-1-12-3 16,0-9-1-16,-4-12-2 16,-6-4-18-16,-3-6-1 15,-4-3 15-15,-7 6-32 16,-3 11 10-16,0 13 20 15,0 21 5-15,0 15 2 16,0 13 0-16,0 8 17 16,-3 0-18-16,3 23-1 15,-3 30-9-15,-1 26 10 0,-2 17 27 16,1 1-5-16,-1-5-12 16,-3-10-9-16,-1-8 0 15,-1-12 1-15,2-13 2 16,2-18-1-16,3-15-2 15,2-10 0-15,1-6 0 16,1 0 11-16,0-13 23 16,0-19-22-16,1-12-10 15,20-5-2-15,7 9-1 16,5 10-10-16,3 18 3 16,3 12-3-16,-1 8 9 15,1 19 0-15,-1 3 1 16,-4 0 0-16,0-5 0 0,-4-5 0 15,-3-6 0-15,-2-5 0 16,-1-7 0-16,-3-2 0 16,0-4 0-16,-2-15 0 15,-7-9-9-15,-6-8-20 16,-6-3 2-16,0 2-8 16,-1 8 13-16,-11 10 22 15,-6 12 10-15,3 7 8 16,-6 9-14-16,-1 23 4 15,-1 12 35-15,4 9 4 16,7 2-15-16,6-2-12 16,6-6-1-16,4-6-11 0,13-8 0 15,8-5-3 1,2-10 0-16,3-6-5 0,3-9 0 16,-2-3-27-16,-3-8-55 15,-9-19-45-15,-14-7-158 16</inkml:trace>
  <inkml:trace contextRef="#ctx0" brushRef="#br0" timeOffset="-212630.94">3480 8438 1035 0,'0'0'170'0,"0"0"-127"16,0 0-3-16,0 0-19 16,0 0-17-16,125-35 0 15,-42 23 5-15,11 0 1 16,5 2-10-16,-5 4-2 16,-6 5-58-16,-19-5-243 15</inkml:trace>
  <inkml:trace contextRef="#ctx0" brushRef="#br0" timeOffset="-211579.73">5631 8578 971 0,'0'0'231'0,"-91"-7"-209"15,37 8-15-15,3 21-2 16,5 6 2-16,12-1-3 16,9-1 11-16,11-2-14 15,11-4 4-15,3-3-3 16,3-3 1-16,15-6-5 16,6-3 3-16,6-5-1 15,3 0 8-15,6-14-4 0,5-10 0 16,-2-6 1-1,1-11-3-15,-3-9 0 0,-7-11 3 16,-6-11-5-16,-9-11-3 16,-5-2-3-16,-8 6-8 15,-5 16 10-15,0 23 4 16,0 20 0-16,-5 14 7 16,1 6-7-16,-5 5 0 15,-1 28-8-15,-7 20 6 16,-2 16 4-16,7 4 4 15,8-1 1-15,4-7-4 16,7-6 2-16,14-9-4 0,4-11 1 16,5-9-2-1,1-10 1-15,1-7-2 0,5-8 2 16,0-5 1-16,2 0-2 16,-6-9-2-16,-5-12-2 15,-1-8-19-15,-3-6-8 16,-5-5 0-16,-4 3-1 15,-4 9 24-15,-8 11 5 16,-3 11 3-16,0 4 21 16,0 2-6-16,0 5-15 15,0 20 2-15,0 8-2 16,3 8 19-16,0-5-12 16,3-1-4-16,1-7-5 0,0-5 2 15,1-5-20 1,0-6-55-16,-4-9-149 0,2-3-291 15</inkml:trace>
  <inkml:trace contextRef="#ctx0" brushRef="#br0" timeOffset="-211446.11">6126 8297 1041 0,'0'0'76'15,"0"0"-76"-15,0 0-51 0,0 0-31 16,0 0-214-16</inkml:trace>
  <inkml:trace contextRef="#ctx0" brushRef="#br0" timeOffset="-210216.39">6473 8347 507 0,'0'0'636'0,"0"0"-621"15,0 0-15-15,-102 2 0 0,65 24-1 16,4 5 0-16,10 4 1 15,13-1 8-15,10 1-6 16,4-1-1-16,25-2 0 16,10 1-1-16,6-4-1 15,1 2 1-15,-6-4 0 16,-9-1-3-16,-10-6 3 16,-12-5-1-16,-9-4-4 15,0-3 3-15,-23-3 2 16,-5-4 22-16,0-1 17 15,3-1 4-15,8-16 6 16,13-9-20-16,4-5-17 16,30-9-12-16,16-7-22 15,15-1-5-15,0 0-2 0,8 3 3 16,-2 3 9-16,0 1 14 16,-9 2 3-16,-12 4 2 15,-18 1 1-15,-14 2 6 16,-12-3 7-16,-2-6-4 15,-9-3 1-15,-12 1-11 16,-1 4 3-16,2 10-1 16,7 9 13-16,4 9-12 15,6 6-5-15,1 5 1 16,2 0-1-16,0 16-9 16,0 25 2-16,9 20 7 15,0 13 11-15,-4 5-1 16,-1-4-3-16,-4-7-4 0,0-6 2 15,0-7-5-15,0-4 1 16,0-12-1-16,0-11 1 16,0-10-1-16,0-11 0 15,20-4 0-15,11-3 2 16,12-3 2-16,8-16-4 16,4-5 0-16,-4-3 0 15,-11 1 0-15,-12 3 0 16,-11 3 3-16,-11 0-3 15,-6 4 0-15,0-1 0 16,-10 3-7-16,-12 4 4 16,-3 1 3-16,0 6-2 15,0 3 2-15,5 0 0 16,2 2-4-16,3 12 2 0,3 6-3 16,3 3 2-16,6 1 2 15,3 2-1-15,0-4-2 16,2-5-3-16,11 0 3 15,4-3-12-15,1-4-3 16,1-4 6-16,0-6 4 16,2 0 7-16,0-6 2 15,0-17 5-15,-6-3 3 16,1-3 9-16,-4-3 2 16,-3 5-14-16,-3 5 11 0,2 8-3 15,-4 8-1 1,4 6-12-16,5 0-6 0,2 9 1 15,6 16-2-15,-2 6 7 16,-1 3-1-16,-2-2 2 16,-5-4-3-16,-5-3 2 15,0-7 0-15,-4-3-2 16,-2-8-7-16,0-2-19 16,0-5 8-16,0 0 20 15,0-7 1-15,0-17 8 16,10-10-4-16,8-8-4 15,7 1 1-15,5 6 0 16,0 9 1-16,0 12 11 0,-4 12 4 16,1 2-14-1,-2 8 8-15,-3 17-4 0,-5 9 11 16,-6 4-8-16,-5-1-2 16,-3-4-6-16,0-6-3 15,0-9 0-15,3-8-28 16,7-10-82-16,10-3-127 15,8-22-396-15</inkml:trace>
  <inkml:trace contextRef="#ctx0" brushRef="#br0" timeOffset="-210000.97">8064 8249 118 0,'0'0'923'15,"0"0"-898"-15,0 0-25 0,-104 44 49 16,77-13 46-16,3 7 0 15,5 4-44 1,7 3-20-16,1-2 9 0,6-5-15 16,5-7-16-16,0-5-6 15,0-9 2-15,10-1-5 16,6-4-20-16,5-2-58 16,4-5-63-16,1-1-131 15,-5-4-441-15</inkml:trace>
  <inkml:trace contextRef="#ctx0" brushRef="#br0" timeOffset="-209610">8218 8479 672 0,'0'0'379'0,"0"0"-369"16,0 0 22-16,0 0 60 15,116 18-20-15,-75-18-27 16,-2 0-29-16,-10 0-9 15,-5-6-5-15,-12-4-1 16,-5-3-1-16,-5-4 0 16,-2-6-12-16,-6-2-14 15,-15 0 13-15,-3 2 6 16,-1 7 6-16,4 6 1 16,2 9 10-16,-2 1-6 15,0 5 2-15,-2 19 15 16,1 7 15-16,4 6 1 15,2 5-16-15,7-1 10 0,6 2 1 16,3-5-19-16,0-7-8 16,15-4 0-16,7-6-5 15,2-7 0-15,0-3-1 16,7-11-22-16,3 0-38 16,-5-5-11-16,-2-17-52 15,-12-8-83-15,-15-5-386 16</inkml:trace>
  <inkml:trace contextRef="#ctx0" brushRef="#br0" timeOffset="-209298.84">6866 8259 862 0,'0'0'44'0,"0"0"-42"16,0 0 19-16,0 0 90 0,0 0-7 16,0 0-48-16,26-16-34 15,29 16 12-15,16 0 5 16,8 0-25-16,5 0-7 15,4 0-3-15,-1-2 1 16,-7-2-3-16,-7 4-2 16,-10 0-86-1,-14-4-262-15</inkml:trace>
  <inkml:trace contextRef="#ctx0" brushRef="#br0" timeOffset="-208411.22">9076 8124 760 0,'0'0'132'0,"0"0"-72"0,0 0 0 15,-12-92 17-15,-6 71 1 16,-4 4-37-16,-1 2-17 16,1 8-13-16,7 7-3 15,0 0-3-15,-1 22-5 16,1 25-2-16,-2 23 2 16,10 15 8-16,7 5 9 15,0-5-10-15,16-9 10 16,4-10-11-16,-3-8-4 15,-3-9 0-15,-3-9-2 16,-4-7-2-16,-3-10-8 16,-4-3-64-16,0-5-53 15,-4-3-151-15,-14-9-121 16</inkml:trace>
  <inkml:trace contextRef="#ctx0" brushRef="#br0" timeOffset="-207732">8718 8596 819 0,'0'0'183'16,"0"0"-163"-16,107-40-20 15,-37 27 0-15,8 0 39 16,-1 5-29-16,-15 0-7 16,-12 6-2-16,-12-2-1 15,-13 3 1-15,-13 0-2 0,-4-1-2 16,-8-1-15-16,-8 1-12 15,-14-4-13-15,-7 1 2 16,-2 4 34-16,1 1 7 16,0 0 4-16,8 0 11 15,6 4 24-15,5 6-18 16,9 3-14-16,2 4 6 16,0 1 2-16,16-1 7 15,10-2-3-15,4-3-2 16,5-6-6-16,-1-4-4 15,-3-2 0-15,-4 0-4 16,-8-1 2-16,-5-10 3 0,-4-6 11 16,-5-2 2-1,-4-6-1-15,-1-4 1 0,0-7-21 16,0-5 2-16,-12-5-2 16,0-5-7-16,-1 1-6 15,-5 3-1-15,3 10 3 16,-1 9 1-16,2 14 5 15,-2 9 5-15,1 5-4 16,0 0 4-16,3 14 0 16,0 4-3-16,6 3 3 15,5-2 0-15,1-3-1 16,0-1 1-16,16-5 2 0,5-1 1 16,7-3-1-1,7-6-1-15,3 0 0 16,3-3 3-16,1-7 0 0,-3 1 7 15,-3 6 5-15,-6 3-8 16,-6 4 0-16,2 15 10 16,-5 7 4-16,4 2 13 15,-4 1-3-15,0 0-19 16,1-1-5-16,0 0-3 16,-1 1-5-16,2 1 0 15,-3 4-66-15,-6-5-153 16,-8-6-658-16</inkml:trace>
  <inkml:trace contextRef="#ctx0" brushRef="#br0" timeOffset="-206652.93">10162 8280 932 0,'0'0'136'0,"0"0"-122"0,0 0-14 16,-91 46 13-16,83-17 1 16,7-2-2-16,1 1-4 15,5-4 5-15,20-7-8 16,0-1-4-16,1-8 0 15,-1-5 3-15,-6-3-3 16,-6 0 9-16,-5 0-7 16,-5-3-1-16,-3-10-1 15,0-6-1-15,0-4-15 16,0-1 8-16,-5 2-4 16,-2 4 7-16,3 7 4 15,1 9 0-15,1 2 7 0,2 0-7 16,0 28-12-16,0 14 10 15,0 19 2-15,0 11 2 16,0 4 4-16,0-2 5 16,0-2-10-16,0-8-1 15,-4-11 1-15,-8-12-1 16,-2-16 1-16,2-10 7 16,1-9 20-16,-3-6 15 15,-4 0 10-15,-1-15-32 16,-2-14-5-16,9-14-15 15,8-10 6-15,4-13-4 16,22-7-3-16,21 4-17 16,8 8 7-16,6 20 5 0,-5 16-2 15,-9 13 7-15,-11 10-3 16,-10 2 0-16,-10 14-13 16,-10 11 13-16,-2 4 2 15,0-1 1-15,0-6-1 16,0-5 2-16,0-9-2 15,6-2 2-15,10-4-1 16,9-2 1-16,8 0 5 16,6-12 2-16,-2-7 1 15,-6-2-4-15,-7 0 0 16,-9 0 5-16,-12-1 4 16,-3-3 2-16,-5 1-7 15,-21-1-9-15,-12 5 5 16,-8 4 1-16,3 5-2 0,3 7 0 15,13 4 0-15,12 0-3 16,10 0-1-16,5 0-1 16,5 10-98-16,23 3 4 15,13-4-74-15,6-4-192 16</inkml:trace>
  <inkml:trace contextRef="#ctx0" brushRef="#br0" timeOffset="-206496.35">10708 8472 942 0,'0'0'51'16,"0"0"6"-1,0 74 15-15,0-52-52 0,4-2-17 16,1-7 1-16,-2-2-4 16,0-4-22-16,-1-6-102 15,-2-1-149-15</inkml:trace>
  <inkml:trace contextRef="#ctx0" brushRef="#br0" timeOffset="-206352.73">10703 8313 1033 0,'0'0'81'0,"0"0"-81"16,0 0-27-16,0 0-29 15,0 0-2-15,0 0-121 16,69 52-549-16</inkml:trace>
  <inkml:trace contextRef="#ctx0" brushRef="#br0" timeOffset="-205552.87">10799 8491 927 0,'0'0'89'16,"0"0"-43"-16,0 0 7 15,0 0-29-15,0 0-15 16,100-22-9-16,-76 47-1 16,-9 7 0-16,-5 3 1 0,-7-2-1 15,-3-5 0-15,0-6 1 16,-1-6 2-16,-13-5-1 16,2-3 7-16,-1-5 4 15,4-3-4-15,4 0 10 16,5-22 36-16,0-14-42 15,18-14-5-15,11-6-7 16,12-1-5-16,1 8 0 16,0 16 5-16,-7 15 0 15,-1 12-4-15,-5 6-2 16,-2 7 6-16,-4 16 0 16,1 6 0-16,-2 6 1 0,4-1-1 15,3 1 0-15,2-3 0 16,2-10 0-16,3-6-1 15,-2-11 1-15,-1-5 0 16,-3 0-3-16,-5-6-15 16,-8-12-8-16,-7-2 25 15,-10-3-4-15,0-2 3 16,-14 6 2-16,-10 5 11 16,-1 7 17-16,3 7-18 15,0 0 2-15,5 4-8 16,6 14 0-16,0 3-4 15,10 3 0-15,1 1 5 16,0-4-4-16,4-4-1 0,12-4 0 16,1-1-1-1,2-4-6-15,-4-6 2 0,-2 1 0 16,-5-3-4-16,-5 0 5 16,-3 1 3-16,0 5-3 15,0 11-19-15,0 15-12 16,0 23 28-16,-6 20 6 15,-10 17 1-15,-4 7 8 16,-5 1-2-16,6-6 1 16,-4-12-7-16,5-13 2 15,-1-19 16-15,-2-11 23 16,-1-16 3-16,-5-12 10 0,-3-10-3 16,-3-1-8-16,0-15-5 15,0-16-17-15,5-16-10 16,6-11-5-16,8-12-6 15,10-9-1-15,4-2-65 16,0 6-27-16,18 10-68 16,4 15-151-16</inkml:trace>
  <inkml:trace contextRef="#ctx0" brushRef="#br0" timeOffset="-204649.28">12318 8313 742 0,'0'0'76'0,"0"0"-42"16,-82-43 20-16,56 33-10 0,4 3-26 16,6 1 15-16,7 6 17 15,4 0-14-15,5 15-26 16,0 23-6-16,0 19 43 16,0 20 3-16,3 7-21 15,11 4-6-15,0-3-8 16,-1-12-15-16,-3-6 5 15,-4-14-2-15,-3-9-6 16,-3-13 3-16,0-11 0 16,0-7-15-16,0-6-51 15,0-7-67-15,-12 0-60 16,-9-7-230-16</inkml:trace>
  <inkml:trace contextRef="#ctx0" brushRef="#br0" timeOffset="-203503.36">11995 8782 932 0,'0'0'113'0,"0"0"-96"15,0 0 23-15,0 0 18 16,0 0-7-16,130-31-12 16,-73 22-11-16,1-1-15 15,-5 6-11-15,-7 0-2 16,-9 4 3-16,-7 0-3 15,-6 0-4-15,-8 0 1 16,-1 4-4-16,-4 0 5 16,-2 6-1-16,-1-3 1 0,-2 0 1 15,-3 3 0-15,0-2 1 16,-1 0-4-16,-2-2 4 16,0 0-1-16,0-3 1 15,0-3 2-15,0 0-1 16,0 0 6-16,0 0 2 15,3-6 0-15,9-17 16 16,4-9-25-16,9-5-2 16,7-2 0-16,1 5 0 15,-4 11 2-15,-5 11 2 16,-10 6-2-16,-7 6-13 16,-4 2 3-16,-1 17 4 15,-2 11-1-15,0 3 6 0,0 1 0 16,0-2 1-16,0-9 0 15,4-5 3-15,11-3 1 16,9-7-2-16,7-3-2 16,4-5 1-16,-1 0 3 15,-4-3-3-15,-9-5 2 16,-6-9-2-16,-8 1-1 16,-7-9 0-16,0-7-15 15,-13-3-21-15,-16-1 6 16,-3 4 9-16,-6 8 2 15,2 11 16-15,0 6-4 16,5 7 4-16,6 0 3 0,7 1-6 16,10 17 6-1,7 3-1-15,1 5 0 0,5-1 2 16,15 0 7-16,1-4-8 16,3-3-4-16,0-7 4 15,0-4 0-15,-3-1-1 16,-2-5-4-16,0-1 0 15,-2 0 0-15,4-17 5 16,1-9 3-16,-1-4 1 16,0 1-1-16,1 4-2 15,1 5-1-15,-1 9-1 16,2 7 0-16,-2 4 1 16,-4 4-1-16,-3 18-4 15,-6 8 1-15,-6 3 0 16,-1 0 3-16,-2-4 1 0,0-5 0 15,0-5 0-15,0-5 0 16,0-2-1-16,0-2 1 16,0-5-1-16,-2-5 0 15,2 0-6-15,0-18 7 16,0-15 17-16,13-3-16 16,6-3 2-16,7 7-1 15,1 10 0-15,1 7-1 16,2 10 0-16,-1 5-1 15,-4 0-3-15,-5 9 0 16,-4 5 3-16,-6 3-2 16,-2-3 1-16,-4-2 0 0,-4-4 1 15,2-2-1-15,-2-2 1 16,0-4-5-16,0 0 5 16,3 0 0-16,4-5 6 15,7-17 17-15,11-12-6 16,8-4-13-16,4 5 6 15,0 8 10-15,-5 13 8 16,-11 8-11-16,-5 4-16 16,-4 6 0-16,-3 14-1 15,3 6 1-15,-5 8-2 16,4 2 0-16,5 0-51 16,5-8-119-16,5-9-231 15</inkml:trace>
  <inkml:trace contextRef="#ctx0" brushRef="#br0" timeOffset="-202965.79">14459 8299 1028 0,'0'0'69'0,"0"0"-69"0,0 0 0 16,-42 114 4-16,35-53 29 15,0 1-9-15,3-4-10 16,2-5 5-16,-3-7 7 16,2-13-15-16,0-9-1 15,-2-10 0-15,4-7 0 16,-2-4-1-16,1-3 10 15,-2 0 14-15,-2-6 14 16,-2-16-14-16,5-11-26 16,3-13-4-16,0-15-3 15,11-13-6-15,8-4-13 16,5 2 2-16,0 10-2 16,-3 17 19-16,-5 17-2 15,-4 14-3-15,-5 11 3 16,-4 5-1-16,-1 2-1 0,2 0-3 15,4 15-6-15,3 17 13 16,5 13 1-16,-3 6 1 16,5 5 8-16,1 3 2 15,3-3 9-15,1-2-8 16,0-6-5-16,-7-11-4 16,-1-11-4-16,-6-8 1 15,-3-8-1-15,-4-6-6 16,-2-4-44-16,0 0-43 15,0 0-72-15,-8-2-155 16</inkml:trace>
  <inkml:trace contextRef="#ctx0" brushRef="#br0" timeOffset="-202766.33">14365 8640 1048 0,'0'0'109'15,"0"0"-90"-15,0 0 9 16,0 0 23-16,80-14-5 16,-26 6-18-16,4-4-27 15,2 2-2-15,-2 1-8 16,-7 0-71-16,-8-1-147 16,-7-4-399-16</inkml:trace>
  <inkml:trace contextRef="#ctx0" brushRef="#br0" timeOffset="-202415.27">15087 8068 1030 0,'0'0'117'16,"0"0"-94"-16,0 0-17 0,0 0-4 16,0 0 1-1,0 73 4-15,0-13 56 0,4 13-15 16,2-2-30-16,2 2-3 16,1-3 2-16,1-8-5 15,2-8-6-15,-1-8-4 16,-1-11-1-16,2-11 6 15,-2-9-6-15,-1-10-1 16,0-4-3-16,2-1-20 16,5-5-22-16,5-17-54 15,-2-7-111-15,-7-11-195 16</inkml:trace>
  <inkml:trace contextRef="#ctx0" brushRef="#br0" timeOffset="-202033.29">15038 8362 866 0,'0'0'198'0,"0"0"-110"15,0 0-35-15,0 0-14 16,0 0-33-16,92-30 4 16,-53 30-3-16,0 0 0 15,-11 11-6-15,-4 9-1 16,-8 2-1-16,-1 0-2 15,-4-1 3-15,1-2 1 0,1-7 0 16,-1-3-1 0,6-8 2-16,0-1 0 0,3 0 8 15,-1-10 1-15,-4-5-3 16,-5-5 0-16,-8-3 1 16,-3-3-3-16,0-6-2 15,-13 2 0-15,-11 2 3 16,0 5-3-16,2 8 4 15,3 11-6-15,7 4-2 16,-1 0 0-16,3 8-6 16,6 11-11-16,4 5-73 15,6-2-57-15,22-10-242 16</inkml:trace>
  <inkml:trace contextRef="#ctx0" brushRef="#br0" timeOffset="-201434.89">15883 8184 982 0,'0'0'181'0,"0"0"-149"16,0 0-19-16,0 0-6 15,0 82 25-15,0-29 27 16,0 4-33-16,0-5-7 15,0-4-9-15,0-6 1 16,0-7-5-16,0-10 1 0,0-7-1 16,0-8-4-16,0-6-1 15,-3-2 0-15,2-2 3 16,1 0 4-16,-3 0 8 16,-3-9 19-16,0-15-18 15,-1-11-12-15,7-12-3 16,0-11-1-16,0-7-2 15,13-5-1-15,5 7-7 16,0 12-5-16,-5 18 12 16,0 18 0-16,1 9-6 15,3 6-4-15,2 8 4 16,-3 22 0-16,-7 7 3 16,-9 3-11-16,0 2 0 15,-10-6 8-15,-5-8 1 16,4-6-1-16,7-8 7 0,4-4-2 15,0-1-14-15,9-1-29 16,18 2 29-16,4 4 2 16,-1 5-8-16,-10 6-10 15,-13 9 5-15,-7 1 22 16,-12 4 6-16,-18-3 5 16,-4-8 52-16,0-5 31 15,2-5-3-15,4-6-8 16,4-4-14-16,6-4-23 15,3-4-34-15,2 0-6 0,-2-9-24 16,0-16-159 0,-4-10-540-16</inkml:trace>
  <inkml:trace contextRef="#ctx0" brushRef="#br0" timeOffset="-200777.65">16767 8331 1058 0,'0'0'133'0,"0"0"-131"15,0 0-2-15,0 0 1 16,0 0 47-16,4 97-13 0,7-71-27 15,-2-4 1-15,-1-5-4 16,-2-4-5-16,-2-6 0 16,-3-2-8-16,-1-5-66 15,0 0-117-15,0 0-168 16</inkml:trace>
  <inkml:trace contextRef="#ctx0" brushRef="#br0" timeOffset="-200612.08">16844 8032 964 0,'0'0'316'0,"0"0"-292"15,0 0-24-15,0 0 0 16,0 0 1-16,0 0-1 16,-34 81-16-16,34-51-135 15,11-5-211-15</inkml:trace>
  <inkml:trace contextRef="#ctx0" brushRef="#br0" timeOffset="-200331.84">17165 8324 927 0,'0'0'148'0,"0"0"-129"0,0 0 26 16,0 0-7-16,0 0-19 15,0 0-3-15,40 94-11 16,-1-67 4-16,2 4-8 16,-4 3-2-16,-15-3 3 15,-9-1-4-15,-13-8 0 16,-3-3 2-16,-22-5 8 16,-10-3 55-16,0-2-16 15,-2-6-14-15,7-3-21 16,3 0-12-16,6 0-2 15,2-12-120-15,-1-9-385 16</inkml:trace>
  <inkml:trace contextRef="#ctx0" brushRef="#br0" timeOffset="-199034.31">18464 8135 870 0,'0'0'162'16,"0"0"-82"-16,0 0-38 16,0 0 28-16,0 0-27 15,-105 7-24-15,38 25-11 16,2 7 4-16,15-3-11 0,19-3 3 16,15-5-4-1,15-7 0-15,1-3 7 0,13-1-7 16,23-4 7-16,13-1 1 15,13-4 6-15,5-4-10 16,0-3-4-16,-6-1-1 16,-4 0-31-16,-5 0-78 15,-10 0-127-15,-6 0-641 16</inkml:trace>
  <inkml:trace contextRef="#ctx0" brushRef="#br0" timeOffset="-198617.43">19045 7967 1091 0,'0'0'51'0,"0"0"-27"0,0 0 23 15,0 0-22-15,0 0-25 16,-36 96 24-16,26-28 30 15,2 1-34-15,8-6-6 16,0-10 0-16,0-10-12 16,14-6 0-16,4-5-2 15,-2-6 4-15,2-6-3 16,-3-7-2-16,1-7-24 16,-2-6-30-16,-1 0-23 15,-2-6-82-15,-7-20-179 16</inkml:trace>
  <inkml:trace contextRef="#ctx0" brushRef="#br0" timeOffset="-198430.93">18993 8292 43 0,'0'0'855'15,"0"0"-812"-15,0 0-25 16,0 0 68-16,0 0-8 15,106 12-29-15,-50-12-36 16,6 0-13-16,2-4-11 16,-8-6-122-16,-12 0-297 15</inkml:trace>
  <inkml:trace contextRef="#ctx0" brushRef="#br0" timeOffset="-198002.08">18133 8675 1056 0,'0'0'206'16,"0"0"-185"-16,0 0-16 15,0 0 18-15,0 0-17 16,81 8 2-16,-2-6-2 16,28-2-2-16,19 0-1 15,13 0 5-15,13 0-2 16,3-6 25-16,-12 1-14 15,-18-2-15-15,-32 3 1 16,-33-1-3-16,-28 3-7 16,-18 2 7-16,-14-2-1 15,0 2 1-15,0-3-5 16,-8 2-2-16,-8-2-38 16,-10 3-68-16,-3 0-102 0,-3 0-299 15</inkml:trace>
  <inkml:trace contextRef="#ctx0" brushRef="#br0" timeOffset="-197552.28">18821 8924 1120 0,'0'0'128'15,"0"0"-104"-15,0 0-24 16,0 0-13-16,0 0 13 16,48 93-3-16,-48-45 2 15,0 1 0-15,-13-2-21 16,-4-8 1-16,4-9 18 15,5-10 3-15,7-10 3 16,1-5 15-16,9-1 11 16,29-2-2-16,22-1-5 15,16-1-11-15,8 0-8 16,-2-4-1-16,-11-7-4 16,-13 4-10-16,-16 4-8 15,-15 0-14-15,-15 2 12 0,-9 1-1 16,-3 0 18-16,0-2-3 15,0 1-13-15,-10-2-17 16,-5-2-109-16,0-1-86 16,4 1-434-16</inkml:trace>
  <inkml:trace contextRef="#ctx0" brushRef="#br0" timeOffset="-195483.81">2316 10020 982 0,'0'0'71'0,"0"0"-71"16,0 0-14-16,-6 100 14 16,3-41 7-16,-2 8 14 0,4 0 2 15,1-4-7 1,0-13-10-16,0-16 3 0,0-12-7 16,0-10-2-16,0-5 2 15,0-5-2-15,0-2 4 16,0 0 3-16,0 0 4 15,0 0 16-15,-2-21 44 16,2-14-38-16,0-15-25 16,0-14-3-16,0-7-5 15,11-4-2-15,5 4 1 16,-2 12-5-16,-5 16 6 16,-2 16 0-16,-4 16-1 15,-3 10 3-15,0 1-2 16,0 0 0-16,3 7-11 15,6 17-17-15,2 13 13 0,3 13 15 16,2 6 7-16,0 1-2 16,-1 2 4-16,1-6-9 15,-2-7 1-15,-1-9 0 16,-4-7 4-16,-3-6-5 16,1-5-20-16,-5-5-50 15,-2 1-79-15,0-6-53 16,-18-6-102-16</inkml:trace>
  <inkml:trace contextRef="#ctx0" brushRef="#br0" timeOffset="-194931.29">2219 10363 881 0,'0'0'197'0,"0"0"-143"16,0 0-40-16,0 0-14 15,0 0 0-15,97-14 11 16,-34 12-3-16,1-1-3 15,-3-1-3-15,-10 1-2 16,-5-5-1-16,-9-2-2 16,-3-2-4-16,-5-2 4 15,-10-7-11-15,-7-1 12 16,-9-2-3-16,-3-1 0 16,0 7 5-16,0 9 3 15,0 6 18-15,0 3-8 16,2 20-13-16,4 23-15 0,1 20 15 15,3 8 3-15,1-4 2 16,-2-9-3-16,3-12-2 16,-5-10 2-16,-2-11 2 15,-2-11 4-15,-3-7-2 16,0-4-6-16,0-3 27 16,0 0 28-16,-2-12 9 15,-11-19-26-15,-5-15-34 16,4-13-4-16,8-17 0 15,6-13-17-15,0-6-13 16,17 11-31-16,8 17 6 16,5 26 9-16,0 21 44 15,-3 20-25-15,-5 2 10 16,-5 24-12-16,-11 17 19 0,-6 7 5 16,0 4 5-16,-20-1 6 15,-1-7 29-15,-4-9-16 16,3-10 24-16,2-9-10 15,4-7-6-15,1-2-12 16,10-5-15-16,3-1-4 16,2-3-95-16,14-6-419 15</inkml:trace>
  <inkml:trace contextRef="#ctx0" brushRef="#br0" timeOffset="-194485.48">3221 10143 882 0,'0'0'27'0,"0"86"25"15,3-25 20-15,5-5-17 16,7-1-7-16,-2-7-18 16,5-5-23-16,-4-9-2 15,-2-9-2-15,-4-7 1 16,-5-9-3-16,-1-6 0 15,-2-3 5-15,0 0 15 16,0-6 42-16,-3-26-11 16,-9-14-52-16,2-20-1 15,2-16-18-15,8-7-20 16,0 4-23-16,0 15 3 0,9 22 50 16,7 21-2-16,1 15 11 15,1 12-23-15,-3 0-4 16,-5 14 13-16,-1 17 2 15,-6 7 11-15,-3 7-4 16,0 0 5-16,-12-4 14 16,-7-2 3-16,-5-6 30 15,0-8-16-15,-3-7-1 16,2-3 9-16,1-7-2 16,8-4-27-16,8-4-10 15,8 0-5-15,0-17-133 16,25-19-596-16</inkml:trace>
  <inkml:trace contextRef="#ctx0" brushRef="#br0" timeOffset="-193985.82">3614 10012 989 0,'0'0'134'15,"0"0"-134"-15,0 0-4 16,-9 83 4-16,3-31 30 15,6 4 2-15,0 3-9 16,18-8-2-16,0-8-14 16,4-9-2-16,3-11 2 15,1-5-6-15,-2-10 2 16,1-7 4-16,-4-1-7 0,-1-3-11 16,0-16 4-16,-2-8-1 15,0-6 6-15,-2-6 2 16,-5-4-2-16,-3 4 1 15,-1 7-1-15,-4 9 2 16,-3 12 3-16,0 5-3 16,0 6 0-16,0 0-1 15,0 9-2-15,0 24-9 16,1 22 10-16,1 11 2 16,-1 7 0-16,3 2-3 15,0 6 2-15,-3 1 2 16,-1-3 0-16,0-7-1 15,-13-13-1-15,-5-17 0 0,3-13-4 16,0-7 5-16,0-10 16 16,-1-4 7-16,-1-2 5 15,-2-6 16-15,-2 0-2 16,-3-11-20-16,2-10-3 16,-5-6-17-16,0-6-2 15,0-4-17-15,4-6-63 16,6-3-220-16</inkml:trace>
  <inkml:trace contextRef="#ctx0" brushRef="#br0" timeOffset="-192785.03">4469 10142 1005 0,'0'0'113'0,"0"0"-113"15,0 0-6-15,4 133 1 16,8-61 10-16,-1-2 14 15,-1-11-14-15,-1-9 5 16,-2-11-3-16,-2-11-5 16,-5-9 0-16,0-9 1 15,0-6 0-15,0-4-1 16,0 0 10-16,0 0 19 16,0-1 28-16,0-18 3 15,0-12-31-15,0-15-30 16,-3-15 1-16,3-14 0 15,0-7-2-15,9-1-1 16,12 5-7-16,1 15-8 0,8 13-7 16,0 16 18-16,-2 18-2 15,3 13-1-15,-5 3-3 16,-4 30-17-16,-7 13 22 16,-12 15-3-16,-3 3 4 15,-12-1 5-15,-12-8-3 16,-1-9 3-16,2-11 2 15,1-8 9-15,4-8 10 16,-1-7-2-16,5-4-6 16,4-4-4-16,6-1-9 15,4 0-64-15,0-18-290 16</inkml:trace>
  <inkml:trace contextRef="#ctx0" brushRef="#br0" timeOffset="-191918.35">4914 10268 948 0,'0'0'42'0,"0"0"-34"0,-4 106-8 16,4-62 16-16,0-5 1 16,0-4-4-16,15-8-11 15,3-7 4-15,0-4-5 16,0-9 4-16,-2-3-5 16,-1-4 9-16,-4 0-2 15,-2-15-7-15,-5-7-2 16,4-4-25-16,-5-3 14 15,-1 2-2-15,3 6-10 16,-2 8 22-16,2 12-2 16,0 1 4-16,1 27-23 15,-1 16 23-15,-2 16 1 0,-3 10 23 16,0 8-6-16,-12 3 11 16,-9-1-8-1,-4-9-9-15,1-12-7 0,3-15 6 16,2-20 0-16,5-10 54 15,5-12-13-15,-4-1 13 16,-8-8 3-16,4-19-36 16,3-14-27-16,14-12-4 15,1-15-1-15,35-11-42 16,12 1-33-16,11 4-6 16,7 13 34-16,6 9-7 15,-4 13 23-15,-2 2 32 16,-15 6 8-16,-14 5 34 0,-16 3 6 15,-11 3-6-15,-7-4-3 16,-3-2-12-16,0-5-18 16,0-6-2-16,-7-4 8 15,2-3-14-15,1-1-1 16,1 2 3-16,3 3-3 16,0 9 0-16,0 10 11 15,0 10-9-15,0 6-1 16,0 4 13-16,0 1-14 15,0 0-11-15,0 20 7 16,-5 13 2-16,-1 17 2 16,-4 7 1-16,1 8 11 0,1 7 12 15,4 3-2 1,4 0 0-16,0-3 0 0,0-9-4 16,3-7-9-16,9-7 2 15,6-8-4-15,-2-9-5 16,2-9-3-16,-1-11 1 15,2-4-4-15,8-8-41 16,-2 0-13-16,2-14-59 16,-12-16-117-16,-12-13-546 15</inkml:trace>
  <inkml:trace contextRef="#ctx0" brushRef="#br0" timeOffset="-191080.59">5275 10311 882 0,'0'0'157'0,"0"0"-153"16,0 0-3-16,116 0 0 15,-72 7 13-15,0 4-1 16,-5 2-9-16,-5-1-4 16,-6-3 0-16,-5-4-1 15,-7-5 1-15,-1 0 1 16,1-5 17-16,-2-15 2 15,-1-6-3-15,-4-6-4 16,-6-3-4-16,-1-4-8 16,-2-5-2-16,0-3 0 15,0 2-16-15,0 6-3 0,0 12 2 16,0 12 18-16,0 11 16 16,1 4-4-16,-1 0-12 15,0 14-4-15,0 22 4 16,0 14 9-16,0 16 27 15,0 9-2-15,0 1-2 16,0 5-5-16,-9-7 1 16,0-8-15-16,-1-10-12 15,1-12-1-15,-1-15 8 16,2-12-8-16,8-13 0 16,0-4 1-16,0 0 20 15,0-4 5-15,0-21 8 16,15-20-23-16,9-14-11 0,7-7-7 15,8 4-14-15,-3 13-14 16,-5 18 19-16,-7 23 13 16,-8 8-1-16,-4 15-5 15,-4 17 0-15,-2 10 9 16,-5 2 2-16,2 0 7 16,0-7-8-16,3-5 1 15,4-6 5-15,1-5-6 16,4-8-1-16,-3-7 0 15,4-6 0-15,1 0-1 16,2-19-4-16,-4-7-27 16,-2-9-6-16,-7-2 21 15,-1 1 0-15,-2 10 2 16,1 7 12-16,4 9 6 0,4 10-3 16,6 0 0-16,4 4-6 15,6 14 6-15,2 1 11 16,-2 0-4-16,2-3-6 15,-1-3 1-15,-1-3 2 16,-7-4-2-16,-3-6 8 16,-11 0 6-16,-1-3 24 15,-6-15 17-15,0-7-33 16,-6-7-20-16,-16-2 22 16,-7-1-17-16,-6-2 7 15,-1 8-15-15,2 9-1 16,-2 19-2-16,-3 4-64 15,-4 23-148-15,-5 5-649 16</inkml:trace>
  <inkml:trace contextRef="#ctx0" brushRef="#br0" timeOffset="-189831.93">6680 10187 972 0,'0'0'83'15,"0"0"-55"-15,-87-34 14 16,48 34-14-16,-1 0-12 16,2 16-8-16,8 8-7 15,12 5 3-15,10 0-3 16,8 2 8-16,0 2-8 0,17-6 5 16,6-7 0-16,4-8-4 15,0-10 2-15,-3-2 1 16,-6 0 1-16,1-2-6 15,-8-12 3-15,-7-4-6 16,-1 0-8-16,-3-5 0 16,0 9-3-16,0 2 11 15,0 9 3-15,0 3-2 16,0 19 2-16,0 28-14 16,3 21 14-16,-1 13 9 15,-2 6 5-15,0-4 1 16,-2-6-12-16,-10-12 2 15,0-13-4-15,-4-14 10 0,2-17 7 16,-2-6 7 0,-3-8 16-16,-1-7 0 0,-4 0-13 15,-1-18-12-15,7-17-6 16,8-12-5-16,10-17-5 16,18-5-30-16,31 1-18 15,16 11-16-15,10 14 36 16,10 13 23-16,3 9 4 15,-4 6 2-15,-8 1 3 16,-17 8 18-16,-17 4-1 16,-15-1-20-16,-15 2 2 15,-8-1 0-15,-4-2-3 16,0-1 0-16,0-5 6 16,-4-5-6-16,-11-10-54 0,-4-2 10 15,-2 1 13-15,-2 2-11 16,3 11 31-16,-1 6 2 15,6 7 9-15,-3 0 8 16,6 14 7-16,0 16 9 16,3 11 11-16,8 4 18 15,1 1 0-15,3-2-7 16,16-4-17-16,8-6-6 16,3-6-15-16,0-6-3 15,2-6 9-15,1-6-13 16,0-6-1-16,-2-4-12 15,-1 0-65-15,-4-16-62 0,-7-9-159 16</inkml:trace>
  <inkml:trace contextRef="#ctx0" brushRef="#br0" timeOffset="-189319.3">7272 10387 776 0,'0'0'144'0,"0"0"-144"16,0 0 2-16,0 0 25 16,94 37 26-16,-73-5-13 15,-3 6 7-15,-10 3-1 16,-4-1-31-16,-4-3-8 0,0-5 3 16,-8-4-8-16,-3-7 7 15,-2-6-1-15,3-7 1 16,1-6 17-16,3-2-6 15,2-11 20-15,4-18-25 16,0-12-15-16,15-18-14 16,13-6-29-16,5-1-16 15,0 9-16-15,-6 17 18 16,-5 19 55-16,-6 20 0 16,-2 2-1-16,2 26-5 15,-1 11 8-15,3 5 17 16,1-1 29-16,5-8-12 15,6-4-25-15,3-8 4 16,-1-9 2-16,0-5-2 16,-5-8-6-16,-3 0 10 15,-6-8 3-15,-7-9-6 0,-6-9 9 16,-5-6-10-16,-5-3 0 16,-23-8-7-16,-12-1 6 15,-5 6 2-15,-1 13-6 16,6 14-6-16,8 11-2 15,7 11-31-15,13 15-130 16,12 0-275-16</inkml:trace>
  <inkml:trace contextRef="#ctx0" brushRef="#br0" timeOffset="-188935.33">7920 10357 1055 0,'0'0'89'15,"0"0"-89"-15,0 0-11 16,31 89 11-16,-15-59 1 16,1 0-1-16,-1-8 0 15,-2-1 1-15,-4-4-1 16,-3-2-2-16,-5-6 0 15,-2-5-3-15,0-4-18 16,0 0 23-16,0-10 23 0,0-15-11 16,0-12-6-16,0-6 3 15,3-1-1-15,15 6 1 16,0 9 16-16,7 11 7 16,3 12-32-16,1 6 5 15,2 6 0-15,-4 18-3 16,-2 5 2-16,-2 3-3 15,-4 2 9-15,-1-2-10 16,-6-2-30-16,-9-10-140 16,-3-3-444-16</inkml:trace>
  <inkml:trace contextRef="#ctx0" brushRef="#br0" timeOffset="-188518.44">8381 10635 1189 0,'0'0'88'16,"0"0"-65"-16,0 0 59 16,0 0 16-16,0 0-44 15,0 0-21-15,79-32-16 16,-66 19-9-16,0-3-5 16,1-5-3-16,1-3 1 15,0-9 1-15,-2-12-2 16,4-10-2-16,-3-9-1 0,-2 3-15 15,1 12-13 1,-5 18 18-16,-3 18-6 16,-4 10 14-16,2 3-7 15,0 7-57-15,5 18 8 0,2 15 57 16,2 10 3-16,-1 7-5 16,3 2 3-16,5 0-9 15,3-7-8-15,2-7-5 16,-4-6-16-16,-6-6 25 15,-6-9 15-15,-5-7 1 16,-3-7 0-16,0-2 51 16,-16-1 6-16,-16 2 31 15,-19 1-29-15,-9 2-51 16,-1-3-8-16,3-9-117 16,7-4-529-16</inkml:trace>
  <inkml:trace contextRef="#ctx0" brushRef="#br0" timeOffset="-186713.28">9265 10803 802 0,'0'0'270'0,"0"0"-204"16,0 0-19-16,0 0 29 16,49-73 0-16,-32 47-29 15,5-2-14-15,2-5-25 16,3-6-6-16,-1-3 0 16,-1-8 0-16,-6-3 0 0,-7-9 0 15,-4-4-2-15,-7-3 0 16,-1 0-2-16,0 12-1 15,-3 10-7-15,-7 15 5 16,2 13 3-16,-2 10-1 16,2 4-2-16,-1 5 1 15,-4 0 3-15,-5 26 1 16,-6 19-2-16,2 19 0 16,8 17 4-16,11 4 3 15,3-3-5-15,8-7-1 0,16-12 0 16,4-12 1-1,0-13 4-15,4-13-4 16,-3-10 0-16,4-14 0 0,-1-1 3 16,0-6 3-1,1-16-5-15,-3-7 3 0,-5-8 0 16,-3-11-4-16,-5-11-2 16,-3-11-2-16,-1-8-2 15,-1-1-18-15,-2 8 15 16,-4 17-8-16,-4 14 2 15,-2 17 7-15,0 14 6 16,0 6 2-16,0 3 0 16,0 2 0-16,0 24-4 15,-6 18 4-15,-6 18 2 16,5 8 5-16,1 4 5 0,3-3-5 16,1-8-6-16,-1-9 1 15,-4-5-2-15,-2-8 2 16,-3-10 0-16,0-12-2 15,5-9 0-15,5-10 0 16,0 0 5-16,1-16 17 16,1-19-8-16,0-16-14 15,17-9-15-15,9 6 0 16,6 13-13-16,1 16 28 16,2 22-8-16,4 3-4 15,-2 16 11-15,1 11-8 16,-5 1 9-16,-2-1 0 0,2 0 0 15,0-4 0-15,-1-6 0 16,-2-7 1-16,-1-6 0 16,-6-4 5-16,-3 0-6 15,-7-11-7-15,-5-7-17 16,-7-7-16-16,-1-4-18 16,-3-2 29-16,-18 3-10 15,-4 9 17-15,-2 7 22 16,3 10 11-16,3 2-2 15,6 9-1-15,3 15 13 16,4 6 2-16,8 5 23 16,0 3-8-16,13-1-7 15,14-2-4-15,3-4-8 16,10-3-19-16,3-3 10 16,7-9-9-16,6-3 2 0,2-9-3 15,-1-4 0-15,-8 0-5 16,-6-20-16-16,-10-6-14 15,-11-9 33-15,-10-3-30 16,-12 3-13-16,0 4 28 16,-8 10 17-16,-6 6 10 15,4 9 13-15,2 5-2 16,7 1-18-16,1 9-3 16,0 15-8-16,12 7 8 15,10 2 7-15,7-5-4 16,6-3 0-16,4-7 1 15,-3-4-3-15,-3-7 0 0,-10-4 0 16,-10-3 3 0,-10 0 8-16,-3-9 10 0,-2-12 2 15,-15-8-21-15,-9-5-3 16,-6-3 0-16,-1-1 5 16,4 9-5-16,4 5 1 15,12 13-1-15,8 7-1 16,5 4-23-16,0 0-139 15,10 8-240-15,8 4-172 16</inkml:trace>
  <inkml:trace contextRef="#ctx0" brushRef="#br0" timeOffset="-185651.11">10832 10426 1060 0,'0'0'143'16,"0"0"-99"-16,0 0-44 15,0 0-4-15,0 0-5 16,83 75 0-16,-75-33 8 16,-5-3 1-16,-3-3-7 15,0-5 6-15,0-9 1 16,-3-11 6-16,-1-6-3 15,2-5 11-15,-2 0 32 16,-2-5 10-16,1-16-16 0,2-12-37 16,3-11-3-16,16-9-16 15,19-2-21-15,3 7-17 16,3 14 15-16,0 18 35 16,-5 16 1-16,-3 0-2 15,-3 19 5-15,-5 5-2 16,-2 1 4-16,-1-1-2 15,-1-2 1-15,0-7-1 16,0-7 4-16,0-5-3 16,-5-3 5-16,-1 0 3 15,-8-6-5-15,-3-7 10 16,-4-10-14-16,0-2-18 16,-14 0 10-16,-2 2-4 0,2 4 1 15,4 9 11-15,4 7 0 16,3 3 0-16,-3 0-1 15,1 17-10-15,-1 8 4 16,1 5 7-16,3 1 5 16,2 1-2-16,0-3 0 15,0-3-2-15,0-5 2 16,7 0-2-16,4-3-1 16,1 0 6-16,0-4-6 15,-2-2-5-15,1-10-11 16,3-2 16-16,5-12 0 15,7-15 21-15,10-7-18 16,6-3-3-16,0 1 0 0,-3 7 0 16,-6 7 0-16,-8 14 0 15,-3 8-1-15,-6 1-7 16,-4 18 1-16,-3 8 6 16,-6 3-4-16,-1 0 5 15,-2-5-4-15,0-4 8 16,0-2-2-16,0-2-1 15,-3 0-1-15,-8-2 0 16,4-2-4-16,1-6 4 16,3-7 3-16,3-3 15 15,6-22 43-15,15-11-52 16,9-7-5-16,8 0 0 0,3 5-4 16,-1 11 2-16,-3 9 7 15,-4 11-7-15,-6 7-1 16,-5 0-2-16,-6 0-3 15,-5 13 4-15,-3 4-1 16,-4-1 1-16,-2 1 0 16,-2-2-1-16,0-3-1 15,0 0 2-15,0-1-2 16,-6-5 0-16,3-2 1 16,3-4 2-16,1-5 19 15,23-20 29-15,12-6-46 16,7 2 0-16,6 3 0 15,0 7 13-15,-4 11 9 16,-4 8-4-16,-8 0-20 0,-5 4-1 16,-9 12 0-16,-10 3-13 15,-9 6-67-15,-12 0-100 16,-28-6-225-16</inkml:trace>
  <inkml:trace contextRef="#ctx0" brushRef="#br0" timeOffset="-185076.66">9367 10307 696 0,'0'0'96'15,"0"0"-58"-15,0 0 43 16,0 0 53-16,0 0-64 0,0 0-43 16,0 0-19-16,101-19 16 15,-34 19 8-15,5 0-5 16,-5 0-17-16,-7 11-10 15,-5 1-9-15,-6-2-118 16,-7-9-202-16</inkml:trace>
  <inkml:trace contextRef="#ctx0" brushRef="#br0" timeOffset="-182934.39">3259 11789 917 0,'0'0'87'16,"0"0"-81"-16,-82-11 3 16,46 20 53-16,-3 16-20 15,6 9-30-15,6 3 4 0,8 1-5 16,12-1 4-16,7-6 2 16,0-5-6-16,7-2 16 15,17-5-5-15,7-2-10 16,11-5-3-16,6-3-1 15,-1-5-8-15,0-1 0 16,-5-2-70-16,-5-1-140 16,-9 0-189-16</inkml:trace>
  <inkml:trace contextRef="#ctx0" brushRef="#br0" timeOffset="-182560.39">3577 11728 709 0,'0'0'179'16,"0"0"-78"-16,0 0-82 16,0 0-15-16,0 0 44 15,-14 125 55-15,8-62-60 16,3 1-16-16,3-5 4 0,3-8-15 16,17-8-5-1,0-7-4-15,4-6-2 0,-5-9-4 16,0-5-1-16,-6-8 0 15,-3-2-31-15,-2-6-44 16,-7 0-81-16,-1-10-109 16</inkml:trace>
  <inkml:trace contextRef="#ctx0" brushRef="#br0" timeOffset="-182357.92">3486 12029 595 0,'0'0'429'0,"0"0"-379"16,0 0-24-16,0 0 59 0,0 0-23 15,0 0-24-15,85-1-20 16,-35-11-14-16,0 0-2 16,0 2-2-16,-8 0-54 15,-7 2-146-15,-15 1-245 16</inkml:trace>
  <inkml:trace contextRef="#ctx0" brushRef="#br0" timeOffset="-181951.98">2841 12379 947 0,'0'0'220'15,"0"0"-183"-15,0 0-6 16,0 0 18-16,0 0-13 15,98 12-19-15,-12-12 6 16,26 0-16-16,23 0 2 0,13-14-4 16,3-1 4-16,-5 3 7 15,-15 2-4-15,-26 4 4 16,-29 4-16-16,-36 0 0 16,-22 2-8-16,-17 0 7 15,-1 0-4-15,-4 0-4 16,-17 0-6-16,-6 0-59 15,-6 6-110-15,-1-1-282 16</inkml:trace>
  <inkml:trace contextRef="#ctx0" brushRef="#br0" timeOffset="-181633.86">3519 12611 1008 0,'0'0'165'0,"0"0"-143"16,0 0-22-16,0 0 0 16,0 0-2-16,38 107-4 15,-53-53-6-15,-16 1 12 16,4-9 2-16,6-11-2 15,9-10 0-15,9-13 0 0,3-6 11 16,3-6 10 0,30 0 11-16,19-8 11 0,17-13-27 15,13-4-16-15,5-3-5 16,2-2-76-16,-7-1-33 16,-17-2-162-16</inkml:trace>
  <inkml:trace contextRef="#ctx0" brushRef="#br0" timeOffset="-181283.8">4178 11894 1117 0,'0'0'75'0,"0"0"-63"16,0 0-12-16,0 0-1 15,62 76 1-15,-15-7 30 16,8 14 27-16,3 9-35 16,-3 3-9-16,-7 4-8 15,-11 2 3-15,-16-7-8 16,-16-7 1-16,-5-15 1 15,-24-15-1-15,-21-8 0 16,-10-9 3-16,-12-4-2 0,-5-9-2 16,-2-12-10-1,5-14-181-15,8-4-382 0</inkml:trace>
  <inkml:trace contextRef="#ctx0" brushRef="#br0" timeOffset="-180835">2662 11721 847 0,'0'0'47'0,"0"0"0"15,0 0-17-15,0 0-20 0,-76 91 29 16,57 13 79 0,4 31-1-16,4 13-28 0,8 3-51 15,3 1-12-15,0-8-9 16,9-12-12-16,19-19 3 16,10-23 2-16,8-24-10 15,8-18-3-15,4-15-16 16,6-11-61-16,-1-14-96 15,-5-8-343-15</inkml:trace>
  <inkml:trace contextRef="#ctx0" brushRef="#br0" timeOffset="-180150.83">4337 11550 856 0,'0'0'194'16,"0"0"-137"-16,0 0-50 16,0 0-7-16,91 17 0 15,-59 13 0-15,-7 9 2 16,-11 4-4-16,-7 3 1 16,-3-7 1-16,-4-8-1 15,2-8 1-15,1-10 5 16,0-7 14-16,3-3 0 15,8-2 11-15,8-1-6 0,11 0-13 16,7 0-10 0,4-4-1-16,4-1-35 0,-1 2-39 15,-5 3-85-15,-11 0-164 16</inkml:trace>
  <inkml:trace contextRef="#ctx0" brushRef="#br0" timeOffset="-178900.18">5347 12299 995 0,'0'0'105'0,"0"0"-54"15,0 0-22-15,0 0-9 16,0 0-18-16,126-68 5 16,-68 57-7-16,-4 7 0 15,-7 4-5-15,-15 0-117 16,-16 10-131-16,-16 4-368 16</inkml:trace>
  <inkml:trace contextRef="#ctx0" brushRef="#br0" timeOffset="-178756.56">5465 12490 1046 0,'0'0'107'16,"0"0"-105"-16,0 0 8 15,109-15 57-15,-34 0-43 16,4 2-24-16,-3 3-2 16,-12 1-75-16,-16 2-289 15</inkml:trace>
  <inkml:trace contextRef="#ctx0" brushRef="#br0" timeOffset="-178247.92">6548 11812 864 0,'0'0'312'0,"0"0"-294"0,0 0-8 16,35 113-10-16,-7-52 38 15,8-1-12-15,6-4 0 16,2-8-8-16,0-9-9 16,-5-10 1-16,-5-7-1 15,-12-9-5-15,-7-7 5 16,-7-4-5-16,-7-2 0 16,1 0 3-16,-2 0 14 15,4-8 37-15,6-14 10 16,1-12-59-16,4-10-7 15,1-9 6-15,-1-10-4 16,0-8-4-16,-1 1 0 16,-3 3 0-16,-5 16 0 15,-1 19 0-15,-5 17-3 0,0 10-11 16,0 5-63-16,0 6-65 16,3 10-167-16,2 3-66 15</inkml:trace>
  <inkml:trace contextRef="#ctx0" brushRef="#br0" timeOffset="-177892.87">7360 11609 911 0,'0'0'83'0,"0"0"2"15,0 0-39-15,0 0-32 16,0 0-11-16,-18 119 38 16,11-46 31-16,3 6-30 15,4-1-16-15,0-8-10 16,5-11 1-16,10-9-8 15,0-10-3-15,1-11 0 0,1-11-4 16,-1-5 1 0,1-9 0-16,2-4-3 0,2 0-2 15,-3 0-68-15,-6-11-75 16,-9-11-199-16</inkml:trace>
  <inkml:trace contextRef="#ctx0" brushRef="#br0" timeOffset="-177731.31">7299 11945 1099 0,'0'0'92'16,"0"0"-69"-16,0 0 9 16,0 0-15-16,99 0-17 15,-47-4-2-15,1 0-40 0,-5 0-138 16,-8-7-200-16</inkml:trace>
  <inkml:trace contextRef="#ctx0" brushRef="#br0" timeOffset="-177281.51">6508 12552 946 0,'0'0'247'16,"0"0"-196"-16,0 0-17 15,0 0 18-15,0 0 1 16,0 0-25-16,32 0-24 16,20 0-3-16,27-2 4 15,19-11 1-15,25-6 0 16,16-2 8-16,10 1 12 16,-2 1 8-16,-12 0-12 15,-22 6 2-15,-25 3-11 16,-30 6-13-16,-25 3-3 0,-19-1 2 15,-13 2-5 1,-1 0-21-16,0 0-1 0,-9 0-27 16,-13 5-42-16,-11 6-78 15,-3-2-278-15</inkml:trace>
  <inkml:trace contextRef="#ctx0" brushRef="#br0" timeOffset="-176933.44">7181 12729 1054 0,'0'0'133'0,"0"0"-115"15,0 0-18-15,0 0 5 16,0 0-3-16,87 67-2 16,-87-19-4-16,-3 2 0 15,-15-3 2-15,1-7 3 16,7-13-2-16,3-11 2 16,7-8 3-16,0-6 23 15,4-2 28-15,26 0 4 0,19-12-21 16,17-8-12-16,8-7-25 15,8-3-1-15,3 1-11 16,-4 0-59-16,-16 0-129 16,-17-4-372-16</inkml:trace>
  <inkml:trace contextRef="#ctx0" brushRef="#br0" timeOffset="-176567.42">8000 11843 1120 0,'0'0'31'0,"0"0"43"16,0 0-15-16,0 0 1 15,0 0-26-15,0 0-34 16,-18 1-2-16,42 55 0 16,9 20 2-16,10 20 7 15,2 9-1-15,-3 5-1 16,-9 6-1-16,-14 3-3 16,-14-5 3-16,-5-11-1 15,-13-17-3-15,-12-14 0 16,-8-12 0-16,-3-11 0 0,-8-9-1 15,0-14-2-15,-3-9-40 16,-1-16-139-16,0-1-312 16</inkml:trace>
  <inkml:trace contextRef="#ctx0" brushRef="#br0" timeOffset="-176080.72">6355 11753 718 0,'0'0'84'15,"0"0"20"-15,0 0 7 16,0 0-35-16,-56 84-54 16,49 16 72-16,3 32 29 15,-1 15-62-15,5 8-7 16,0 2-7-16,0-5-18 16,6-10-13-16,12-14-8 15,7-26-3-15,6-24-1 16,8-25-4-16,10-20-12 15,7-15-52-15,7-12-56 16,5-6-168-16</inkml:trace>
  <inkml:trace contextRef="#ctx0" brushRef="#br0" timeOffset="-175349.68">8354 11562 847 0,'0'0'103'0,"0"0"-76"15,0 0 77 1,0 0-2-16,0 0-29 0,0 0-48 16,0 0-25-16,12 5-12 15,3 21 11-15,-2 11 2 16,-7 7-2-16,-6 0-1 15,0-4 0-15,0-8-2 16,0-10 4-16,0-9 0 16,0-6 3-16,0-5-3 15,17-2 0-15,12 0 9 16,16 0 14-16,7-2-7 16,2-8-15-16,1-1-1 0,-7 1 0 15,-6 1-15 1,-8 7-43-16,-7 1-110 0,-14 1-167 15</inkml:trace>
  <inkml:trace contextRef="#ctx0" brushRef="#br0" timeOffset="-174515.91">8676 12425 704 0,'0'0'94'0,"0"0"-33"15,0 0 34-15,0 0 48 16,0 0-60-16,0 0-21 16,-13-7-26-16,13 7-9 15,0 0-1-15,0 0-7 16,0 0-7-16,0 0-7 16,0 0-4-16,4-2 1 0,14 2-2 15,15-1 0 1,17-2 2-16,12 2 2 0,6-2-3 15,4 0 0-15,-1-3-1 16,-6 0 2-16,-16 2-2 16,-16-2 0-16,-12 6-4 15,-14 0-43-15,-5 0-30 16,-2 0-39-16,0-8-93 16,-3-2-207-16</inkml:trace>
  <inkml:trace contextRef="#ctx0" brushRef="#br0" timeOffset="-174237.65">8986 12208 526 0,'0'0'324'0,"0"0"-216"15,0 0 38-15,0 0-57 16,0 0-51-16,0 0-34 16,-20 71 0-16,20 2 54 15,3 1-17-15,11 1-18 16,1-8-18-16,-1-7-4 16,-2-11-1-16,-6-12 0 15,-2-10-19-15,-4-9-125 0,0-13-222 16</inkml:trace>
  <inkml:trace contextRef="#ctx0" brushRef="#br0" timeOffset="-173500.62">9697 12091 776 0,'0'0'183'0,"0"0"-144"0,0 0-35 16,-4 73-4-1,-2-13 54-15,3 7-3 0,2 1-7 16,1-5-29-16,0-11-9 16,0-10 6-16,1-10 0 15,8-9-5-15,-5-11-2 16,8-6 12-16,2-5-4 15,7-1 2-15,10 0 4 16,8-3-9-16,5-7-3 16,3 4-7-16,-3 3 2 15,-4 3-2-15,-3 0-2 16,-3 0-22-16,-1 0-55 16,-1 0-165-16,-6-2-300 15</inkml:trace>
  <inkml:trace contextRef="#ctx0" brushRef="#br0" timeOffset="-173216.39">10269 12434 882 0,'0'0'78'0,"0"0"-76"15,0 0 37-15,-47 87-5 16,47-65-14-16,13-1-2 15,20-7-15-15,3-5 5 16,1-9 2-16,-1 0-3 16,-5-9 4-16,-9-9 13 15,-6-1 2-15,-12 1-3 16,-4-2 28-16,-6 2-4 0,-24-2-33 16,-9 3-14-16,-4 2 0 15,-3 3-1-15,10-1-48 16,9-6-131-16,14-5-557 15</inkml:trace>
  <inkml:trace contextRef="#ctx0" brushRef="#br0" timeOffset="-172633.94">10225 11819 707 0,'0'0'121'0,"0"0"-23"0,0 0-17 16,0 0 39-16,0 0-55 16,0 0-21-16,-15-51-15 15,15 51-11-15,0 0-18 16,0 0-8-16,12 12 0 15,0 13 8-15,-1 11-1 16,-3 10-1-16,-8 2 1 16,0-3 1-16,0-6 0 15,6-9-1-15,0-7 2 16,6-8-1-16,4-8 1 16,11-5 6-16,13-2 3 15,8 0-4-15,10-7-1 0,5-4-3 16,-2 2-2-1,-10 4 0-15,-17 0 1 0,-17 4-1 16,-13-1 0-16,-4 2 0 16,0 0-2-16,-3 0 2 15,-7 0-5-15,-4 10 5 16,2 7-63-16,3-4-118 16,3-7-203-16</inkml:trace>
  <inkml:trace contextRef="#ctx0" brushRef="#br0" timeOffset="-159366.45">2975 14289 488 0,'0'0'260'0,"0"0"-172"15,0 0-45-15,0 0 34 16,0 0-1-16,0 0-7 15,29-78-14-15,-25 72-14 16,-1 3-6-16,-3 3-8 16,0 0-11-16,0 0-10 15,0 0-3-15,0 0-3 0,-7 0-10 16,-10 12 0-16,-8 8 3 16,-3 7 7-16,2 3-2 15,2 4 3-15,2 2-2 16,8-3 1-16,1 3 0 15,7-2 1-15,5-5 0 16,1-4 0-16,0-2 0 16,13-5 0-16,8 0 4 15,6-6 1-15,4-2-4 16,5-4 0-16,4-5-2 16,2-1-38-16,-5-10-130 15,-5-20-251-15</inkml:trace>
  <inkml:trace contextRef="#ctx0" brushRef="#br0" timeOffset="-158883.74">3174 13958 616 0,'0'0'169'0,"0"0"-79"16,0 0-17-16,0 0 12 15,0 0-1-15,0 0-15 16,0-61-33-16,0 61-19 15,0 0-11-15,0 0-5 16,0 0-1-16,0 0 0 16,4 0-3-16,14 0 3 15,7 9-1-15,4 9 1 16,-5 10-7-16,-8 7 2 16,-11 5-3-16,-5 4 7 15,-8-4-9-15,-11-10 8 16,5-9 2-16,7-11 0 0,4-6 4 15,3-3 11 1,0-1 3-16,9 0-1 0,22 0-13 16,14-1-4-16,15-10-1 15,2-1-2-15,-6 5-34 16,-6 2-63-16,-18 4-147 16,-16 0-451-16</inkml:trace>
  <inkml:trace contextRef="#ctx0" brushRef="#br0" timeOffset="-158233.47">3881 14187 793 0,'0'0'100'0,"0"0"-77"15,0 0 1-15,0 0 33 0,0 0-11 16,0 0-36-16,0-15-10 16,0 42 0-16,0 18 3 15,0 9 28-15,-3 7 22 16,3 1-22-16,0 0-15 15,0-5-5-15,0-4 2 16,0-9-5-16,6-10 2 16,7-12-5-16,1-7 4 15,2-9 0-15,2-4-6 16,6-2 1-16,1 0-4 16,2-7-29-16,-6-11-73 15,-5-5-121-15,-11-5-226 16</inkml:trace>
  <inkml:trace contextRef="#ctx0" brushRef="#br0" timeOffset="-158063.92">3753 14503 1106 0,'0'0'118'16,"0"0"-85"-16,0 0 10 15,0 0 36-15,0 0-57 16,86-13-15-16,-36 9-6 15,-6 1-2-15,-5 0-35 16,-8 0-79-16,-10-6-181 16,-12-6-470-16</inkml:trace>
  <inkml:trace contextRef="#ctx0" brushRef="#br0" timeOffset="-157600.18">4018 14033 428 0,'0'0'174'15,"0"0"-52"-15,0 0-13 0,0 0 26 16,0 0-36-16,0-73-19 16,0 66-25-16,0 0-18 15,0 2-3-15,0 4-12 16,6 0-12-16,3 1-8 16,12 0-2-16,10 0-5 15,5 11 4-15,-3 14-3 16,-9 9-5-16,-14 4-17 15,-10 2 6-15,0-8 4 16,0-10 6-16,-4-8 10 16,1-10 0-16,3-4 1 15,0 0 23-15,4 0 18 16,23 0-23-16,15-14-16 0,18-2-3 16,4 1-1-16,-3 3-18 15,-6 9-54-15,-19 3-147 16,-23 0-649-16</inkml:trace>
  <inkml:trace contextRef="#ctx0" brushRef="#br0" timeOffset="-156943.92">2495 15063 1013 0,'0'0'63'0,"0"0"-32"16,0 0 6-16,0 0 18 16,0 0-11-16,0 0-19 15,0-4-12-15,0 4-12 16,3 0 4-16,24 0-5 16,19 0 0-16,27 0 1 15,23-1 2-15,26-14 4 16,18-6 6-16,10 1 14 15,6 1 5-15,-13 8-6 0,-13 5-18 16,-15 5-6-16,-9-2-2 16,-18 3 5-16,-12-3-5 15,-18 0-3-15,-16-1 3 16,-11-1-1-16,-4 3 2 16,-2-4 2-16,-1 0-3 15,0 0 1-15,0-2-6 16,0 5 5-16,-3-1-14 15,-10 3-20-15,-6 1-55 16,-5 0-109-16,-15 0-306 16</inkml:trace>
  <inkml:trace contextRef="#ctx0" brushRef="#br0" timeOffset="-156534.02">3436 15249 802 0,'0'0'200'0,"0"0"-131"15,0 0-61-15,0 0-8 16,0 0-7-16,0 0 7 16,5 99 11-16,-4-54 18 15,1-2-24-15,-1-8 13 16,1-8-14-16,1-12 17 16,0-5-15-16,-1-9-1 15,6-1 12-15,4 0-1 16,13 0-11-16,11 0 17 15,8-3-15-15,5-7-5 16,-3 0 3-16,-1 2-5 16,-5-1 0-16,-1 2 0 15,-5-2-24-15,-4-1-113 16,-15-2-141-16</inkml:trace>
  <inkml:trace contextRef="#ctx0" brushRef="#br0" timeOffset="-156339.54">3715 15283 1005 0,'0'0'84'0,"0"0"-76"16,27 82 64-16,-12-40-8 16,0-5-22-16,-3 2-29 15,-3-1-3-15,0-5-9 16,-5 4-1-16,2 1-9 15,-3-5-66-15,-1-5-173 0</inkml:trace>
  <inkml:trace contextRef="#ctx0" brushRef="#br0" timeOffset="-155124.79">4775 14774 448 0,'0'0'554'0,"0"0"-442"0,0 0-82 15,0 0-4-15,0 0 32 16,0 0-9-16,0 0-47 16,83-52-1-16,-47 44 4 15,-2 5-5-15,-1 3-8 16,0 0-4-16,-6 12-51 16,-6 9-96-16,-14 3-72 15,-7 1-194-15</inkml:trace>
  <inkml:trace contextRef="#ctx0" brushRef="#br0" timeOffset="-154966.22">4910 15008 763 0,'0'0'240'15,"0"0"-198"-15,0 0-3 16,0 0 60-16,0 0-9 16,0 0-69-16,111-50-13 15,-59 33-8-15,3 9-2 16,-1 0-46-16,-2 1-176 15,-6-4-235-15</inkml:trace>
  <inkml:trace contextRef="#ctx0" brushRef="#br0" timeOffset="-154464.55">5835 14355 695 0,'0'0'127'0,"0"0"-12"16,0 0 23-16,0 0-40 16,0 0-26-16,0 0-42 15,26-25-30-15,5 60 2 16,11 14 12-16,0 3 8 16,1 2-6-16,-1-5-7 15,-5-7 1-15,-1-12-5 16,-8-9-3-16,-7-6 1 15,-9-9 7-15,-3-5-5 16,-5-1 3-16,1 0 14 16,-1-13 13-16,1-12-15 15,1-10-12-15,-3-10-3 16,-2-5-3-16,-1-4 1 16,0-2-6-16,0 5 3 0,0 7-1 15,0 13-3 1,0 12-37-16,0 7-44 0,0 4-79 15,-1 3-265-15</inkml:trace>
  <inkml:trace contextRef="#ctx0" brushRef="#br0" timeOffset="-153916.02">6366 13895 775 0,'0'0'90'16,"0"0"-18"-16,0 0-20 15,0 0 11-15,0 0-9 16,0 0 2-16,-26-51-37 0,26 51 6 16,0 0-12-16,0-1-2 15,0 1-4-15,0 0-7 16,0 0 0-16,7 0 0 15,12 9-9-15,8 14 9 16,0 14-1-16,-4 9-1 16,-10 8-7-16,-13 4 7 15,0-5 1-15,-13-10 1 16,-2-11 0-16,1-14 0 16,8-9 1-16,5-6-1 15,1-3 21-15,0 0 18 16,13 0 2-16,17-13-23 15,10-3-18-15,4 3-2 16,-3 1-14-16,-8 4-45 0,-3 6-53 16,-9-2-156-16,-5 3-243 15</inkml:trace>
  <inkml:trace contextRef="#ctx0" brushRef="#br0" timeOffset="-153467.22">6998 14218 936 0,'0'0'70'0,"0"0"-68"16,0 0-2-16,0 0 0 15,0 0 34-15,-17 123 30 0,17-61 0 16,0-1-40-16,8-3 9 16,5-3 0-16,3-10-7 15,1-7-15-15,-2-9-4 16,1-11-1-16,-4-7-3 16,0-5 2-16,1-3 6 15,1-3-11-15,1 0-9 16,-3 0-86-16,-5-11-68 15,-5-8-110-15</inkml:trace>
  <inkml:trace contextRef="#ctx0" brushRef="#br0" timeOffset="-153288.71">6914 14505 833 0,'0'0'357'16,"0"0"-292"-16,0 0-23 15,0 0 26-15,0 0-25 16,97-40-38-16,-54 32-3 16,-4 0-2-16,-3 2-44 15,-9 0-127-15,-5-7-216 16</inkml:trace>
  <inkml:trace contextRef="#ctx0" brushRef="#br0" timeOffset="-152816.96">7214 13958 719 0,'0'0'109'0,"0"0"-18"16,0 0-17-16,0 0 27 15,0 0-25-15,0 0-22 16,-17-57-21-16,17 47-15 16,0 3-7-16,1 1-8 0,9 2-3 15,2 2-1-15,0 2-1 16,7 0 1-16,4 17-2 15,2 10-5-15,-1 10 6 16,-9 7 0-16,-11 8-5 16,-4-3 6-16,0-7 1 15,0-10 0-15,0-10 0 16,0-11 0-16,0-5 0 16,3-6 5-16,17 0 5 15,10-4 0-15,11-14-5 16,7-1-5-16,1 2-22 15,-2 4-70-15,-8 9-40 0,-16 4-133 16,-15 0-475-16</inkml:trace>
  <inkml:trace contextRef="#ctx0" brushRef="#br0" timeOffset="-152369.16">6114 14997 831 0,'0'0'86'0,"0"0"-29"16,0 0-15-16,0 0 7 16,0 0-35-16,0 0-13 15,-44 17 5-15,51-12-4 16,22 0 8-16,12-4 29 16,28-1 8-16,20-1-12 15,19-15 5-15,14-6-1 16,5 1 2-16,-5 1-2 15,-8 4-17-15,-17 6-11 16,-18 6-10-16,-17 1 2 0,-15 2 0 16,-13-1-3-16,-10 0 0 15,-8 0 2-15,-8 1-5 16,-5-1 2-16,-2 2-9 16,-1 0-15-16,0 0-26 15,0-3-65-15,0 2-229 16</inkml:trace>
  <inkml:trace contextRef="#ctx0" brushRef="#br0" timeOffset="-151979.21">6680 15177 822 0,'0'0'304'0,"0"0"-254"16,0 0-46-16,0 0-4 16,0 0-13-16,0 0 13 15,-6 110 2-15,3-64 5 16,1-8-6-16,2-8 3 15,0-10 3-15,0-9-6 0,0-7 0 16,9-4 11-16,12 0 7 16,12 0 28-16,12-10-29 15,10-7-10-15,5-1-7 16,-2 2 0-16,-7 3-1 16,-10 9-1-16,-11 1-9 15,-12 3-67-15,-9 0-94 16,-9 0-93-16,-7 0-298 15</inkml:trace>
  <inkml:trace contextRef="#ctx0" brushRef="#br0" timeOffset="-151789.72">6902 15248 977 0,'0'0'190'15,"0"0"-185"-15,0 0 1 16,0 0 35-16,38 81 12 15,-25-44-31-15,-3 2-15 16,2-6-2-16,-3-3-2 16,-1-3-3-16,-2-3-45 15,-2-6-91-15,-4-6-244 16</inkml:trace>
  <inkml:trace contextRef="#ctx0" brushRef="#br0" timeOffset="-150978.89">7754 14693 848 0,'0'0'247'0,"0"0"-165"16,0 0-30-16,0 0 13 15,0 0-24-15,0 0-24 16,36-8-14-16,10 8-3 16,11 0 11-16,10 0-7 15,0-2-3-15,-6-9 4 16,-3 1-3-16,-10 0 1 16,-7 1-6-16,-12 0-29 15,-11-1-54-15,-12 0-23 16,-6-5-114-16,-6-1-202 15</inkml:trace>
  <inkml:trace contextRef="#ctx0" brushRef="#br0" timeOffset="-150780.41">8148 14408 995 0,'0'0'96'15,"0"0"-86"-15,0 0 5 16,0 0 5-16,3 92 80 15,7-43-56-15,3-2-26 16,0-6-16-16,-3-4-2 16,-1-6 1-16,-3 0-1 15,-2-1-29-15,-2-3-83 16,-2-6-202-16</inkml:trace>
  <inkml:trace contextRef="#ctx0" brushRef="#br0" timeOffset="-150050.36">8574 14176 677 0,'0'0'242'0,"0"0"-130"16,0 0-75-16,0 0-26 0,0 0 11 15,-17 104 27-15,11-50-23 16,4 1 4-16,2-7-15 16,0-6-8-16,0-11-6 15,0-9 6-15,0-11-4 16,4-5 3-16,1-3 0 16,7-2 0-16,7-1 8 15,11 0 7-15,8 0-14 16,6 0 5-16,3 0-11 15,-1 0-1-15,-1 0 0 16,-6 0-24-16,-4 5-81 16,-6-5-120-16,-10 0-207 15</inkml:trace>
  <inkml:trace contextRef="#ctx0" brushRef="#br0" timeOffset="-149779.08">9063 14528 423 0,'0'0'495'0,"0"0"-463"16,0 0-12-16,0 0 15 15,-16 88-12-15,45-70 4 16,7-5-3-16,11-8-16 16,-3-5 6-16,-2 0-8 15,-8-11 0-15,-10-4 8 0,-11-2 6 16,-13-1 4-1,0-1 2-15,-30-1-14 0,-11 0-12 16,-9 0-2-16,-2 4-1 16,10 3-25-16,11-4-143 15,18-2-413-15</inkml:trace>
  <inkml:trace contextRef="#ctx0" brushRef="#br0" timeOffset="-149265.42">9038 13884 657 0,'0'0'178'0,"0"0"-55"0,0 0-39 15,0 0 25-15,0 0-43 16,0 0-3-16,-19-60-43 16,22 60-18-16,19 0-2 15,10 2-3-15,2 20 3 16,-4 9-10-16,-9 8 7 16,-11 3-5-16,-10-5 8 15,0-7-1-15,0-10 1 16,0-8 1-16,0-10-1 15,3 1 13-15,9-3 14 16,18 0-4-16,16-10-11 16,14-7-7-16,9-4-5 15,-1-1-9-15,5-1-49 16,-4 2-51-16,-11-1-162 16,-16 3-627-16</inkml:trace>
  <inkml:trace contextRef="#ctx0" brushRef="#br0" timeOffset="-147781.43">11355 11264 575 0,'0'0'99'15,"0"0"-16"-15,0 0-11 16,0 0-50-16,0 0 2 15,0 0 7-15,0-35-19 16,0 35-10-16,0 0-3 16,0 0 1-16,0 2-9 0,0 17 9 15,0 15 2 1,0 16-2-16,0 16 17 0,2 13 10 16,1 9 0-16,0 3 3 15,0 4-21-15,3-1 17 16,3 4-12-16,1 2-4 15,1-1-9-15,2 3 11 16,1-1-12-16,-1 2 2 16,1 1-2-16,0-2 4 15,-3-5-4-15,-2-3 4 16,-2 0-4-16,-1-1 2 16,0 3-2-16,-3-1 6 15,0-1-3-15,-1-1 6 0,2 3-8 16,1-1-2-1,-2 5 2-15,4 2-1 0,2-2 0 16,3-6-2-16,7-4 2 16,1-5 3-16,-4-1-3 15,-3-2-5-15,-7-6 0 16,-3-1 5-16,-3 0-1 16,0-2 2-16,0-1-1 15,0 0 5-15,0 3-5 16,-6 2-1-16,-2 0-1 15,-1-1 2-15,3-1 2 16,-3-4-1-16,0 0 0 16,0-3 0-16,-3-1 3 15,-1-3 15-15,0-2-3 16,2 1 0-16,2-2-9 0,3 1 7 16,1-2-12-16,2 1 1 15,1-1 4-15,2 0-2 16,0-1 13-16,0 0-1 15,7-5 8-15,2-1 4 16,0-4-14-16,4 2-1 16,-2-1 1-16,-4 0-1 15,-1-2 1-15,-5-3 2 16,-1-2 8-16,0-3-6 16,0-1-9-16,0-4-4 15,-1-3-4-15,-2 1-1 16,0-4-1-16,0 7 1 15,1 0-1-15,0-1 1 0,-3 4-1 16,2-5 0-16,-2-3 7 16,4-5-7-16,1-2-1 15,0-3 1-15,0-3 0 16,0-1 2-16,0-4-5 16,0-1 7-16,4-4 0 15,-1-2-4-15,-1-1 2 16,1-5-2-16,-1 0 7 15,-2 0-6-15,0 0-1 16,0 0-8-16,0 0-6 16,0 0-17-16,0 0-12 0,0-11-30 15,0-15-100 1,-3-11-383-16</inkml:trace>
  <inkml:trace contextRef="#ctx0" brushRef="#br0" timeOffset="-145631.18">12177 11461 765 0,'0'0'68'16,"0"0"-33"-16,0 0-24 16,0 0 30-16,-98 15 26 15,76 18-10-15,5 4-23 16,8-2 0-16,9-1-12 15,0-2 1-15,2-4-6 16,13-2 1-16,4-2 1 0,6-5-3 16,4-1 2-16,4-8 0 15,2 2-9-15,3-5-9 16,-1-4-15-16,-2-3-106 16,-6-4-243-16</inkml:trace>
  <inkml:trace contextRef="#ctx0" brushRef="#br0" timeOffset="-145116.56">12382 11143 838 0,'0'0'110'0,"0"0"-52"16,0 0 8-1,0 0 18-15,0 0-29 0,0 0-22 16,-37-40-7-16,37 40-14 16,0 0-5-16,3 0-7 15,14 2-2-15,9 10 2 16,8 5 0-16,-3 8-5 16,-5 5 2-16,-7 2-5 15,-11-2 4-15,-8 1-12 16,0-7 0-16,-2-11 10 15,-5-4-1-15,2-9 0 16,5 0 7-16,0 0 6 16,0-2 17-16,9-9 11 15,18-4-14-15,8-3-16 0,12 5-6 16,-2 3 2-16,-5 8-17 16,-3 2-77-16,-11 7-116 15,-10 9-138-15</inkml:trace>
  <inkml:trace contextRef="#ctx0" brushRef="#br0" timeOffset="-144747.55">12956 11289 828 0,'0'0'121'0,"0"0"-18"16,0 0-12-16,0 0-30 16,0 0-17-16,0 0-44 15,0 23-5-15,0 37 5 16,0 12 36-16,0 0-15 15,0-5-11-15,0-8 1 16,8-8-2-16,8-7-4 16,1-7-1-16,2-11 3 0,1-8-6 15,0-8 1 1,1-9-2-16,0-1-21 0,-3 0-61 16,-7-17-47-16,-11-8-162 15,0-6-318-15</inkml:trace>
  <inkml:trace contextRef="#ctx0" brushRef="#br0" timeOffset="-144580">12879 11551 453 0,'0'0'567'0,"0"0"-435"16,0 0-95-16,0 0 10 15,0 0-16-15,95-45-15 16,-42 39-11-16,0 2-5 15,-1-2-21-15,-10-1-109 0,-9-5-239 16</inkml:trace>
  <inkml:trace contextRef="#ctx0" brushRef="#br0" timeOffset="-144147.15">13153 11134 580 0,'0'0'152'16,"0"0"-71"-16,0 0 32 15,0 0-10-15,0 0 3 16,0 0-48-16,-16-53-12 16,16 48-2-16,6 2-33 15,10 1-5-15,10 2-6 16,2 0-2-16,2 19-1 16,-6 8 0-16,-11 5-5 15,-11 5 2-15,-2-4 0 16,-2-5 5-16,-7-9 0 15,3-10 1-15,6-8 0 16,0-1 0-16,8 0 0 0,22-1 0 16,17-10 9-16,13-4-9 15,5-1-48-15,-2 4-94 16,-12 3-151-16,-20 5-467 16</inkml:trace>
  <inkml:trace contextRef="#ctx0" brushRef="#br0" timeOffset="-143660.46">11926 12041 957 0,'0'0'90'0,"0"0"-80"16,0 0-1-1,0 0 12-15,0 0 20 0,83 8-32 16,-4-5 15-16,21-3-16 16,16 0 0-16,13 0 5 15,11-1 13-15,-4-9 24 16,-16 3-19-16,-16 1-27 16,-24 2-2-16,-17 1-2 15,-14 0-2-15,-7 0 1 16,-17 0 1-16,-7 0 4 15,-9 2-2-15,-2-1-1 16,1 2-1-16,2-2 0 16,4 2-7-16,1 0-52 15,-2 0-68-15,-9 2-202 0,-4 8-365 16</inkml:trace>
  <inkml:trace contextRef="#ctx0" brushRef="#br0" timeOffset="-143282.47">12556 12257 953 0,'0'0'162'0,"0"0"-134"16,0 0-28-16,0 0 0 16,0 80 5-16,0-32 16 15,0 0-4-15,0-4-11 16,0-5-2-16,0-9-1 16,0-10 0-16,5-6 1 15,-2-11-2-15,5-2 3 16,6-1 8-16,12 0 11 15,12-14-2-15,10-3-8 16,5-2-14-16,-1 3-1 16,-9 1-2-16,-9 6-41 0,-10 0-96 15,-13 2-139 1,-9 0-339-16</inkml:trace>
  <inkml:trace contextRef="#ctx0" brushRef="#br0" timeOffset="-143095.97">12741 12373 402 0,'0'0'689'0,"0"0"-620"15,0 0-66-15,0 0 12 16,20 85 71-16,-7-46-49 16,-2 3-29-16,-2 0-5 15,-6-2-3-15,-3-1 0 16,0-3-65-16,0-9-84 15,0-9-374-15</inkml:trace>
  <inkml:trace contextRef="#ctx0" brushRef="#br0" timeOffset="-141612.95">13741 11891 390 0,'0'0'232'15,"0"0"-137"-15,0 0-2 0,0 0 27 16,0 0-28-1,0 0-30-15,0-27 3 0,0 27-15 16,0 0-3-16,0 0-6 16,0 0-11-16,0 0 6 15,0 0-20-15,0 0-4 16,0 0 0-16,0 0-12 16,0 0-2-16,0 0 1 15,0 0 1-15,0 0 0 16,0 0-3-16,0 0 3 15,0 0 0-15,0 0-1 16,0 0 1-16,0 0 5 16,0 0-5-16,0 0 0 15,0 0-4-15,0 0 9 0,0 0-6 16,0 0 2-16,0 0-2 16,0 0 4-16,0 0-2 15,0 0-1-15,0 0-1 16,0 0 1-16,0 0 0 15,0 0-5-15,0 0 5 16,0 0 1-16,0 0-1 16,0 0 0-16,0 0 1 15,0 0 2-15,0 0-3 16,0 0-7-16,0 0 7 16,0 0 0-16,0 0 3 15,0 0-2-15,0 0 3 16,0 0-2-16,0 0 0 15,0 0 0-15,0 0-4 16,0 0 4-16,0 0 2 0,0 0-4 16,0 0 1-16,0 0-7 15,0 0 11-15,0 0-8 16,0 0 6-16,0 0-3 16,0 0 5-16,0 0-5 15,0 0-2-15,0 0 2 16,0 0 2-16,0 0-2 15,0 0 0-15,0 0 0 16,0 0 6-16,0 0-6 16,0 0 1-16,0 0-3 0,0 0 2 15,0 0 0 1,9 0-1-16,8 0 3 0,12 0-2 16,12 5 2-16,8-3 1 15,7-1-3-15,3 1 0 16,-3-2 0-16,-9 0 1 15,-17 0-2-15,-14 0 0 16,-10 0 1-16,-6 0 5 16,0 0-1-16,0 0-4 15,0 0 5-15,0 0-5 16,0 0 3-16,0 2-3 16,-3 9-17-16,1 5-63 15,2-3-122-15,0-6-449 16</inkml:trace>
  <inkml:trace contextRef="#ctx0" brushRef="#br0" timeOffset="-140898.84">14476 11464 928 0,'0'0'147'0,"0"0"-77"16,0 0-49-16,0 0-21 15,0 0 1-15,59 97 6 16,-26-38 24-16,1 4-20 16,-1-9-5-16,0-8-2 0,-8-11-2 15,-6-12-1 1,-7-6 4-16,-4-9 3 0,-5-3-4 16,-3-2 17-16,1-3 32 15,2-2 27-15,1-21-17 16,1-11-58-16,0-10 3 15,-1-5 9-15,3-6-14 16,-2-2-3-16,2 4 0 16,-2 8-1-16,0 11-20 15,-2 14-45-15,0 9-65 16,-3 5-248-16</inkml:trace>
  <inkml:trace contextRef="#ctx0" brushRef="#br0" timeOffset="-140398.18">14920 11164 662 0,'0'0'165'0,"0"0"-46"15,0 0-9-15,0 0-27 16,0 0 4-16,0 0-28 15,1-47-14-15,2 47-17 16,6 0-28-16,7 2 0 16,7 16-3-16,5 9-2 15,-2 7 4-15,-10 7-7 16,-10-2 6-16,-6-3-7 16,0-11-1-16,0-8 10 15,0-8-5-15,0-8 5 16,0-1 4-16,0 0-4 0,0 0 13 15,3-2 11-15,19-11-19 16,11 1-5-16,8-3-4 16,-4 6-56-16,-7 8-65 15,-10 1-148-15,-6 0-160 16</inkml:trace>
  <inkml:trace contextRef="#ctx0" brushRef="#br0" timeOffset="-139909.49">15364 11401 723 0,'0'0'130'16,"0"0"-4"-16,0 0-33 16,0 0-45-16,0 0-41 15,0 0-7-15,0 95 47 16,0-41-13-16,-3-3-14 16,3 2 3-16,0-6-9 15,0-2 5-15,0-7-10 16,2-8-9-16,5-7 2 15,1-6 0-15,2-5 2 16,-1-4 6-16,3-1-10 16,5-5-22-16,-1-2-67 15,-4 0-63-15,-3-19-118 0</inkml:trace>
  <inkml:trace contextRef="#ctx0" brushRef="#br0" timeOffset="-139736.95">15299 11674 162 0,'0'0'816'16,"0"0"-694"-16,0 0-57 15,0 0 10-15,0 0-2 16,0 0-48-16,49-24-25 16,-13 18 0-16,1 1 0 15,0 0-21-15,-1-1-105 16,-4-6-193-16</inkml:trace>
  <inkml:trace contextRef="#ctx0" brushRef="#br0" timeOffset="-139248.28">15643 11154 88 0,'0'0'592'0,"0"0"-516"16,0 0 62-16,0 0-35 15,0 0-7-15,0 0-33 16,2-51-17-16,-2 48-17 16,1-2 6-16,1 3-4 15,-1 0-11-15,1 2 10 16,-1 0-14-16,3 0-13 16,4 0-3-16,7 6-5 15,8 11-2-15,0 9 4 16,-5 6-2-16,-7 4-6 15,-7-4 3-15,-4-6 1 0,0-8 7 16,0-8 2-16,0-6-2 16,2-4 0-16,1 0 6 15,4 0 1-15,11 0 1 16,9-2-3-16,9-4-5 16,3-2-54-16,-2 6-77 15,-13 2-173-15</inkml:trace>
  <inkml:trace contextRef="#ctx0" brushRef="#br0" timeOffset="-138731.65">14387 12069 868 0,'0'0'283'0,"0"0"-235"0,0 0-32 16,0 0 29-16,0 0 1 16,0 0-40-16,2 0-6 15,17 3-3-15,12 1 3 16,17 2 0-16,15-4 2 16,17 0-1-16,17-2 0 15,15 0-1-15,9 0 0 16,6 0 4-16,-2 0-3 15,-9 0 0-15,-11 0 0 16,-20-3 10-16,-16 3 6 16,-20 0-4-16,-18 0-12 0,-16 0 0 15,-5 0 3 1,-2 0-2-16,3 0 1 0,2 0-3 16,-1 0 0-16,-5 0-7 15,-5 0-40-15,-2 0-124 16,-6 0-220-16</inkml:trace>
  <inkml:trace contextRef="#ctx0" brushRef="#br0" timeOffset="-138312.78">15118 12314 61 0,'0'0'971'0,"0"0"-870"16,0 0-91-16,0 0-10 15,0 0 1-15,0 75 0 16,-3-25 25-16,-3-4-21 16,2-3 3-16,0-7-7 15,4-13 3-15,0-9 7 0,0-7-2 16,2-7 8-16,15 0 13 16,10 0 13-16,10-5-14 15,9-7-17-15,0 1-8 16,2 1-4-16,-6 1-4 15,-6 2-16-15,-5 3-74 16,-7 0-57-16,-12 1-114 16,-6-4-386-16</inkml:trace>
  <inkml:trace contextRef="#ctx0" brushRef="#br0" timeOffset="-138118.29">15388 12391 793 0,'0'0'363'0,"0"0"-288"0,0 0-58 16,0 0 0-16,0 0 19 16,6 94 34-16,3-45-39 15,1 1-24-15,-1-5-7 16,-1-5-1-16,-2-6 0 16,-3-4-15-16,-3-5-97 15,0-7-144-15,-1-8-506 16</inkml:trace>
  <inkml:trace contextRef="#ctx0" brushRef="#br0" timeOffset="-137283.52">16562 11970 519 0,'0'0'527'0,"0"0"-413"15,0 0-86-15,0 0 29 16,0 0-2-16,0 0-24 15,0 0-19-15,93 2-6 16,-40-2-6-16,-2 0-3 16,-8 0-31-16,-8 0-92 15,-15 4-81-15,-20 6-115 16</inkml:trace>
  <inkml:trace contextRef="#ctx0" brushRef="#br0" timeOffset="-137116.96">16583 12210 830 0,'0'0'267'0,"0"0"-255"16,0 0 31-16,91 6 71 15,-41-6-55-15,2-2-43 16,1-3-13-16,-6 2-3 16,-8 0-75-16,-10-3-197 15,-6-4-526-15</inkml:trace>
  <inkml:trace contextRef="#ctx0" brushRef="#br0" timeOffset="-136765.9">17377 11600 732 0,'0'0'387'0,"0"0"-377"16,0 0-3-16,-15 128 2 15,2-53 43-15,5 5-12 16,5-4-17-16,3-10-5 0,0-13-14 16,0-10 5-16,3-14-3 15,3-13-5-15,3-7 8 16,-3-7-2-16,6-2 10 15,10 0 17-15,8-6 9 16,8-7-27-16,5-1-16 16,-3 5 0-16,-3 4-4 15,-2 3-21-15,-5 2-64 16,-7 0-73-16,-7 0-153 16</inkml:trace>
  <inkml:trace contextRef="#ctx0" brushRef="#br0" timeOffset="-136465.71">17877 12078 844 0,'0'0'141'15,"0"0"-61"-15,-49 83-29 16,49-53-22-16,0-1-12 15,19-3-4-15,13-10-3 16,11-6-5-16,4-10 1 16,1 0-3-16,-5-7 2 15,-9-8-1-15,-14-4-2 16,-15 0 13-16,-5-4 30 16,-15-2-8-16,-21 0-21 0,-9 1-8 15,0 6-4-15,6 7-4 16,9 3-7-16,13 2-85 15,14-4-146-15</inkml:trace>
  <inkml:trace contextRef="#ctx0" brushRef="#br0" timeOffset="-135830.41">17969 11339 667 0,'0'0'63'0,"0"0"8"15,0 0 37-15,0 0 13 16,0 0-19-16,0 0-44 15,-39-61 0-15,39 58-9 16,0 0-4-16,0 3-16 16,0 0-3-16,0 0-20 15,4 0-3-15,18 0-3 16,12 10-3-16,6 14 3 16,-7 9-3-16,-12 11-5 15,-15 6-3-15,-6 0 5 16,-9-11 1-16,-6-8 4 15,5-15-2-15,5-9 3 0,5-7 4 16,0 2 1-16,12-2 0 16,19 0 8-16,14 0-5 15,11 0-7-15,-3 0 1 16,-5 0-3-16,-10 0 1 16,-13 0 0-16,-9 0-14 15,-11 0-9-15,-5 0-44 16,0 0-17-16,0 0-34 15,0 0-166-15,-8 0-518 16</inkml:trace>
  <inkml:trace contextRef="#ctx0" brushRef="#br0" timeOffset="-132479.37">12100 13460 319 0,'0'0'246'16,"0"0"-177"-16,0 0-3 15,0 0 13-15,0 0 11 16,0 0-10-16,0 0-9 16,0 0-26-16,2-66-13 15,-2 63-3-15,0 2-7 0,0 1-3 16,0 0-10-16,0 0-9 16,0 10-2-16,0 17-7 15,-5 10 9-15,-3 8 4 16,1 4 4-16,3-2 3 15,4 1-4-15,0-5 6 16,0-3 3-16,0-5-2 16,3-9 1-16,7-4-14 15,1-7 2-15,1-2 4 16,7-6-1-16,3 0-6 16,2-4 0-16,2-3 0 15,-3 0-20-15,0 0-37 16,-8-3-72-16,-7-12-177 0</inkml:trace>
  <inkml:trace contextRef="#ctx0" brushRef="#br0" timeOffset="-132245">11917 13647 1026 0,'0'0'110'16,"0"0"-69"-16,0 0 1 16,0 0 19-16,0 0-26 0,103-20-20 15,-65 20-15-15,-4 0 1 16,-4 0-2-16,-7 0-8 16,-2 0-70-16,-1-3-170 15,-1-13-497-15</inkml:trace>
  <inkml:trace contextRef="#ctx0" brushRef="#br0" timeOffset="-131729.39">12210 13216 506 0,'0'0'231'0,"0"0"-108"15,0 0-20-15,0 0-2 0,0 0-10 16,0 0-52-16,11-42-21 16,-1 42-16-16,11 0-2 15,9 4-1-15,3 12-5 16,-3 6 6-16,-7 3 0 15,-9 4-2-15,-9-2-6 16,-5-2 1-16,0-7 4 16,0-6 2-16,0-6 1 15,0-4 0-15,0-2 0 16,1 0-1-16,9 0 1 16,11 0 5-16,12 0 0 15,10-2-5-15,4-6-41 16,-6 1-130-16,-11 3-227 0</inkml:trace>
  <inkml:trace contextRef="#ctx0" brushRef="#br0" timeOffset="-131331.45">11749 14087 719 0,'0'0'424'0,"0"0"-410"15,106-3-14-15,-41-1 0 16,10-2 0-16,11 2-2 16,6-2 8-16,5 1 7 15,-9-1 0-15,-13 0 3 16,-14 2 8-16,-19 1-17 16,-14 0-5-16,-13 3-1 15,-11 0-1-15,-4 0-18 16,0 0-46-16,-4 0-81 0,-11 10-22 15,-2 2-127-15</inkml:trace>
  <inkml:trace contextRef="#ctx0" brushRef="#br0" timeOffset="-130780.92">12218 14218 928 0,'0'0'184'16,"0"0"-124"-16,0 0-36 15,0 0-7-15,0 0-13 16,0 0 4-16,-8 76 1 16,-5-29 11-16,2-2 6 15,2-5-14-15,2-8-5 16,6-10-5-16,1-5 7 16,0-8-9-16,0-3 9 15,17-3 7-15,10-2-12 0,8-1 5 16,5 0-1-16,-1 0-7 15,-2-2-1 1,-10-7-7-16,-5-3 7 0,-4-4-9 16,-6 0 9-16,-3-2 1 15,-3-1 0-15,-3 6 2 16,-3 5 8-16,0 7 0 16,0 1 13-16,0 0-11 15,0 0-13-15,0 16-7 16,0 12 7-16,3 5 1 15,3 0 2-15,-1-2-1 16,2-3-2-16,0-4 0 16,1-4-1-16,-2-3 1 15,-3-3-63-15,-2-5-105 16,-1-6-183-16</inkml:trace>
  <inkml:trace contextRef="#ctx0" brushRef="#br0" timeOffset="-130297.21">13395 13396 473 0,'0'0'537'15,"0"0"-494"-15,-82 84-16 0,34 1 95 16,1 15-1-16,8 8-48 16,12-2-24-16,16-7-10 15,11-13-15-15,6-13-14 16,26-8-5-16,8-15 2 15,6-12-1-15,-1-8-6 16,4-10-17-16,-1-8-62 16,0-6-61-16,-11-6-180 15</inkml:trace>
  <inkml:trace contextRef="#ctx0" brushRef="#br0" timeOffset="-128611.68">13898 13594 639 0,'0'0'188'16,"0"0"-20"-16,0 0-121 16,0 0-2-16,0 0-3 15,0 0-15-15,-84-43-17 16,56 68-2-16,4 7 1 15,6 4 5-15,9-1 1 16,6-3 0-16,3 0 2 16,0-4-8-16,11-3 3 15,10-2 8-15,8-2-6 16,3-4-4-16,4-3-6 16,-1-2-4-16,0-4-6 15,2-4-89-15,-7-4-132 0,-3-6-373 16</inkml:trace>
  <inkml:trace contextRef="#ctx0" brushRef="#br0" timeOffset="-127862.72">14114 13184 467 0,'0'0'244'0,"0"0"-157"15,0 0-6-15,0 0 14 0,0 0-7 16,0 0-35-16,-16-43-21 15,16 42-12-15,0 1-2 16,-2 0-11-16,2 0-4 16,0 0 0-16,0 0-2 15,0 0 7-15,-1 0-7 16,-1 0 4-16,1 0-5 16,1 0 0-16,0 0 2 15,0 0 2-15,0 0-4 16,0 0 1-16,0 0-1 15,0 0 1-15,0 0-1 16,0 0 4-16,7 0-4 0,5 1-4 16,6 12 4-1,-3 4 0-15,-1 7-5 0,-6 8 0 16,-6 2 1-16,-2 2 2 16,0 0 2-16,-8-13-6 15,1-7 11-15,4-8-7 16,3-5 3-16,0-3-1 15,0 0 6-15,0 0 0 16,8 0 9-16,18-2-6 16,11-7-9-16,7-1 4 15,5 2-4-15,-4 4 0 16,-7 1-1-16,-11 3 1 0,-10 0-2 16,-11 0-38-16,-6 0-55 15,0 7-80-15,-11-1-29 16</inkml:trace>
  <inkml:trace contextRef="#ctx0" brushRef="#br0" timeOffset="-127561.53">14635 13720 1066 0,'0'0'124'0,"0"0"-124"15,0 0 0-15,110-9 9 16,-55 1 12-16,-1 1-15 15,0 0-6-15,-8 4 0 16,-7 1-30-16,-9 0-131 16,-8 0-157-16</inkml:trace>
  <inkml:trace contextRef="#ctx0" brushRef="#br0" timeOffset="-127181.54">15378 13596 1031 0,'0'0'101'15,"0"0"-101"-15,34 86 0 16,-13-40 5-16,3-1 6 15,6-3-2-15,4-9 7 16,-1-6-2-16,-3-8-6 0,-6-7-4 16,-5-6 3-1,-7-4 6-15,-6-2 4 0,0 0 32 16,-1-11 13-16,2-9-22 16,0-8-30-16,-1-3 16 15,0-7-8-15,1-7-10 16,2-3-7-16,1 0 1 15,1 5-4-15,1 10-2 16,-1 8-51-16,-2 8-37 16,-9 5-162-16,0 5-420 15</inkml:trace>
  <inkml:trace contextRef="#ctx0" brushRef="#br0" timeOffset="-126715.79">15816 13187 872 0,'0'0'138'0,"0"0"-32"0,0 0-42 15,0 0 1-15,0 0-6 16,0 0-27-16,17-25-32 16,-2 25-6-16,4 16 6 15,4 8-1-15,-3 8-7 16,-9 4 0-16,-10 2 1 15,-1-5 2-15,0-5 5 16,-4-10 0-16,1-8 4 16,3-7-4-16,0-3 0 15,0 0 24-15,1 0 19 16,19 0-4-16,11-3-17 16,12-7-16-16,9 0 0 0,-1-1-6 15,-3 1-15-15,-8 3-52 16,-11-1-107-16,-15 1-224 15</inkml:trace>
  <inkml:trace contextRef="#ctx0" brushRef="#br0" timeOffset="-126445.52">16269 13143 930 0,'0'0'200'15,"0"0"-185"-15,0 0-9 16,50 89-6-16,-17-16 36 0,4 16-3 16,2 11-11-16,-8 9-14 15,-7-3 0-15,-4-7-5 16,-8-18-3-16,-7-16 0 16,-5-16-1-16,0-12 1 15,-16-8-5-15,-5-7 5 16,-1-4 1-16,-5 0 0 15,-3-4-1-15,0-3-97 16,5-11-352-16</inkml:trace>
  <inkml:trace contextRef="#ctx0" brushRef="#br0" timeOffset="-125736.41">16984 13562 881 0,'0'0'285'0,"0"0"-205"16,0 0-59-16,0 0 19 16,0 0 16-16,0 0-23 15,0 0-21-15,93-7-3 16,-41 7-4-16,2 0-2 16,-6 0-3-16,-8 0-19 15,-10 6-83-15,-13 5-102 0,-17 0-195 16</inkml:trace>
  <inkml:trace contextRef="#ctx0" brushRef="#br0" timeOffset="-125586.81">17153 13783 936 0,'0'0'186'0,"0"0"-161"16,0 0 27-16,0 0 47 15,0 0-66-15,126-30-33 16,-73 21-1-16,-2 2-29 15,-8-2-189-15,-5-3-388 16</inkml:trace>
  <inkml:trace contextRef="#ctx0" brushRef="#br0" timeOffset="-125231.77">17938 13340 562 0,'0'0'551'16,"0"0"-547"-16,0 0-2 16,-15 103-2-16,4-38 39 15,0 0-3-15,5 1-13 16,3-8-16-16,1-7 7 0,2-10-7 15,0-15 3-15,0-13 1 16,0-8 3-16,0-5-8 16,0 0 7-16,8 0 14 15,11 0-7-15,9 0 6 16,11-5-9-16,3-1-17 16,3 0-3-16,-3 5-10 15,2 1-72-15,0-1-103 16,-5-1-271-16</inkml:trace>
  <inkml:trace contextRef="#ctx0" brushRef="#br0" timeOffset="-124947.52">18402 13665 837 0,'0'0'223'16,"0"0"-201"-16,0 0-15 15,0 0 8-15,-20 83 2 16,50-65 12-16,8-4-8 16,1-5-12-16,1-8-9 15,-9-1 2-15,-7 0 6 16,-11-1-2-16,-5-13 8 0,-8-4 40 16,-2-6-22-1,-21-3-23-15,-13 1 0 0,-5 3-4 16,2 6-5-16,7 7-2 15,8 4 0-15,9-4-105 16,14-2-267-16</inkml:trace>
  <inkml:trace contextRef="#ctx0" brushRef="#br0" timeOffset="-124206.5">18484 13103 445 0,'0'0'183'16,"0"0"-72"-16,0 0-7 15,0 0 14-15,0 0-18 16,0 0-30-16,-18-32-21 16,16 26-5-16,1 2 5 15,1-2-3-15,0 4 1 16,0-1-19-16,0 1 7 15,0 1-18-15,8 1-17 16,10 0-2-16,7 3 2 16,2 18-10-16,-1 8 5 0,-9 8-5 15,-11 4 3 1,-6-1-4-16,-2-6-4 0,-11-9 14 16,5-8-1-16,4-9 2 15,4-5 0-15,0-1 0 16,0-2 1-16,22 1-1 15,13-1 8-15,8 0-8 16,5 0 5-16,-3 0-5 16,-2 0-2-16,-4 0 2 15,-7 0 2-15,-8 0-2 16,-12 0-1-16,-9 0 1 16,-3 0-2-16,0 0-1 15,0 0-6-15,0 0-5 16,0 0-42-16,0 4-45 15,0 5-43-15,0-3-105 0,0-6-499 16</inkml:trace>
</inkml:ink>
</file>

<file path=ppt/ink/ink3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11-06T11:43:26.957"/>
    </inkml:context>
    <inkml:brush xml:id="br0">
      <inkml:brushProperty name="width" value="0.05292" units="cm"/>
      <inkml:brushProperty name="height" value="0.05292" units="cm"/>
      <inkml:brushProperty name="color" value="#FF0000"/>
    </inkml:brush>
  </inkml:definitions>
  <inkml:trace contextRef="#ctx0" brushRef="#br0">1685 2033 104 0,'0'0'537'15,"0"0"-475"-15,0 0-19 0,0 0 2 16,0 0-5-16,0 0 3 16,0 0 9-16,0 0-1 15,0-53-35-15,0 49-5 16,0-1 9-16,-2 4 9 15,2 0 4-15,0 1-3 16,0 0-27-16,0 0-3 16,-3 4-2-16,-3 19-19 15,2 17 10-15,-5 12 6 16,6 11 5-16,0 1 7 16,3-2-1-16,0-6-6 15,0-1 3-15,0-8-2 16,0-3 5-16,9-10 0 15,0-9-1-15,6-6-3 0,0-7 3 16,4-7-1-16,3-4 0 16,5-1-1-16,-1 0-3 15,-1-12-68-15,-7-10-131 16,-12-5-392-16</inkml:trace>
  <inkml:trace contextRef="#ctx0" brushRef="#br0" timeOffset="209.43">1422 2320 1055 0,'0'0'184'16,"0"0"-149"-16,0 0-24 15,0 0 5-15,0 0 2 16,100-22-16-16,-41 15-2 15,-1 4 0-15,-8 3-3 16,-8 0-60-16,-7-4-170 16,-13-7-234-16</inkml:trace>
  <inkml:trace contextRef="#ctx0" brushRef="#br0" timeOffset="703.11">1862 1777 778 0,'0'0'181'0,"0"0"-106"0,0 0 12 16,0 0-14-16,0 0-6 16,0 0-21-16,20-60-35 15,7 60-11-15,7 6-14 16,3 20 8-16,-5 13 1 15,-16 7-5-15,-10 2-8 16,-6-3-5-16,-3-11-3 16,-6-12 8-16,1-9 17 15,4-10-2-15,4-3 3 16,0 0 33-16,0 0 17 16,9-1-13-16,21-12-17 15,10-2-19-15,9-3 0 16,-2 4-1-16,-5 4-15 15,-7 6-90-15,-14 1-93 0,-12 2-204 16</inkml:trace>
  <inkml:trace contextRef="#ctx0" brushRef="#br0" timeOffset="1027.24">2498 2273 1089 0,'0'0'194'16,"0"0"-173"-16,0 0-2 16,0 0 26-16,0 0-20 15,94-11-18-15,-40 6-7 16,-4 5-1-16,-6 0 0 16,-13 0-76-16,-9 0-89 15,-17 6-147-15,-5 5-379 16</inkml:trace>
  <inkml:trace contextRef="#ctx0" brushRef="#br0" timeOffset="1177.83">2632 2463 808 0,'0'0'231'15,"0"0"-195"-15,0 0 51 16,84 0 44-16,-32 0-68 16,6-4-44-16,2-4-15 15,-1 3-4-15,-8 3-10 16,-11 2-90-16,-13-3-163 15,-16-3-406-15</inkml:trace>
  <inkml:trace contextRef="#ctx0" brushRef="#br0" timeOffset="3484.67">3930 1944 721 0,'0'0'99'0,"0"0"-35"15,0 0-8 1,0 0-28-16,0 0 17 0,0 0-45 15,0-25-11-15,0 56-6 16,-6 10 17-16,2 8 7 16,-1 0 6-16,4-2-3 15,-1-7-9-15,1-9-1 16,1-6 0-16,0-6 0 16,0-6 3-16,0-3-1 15,6-1 5-15,16-4 2 16,11-2-2-16,13-3 5 15,10 0 4-15,10 0-4 16,0-7-10-16,-2 0-2 16,-13-1 0-16,-11 1-31 15,-17-1-121-15,-13-4-154 0</inkml:trace>
  <inkml:trace contextRef="#ctx0" brushRef="#br0" timeOffset="3704.08">4193 2038 719 0,'0'0'180'0,"0"0"-97"16,0 0-83-16,0 0-29 16,0 0 29-16,6 101 55 15,1-44 21-15,-4 1-34 0,6-4-22 16,-2-5-10-16,5-6-8 15,2-5 2-15,4-3-4 16,-2-6-35-16,-1-14-213 16</inkml:trace>
  <inkml:trace contextRef="#ctx0" brushRef="#br0" timeOffset="4134.92">4794 1903 1028 0,'0'0'107'16,"0"0"-107"-16,0 0-26 15,0 74 26-15,-3-26 7 16,-4 0 6-16,2 0 0 16,5-7-11-16,0-5-1 0,0-5 0 15,2-8 3-15,5-6 4 16,0-8-6-16,1-4-2 15,10-2 9-15,3-3 0 16,6 0 1-16,4 0-4 16,2-3-3-16,-3-3-2 15,-5 0-1-15,0 5-25 16,-6 1-110-16,-5 0-128 16,-8-3-512-16</inkml:trace>
  <inkml:trace contextRef="#ctx0" brushRef="#br0" timeOffset="4400.22">5213 2174 561 0,'0'0'331'16,"0"0"-302"-16,0 0-28 16,0 0 20-16,0 0 25 15,0 0-27-15,-62 88-11 16,72-74 2-16,13-4 1 15,3-6-4-15,1-4 22 16,-3 0 2-16,-6 0 2 16,-9-6-6-16,-3-5 12 15,-6-5 23-15,0-2-30 16,-14-2-32-16,-10-1-1 16,-7 1-2-16,0 2-13 15,-2 3-103-15,8-3-134 16</inkml:trace>
  <inkml:trace contextRef="#ctx0" brushRef="#br0" timeOffset="4885.92">5264 1716 572 0,'0'0'129'0,"0"0"-65"16,0 0 15-16,0 0 34 15,0 0-26-15,0 0-29 16,0-50-10-16,0 44-7 16,0 3-3-16,0-2-13 15,0 1-13-15,16 4-12 16,5 0-12-16,5 9 8 16,-3 17-11-16,-6 11 0 0,-8 6 9 15,-6 2-2 1,-3-9 8-16,0-10 0 0,0-11 1 15,0-6 0-15,0-5-1 16,9-3 0-16,13-1 8 16,14 0 26-16,9-1-16 15,7-8-17-15,0 2-1 16,-7 2-69-16,-9 5-77 16,-12 0-169-16</inkml:trace>
  <inkml:trace contextRef="#ctx0" brushRef="#br0" timeOffset="5901.21">3692 2640 1033 0,'0'0'78'0,"0"0"-73"15,0 0-5-15,0 0 9 16,0 0-3-16,0 0 11 16,-11-13-8-16,11 13-9 15,0 0-6-15,0 0 3 16,11 0-10-16,17 0 13 16,11 0 1-16,14 0 3 0,8 0 8 15,7 0-4 1,1 0 1-16,3-4 0 0,3-5 0 15,10-1 3-15,4 2 4 16,7-1 7-16,-2 1-7 16,-3 4-9-16,-5 0-4 15,-5 2 3-15,0 2-5 16,-1 0 3-16,5-4 0 16,8 3-3-16,2-4 11 15,5 1-1-15,-3 0-8 16,0-1 6-16,-3 4-4 15,-1 0-3-15,-10-1-2 16,-4 2 1-16,-6 0 1 16,-7-1 1-16,-8-1-3 15,-8 1 2-15,-9 1-2 0,-7-4 1 16,-5 2-1-16,-8-1 7 16,-2 3 13-16,-4-2-2 15,-2 2 3-15,-5-1-2 16,0-1 0-16,-4 2-3 15,-4 0-1-15,3 0-1 16,-3 0-7-16,0 0 0 16,0 0-5-16,0 0-1 15,0 0-1-15,0 0-7 16,0 0-15-16,0 0-43 16,0 0-23-16,0 5-80 15,-21 0-240-15</inkml:trace>
  <inkml:trace contextRef="#ctx0" brushRef="#br0" timeOffset="7516.88">4324 3062 848 0,'0'0'32'15,"0"0"-31"-15,-94 54-1 0,67-17 5 16,9 6 31-16,9 2 10 15,9 0-9-15,0-5-23 16,11-5 24-16,17-8-10 16,5-8 26-16,9-5-17 15,-1-5-25-15,1-5-1 16,-3-4-11-16,1 0-1 16,-10-4-146-16,-7-14-246 15</inkml:trace>
  <inkml:trace contextRef="#ctx0" brushRef="#br0" timeOffset="8000.59">4566 2823 784 0,'0'0'119'0,"0"0"-39"16,0 0-6-16,0 0 1 15,0 0-7-15,0 0-29 16,-2-35-21-16,4 35-11 16,16 0-7-16,5 1-8 15,4 18-2-15,-6 11 2 16,-6 9 0-16,-10 5 0 16,-5-3 6-16,0-5-4 15,-8-11 2-15,1-11 4 16,4-7 1-16,3-7 0 15,0 0-1-15,0 0 8 16,22 0 14-16,11-9-2 16,13-3-18-16,-1 0-2 15,-3 5 0-15,-7 5-64 0,-12 2-173 16,-10 0-172-16</inkml:trace>
  <inkml:trace contextRef="#ctx0" brushRef="#br0" timeOffset="8226.98">4918 3265 1054 0,'0'0'132'0,"0"0"-118"16,0 0 6-16,0 0 24 15,0 0 3-15,124 0-30 16,-76 0-13-16,7 0-4 16,-3 0-111-16,-6-4-159 15,-7-5-324-15</inkml:trace>
  <inkml:trace contextRef="#ctx0" brushRef="#br0" timeOffset="8568.07">5574 3094 880 0,'0'0'249'0,"0"0"-249"0,0 0-2 16,0 0-2-16,0 0 4 15,84 118 40-15,-54-71-11 16,2 1 5-16,-2-5 11 15,-3-11-44-15,-4-5 13 16,-7-12 3-16,-5-5-5 16,-4-6-2-16,-6-4 1 15,-1 0 24-15,0 0 32 16,0-8 4-16,2-15 2 16,4-13-51-16,3-14-21 0,1-6-1 15,1-5 0 1,2 3-26-16,-1 8-45 0,-2 13-23 15,-2 9-67-15,-5 5-152 16</inkml:trace>
  <inkml:trace contextRef="#ctx0" brushRef="#br0" timeOffset="9035.82">6028 2816 625 0,'0'0'225'16,"0"0"-103"-16,0 0-13 15,0 0-4-15,0 0-14 16,0 0-29-16,12-58-34 16,-9 57-16-16,7 1 0 15,5 0-12-15,7 0-12 16,4 20 6-16,-8 12-7 16,-5 9 6-16,-10 3-4 15,-3-2 0-15,0-9-1 0,0-8 8 16,0-11 4-1,0-5 0-15,12-7 2 0,12-2 9 16,12 0 18-16,11-12-17 16,3-1-8-16,2-3-1 15,-9 7 1-15,-7 2-4 16,-13 3-11-16,-15 3-17 16,-5 1-27-16,-3 0-49 15,-3 0-104-15,-15 0-210 16</inkml:trace>
  <inkml:trace contextRef="#ctx0" brushRef="#br0" timeOffset="10052.1">1589 4726 928 0,'0'0'87'16,"0"0"-71"-16,0 0 40 0,0 0 14 16,0 0-22-16,0 0-18 15,-16-41-30-15,13 72-23 16,-5 18 8-16,-1 17 15 15,1 10 17-15,3 3 7 16,4-4-21-16,1-2 10 16,0-9-9-16,0-10-3 15,4-14 5-15,8-9 1 16,0-13-1-16,2-8 0 16,5-5-3-16,3-2 11 0,3-3-14 15,-2 0-20 1,2-16-70-16,-4-4-66 0,-9-7-123 15</inkml:trace>
  <inkml:trace contextRef="#ctx0" brushRef="#br0" timeOffset="10258.54">1300 5042 1045 0,'0'0'130'16,"0"0"-122"-16,0 0-5 16,82-3-3-16,-19-2 25 15,4-3-10-15,-3 4-15 0,-10-1 0 16,-11 1-12-16,-9-4-209 16,-13-6-224-16</inkml:trace>
  <inkml:trace contextRef="#ctx0" brushRef="#br0" timeOffset="10720.31">1777 4421 299 0,'0'0'623'16,"0"0"-547"-16,0 0-27 15,0 0 31-15,0-79-18 16,0 72 2-16,5 4-18 15,14 3-46-15,5 2-16 16,6 23-3-16,-2 14-4 16,-7 10 19-16,-10 4 4 0,-8-6-2 15,-2-8 1 1,-1-12 0-16,0-12 1 0,3-8 3 16,1-7-3-16,5 0 15 15,9 0 27-15,11-9 3 16,15-10-14-16,7-2-23 15,0-4-7-15,-5 6-1 16,-4 5-14-16,-9 6-107 16,-11 5-106-16,-8 3-220 15</inkml:trace>
  <inkml:trace contextRef="#ctx0" brushRef="#br0" timeOffset="10994.58">2390 5025 1145 0,'0'0'170'0,"0"0"-150"16,0 0 9-16,0 0 11 16,0 0-39-16,132-32-1 15,-77 24-7-15,-7 5-130 0,-14 3-173 16,-21 0-361-16</inkml:trace>
  <inkml:trace contextRef="#ctx0" brushRef="#br0" timeOffset="11143.18">2501 5176 1134 0,'0'0'64'16,"0"0"-60"-16,0 0 111 15,91 2-33-15,-34-6-47 16,2-6-35-16,1 3 0 16,-8 2-17-16,-10-2-113 15,-17-3-302-15</inkml:trace>
  <inkml:trace contextRef="#ctx0" brushRef="#br0" timeOffset="12168.44">4052 4352 672 0,'0'0'85'16,"0"0"4"-16,0 0 36 16,0 0-16-16,0 0-22 15,0 0-4-15,0 0-63 16,-11-57-20-16,11 91-29 16,-3 15 29-16,-2 7 7 15,1 0 3-15,-1-7-6 16,5-6 0-16,0-9 1 15,0-11-5-15,0-5 2 0,0-10 3 16,5-3-1-16,7 1 1 16,8-4-3-16,11-1 18 15,13-1-12-15,8 0 0 16,6-4-7-16,-1-6 0 16,-3-2-1-16,-11 0-38 15,-7 0-43-15,-12-3-29 16,-12-2-104-16,-12 0-135 15</inkml:trace>
  <inkml:trace contextRef="#ctx0" brushRef="#br0" timeOffset="12456.67">4248 4421 842 0,'0'0'172'0,"0"0"-125"15,0 0-6-15,0 0-7 16,0 0-34-16,0 0 6 16,-21 86-5-16,18-36 39 15,3-1-20-15,0 0-13 16,5-4-3-16,8-7 6 0,-4-4-8 15,0-8-2 1,-3-7-63-16,-6-6-200 0,0-9-523 16</inkml:trace>
  <inkml:trace contextRef="#ctx0" brushRef="#br0" timeOffset="12869.59">4822 4291 967 0,'0'0'78'0,"0"0"-78"16,0 0-42-16,18 123 42 16,-15-61 39-16,-3 1 14 15,0-2-27-15,0-2-17 16,0-11-7-16,0-8 3 16,0-15 0-16,0-9 4 15,0-11-7-15,0-1 10 16,12-4 10-16,6 0 15 15,12 0 12-15,10-4-21 0,2-5-13 16,5 2-2-16,-6 2-11 16,1 2-2-16,-9 3-3 15,-8 0-99-15,-7-2-142 16,-11-6-262-16</inkml:trace>
  <inkml:trace contextRef="#ctx0" brushRef="#br0" timeOffset="13137.84">5304 4584 921 0,'0'0'98'16,"0"0"-96"-16,0 0 20 0,-4 92 54 16,4-62-37-16,16-4-21 15,12-4-2-15,2-5 11 16,-4-9 22-16,1-5-18 15,-10-3-21-15,-9 0 10 16,-2-4-3-16,-6-13 12 16,0-6-18-16,-6-6-11 15,-16-7 0-15,-8-1-3 16,-1 3-9-16,2 1-72 16,5 0-125-16,6 1-350 15</inkml:trace>
  <inkml:trace contextRef="#ctx0" brushRef="#br0" timeOffset="13585.65">5397 4013 731 0,'0'0'178'0,"0"0"-71"16,0 0-47 0,0 0 21-16,0 0-3 0,0 0-19 15,-12-67-30-15,12 66-13 16,0 1-7-16,0 0-5 15,13 0-4-15,8 0-10 16,6 14 5-16,0 13-2 16,-5 10-13-16,-5 4 14 15,-8-2 1-15,-5-5 2 16,-1-8-2-16,0-11 4 16,1-7-1-16,1-3-1 15,6-5 3-15,9 0 9 16,9 0 3-16,8-7-4 15,6-6-8-15,2 2-9 0,-6 1-124 16,-12 2-235-16</inkml:trace>
  <inkml:trace contextRef="#ctx0" brushRef="#br0" timeOffset="14286.77">3402 4998 1018 0,'0'0'218'0,"0"0"-196"0,0 0-22 16,0 0 3-16,0 0 3 15,0 0-1-15,7 0-4 16,4 0-1-16,11 0-2 16,13 0 1-16,15 0 2 15,14 0 2-15,16-1 11 16,19-7-12-16,15 1 14 15,8 1-16-15,11-2 1 16,-2 3 2-16,4-1-3 16,11 0 1-16,6-1 4 15,7-1 28-15,3 4-2 0,-10 0-10 16,-12-2-7 0,-15 0-13-16,-17 0 5 15,-8-1-6-15,-6 1 1 16,-2-3 2-16,-3 2 1 0,-1-1-4 15,-8 2 1-15,-7 2-1 16,-6 0 1-16,-8 0 0 16,-9 2 1-16,-8-1 9 15,-12 1-9-15,-9 1-2 16,-9-2 0-16,-2 1-1 16,-3 1 1-16,-2 1-1 15,-5 0-50-15,0 0-108 16,-11 0-271-16</inkml:trace>
  <inkml:trace contextRef="#ctx0" brushRef="#br0" timeOffset="16596.59">4242 5548 797 0,'0'0'175'16,"0"0"-93"-16,0 0 2 16,0 0-13-16,0 0-28 15,0 0-43-15,3-7-22 16,0 37-15-16,0 12 37 16,0 2 12-16,3-4-1 15,-2-5 2-15,1-10-10 0,-4-7 0 16,1-4 3-1,-1-6-3-15,-1-4-1 0,0-1-2 16,2-1 0-16,-1 3-58 16,2-2-113-16,5-3-157 15</inkml:trace>
  <inkml:trace contextRef="#ctx0" brushRef="#br0" timeOffset="16865.87">4646 5634 771 0,'0'0'312'0,"0"0"-284"0,0 0-27 16,0 0-1-16,0 0 38 15,100 5 3-15,-49-5-8 16,1 0-20-16,-1 0-4 16,-8 0-9-16,-9 0-9 15,-12 0-61-15,-8 0-156 16,-6 0-105-16</inkml:trace>
  <inkml:trace contextRef="#ctx0" brushRef="#br0" timeOffset="17234.88">5415 5524 1027 0,'0'0'148'0,"0"0"-148"15,0 0-17-15,0 0 17 16,0 0 13-16,76 80 10 16,-51-50 5-16,-1-5-11 15,-3-7-16-15,-6-6 5 0,-6-4 5 16,-2-6 1 0,-2-2 3-16,-5 0 8 0,1 0 35 15,1 0 3-15,4-10 3 16,1-9-17-16,6-10-47 15,-2-8 0-15,5-3-1 16,-4-1-4-16,3 2-41 16,-3 6-43-16,-1 6-97 15,-4 5-325-15</inkml:trace>
  <inkml:trace contextRef="#ctx0" brushRef="#br0" timeOffset="17621.84">5830 5249 604 0,'0'0'327'15,"0"0"-239"-15,0 0-14 16,0 0 14-16,0 0-3 16,0 0-28-16,17-28-31 15,-11 28-26-15,6 0-2 16,3 0-3-16,7 13-6 0,-2 9 1 16,-2 8-6-16,-11 7 13 15,-7 1-3-15,0-3 6 16,0-8 0-16,0-14-1 15,0-4-2-15,0-7 3 16,0-2 0-16,6 0 2 16,17 0 15-16,11-6-1 15,6-6-16-15,0 3-21 16,-16 2-128-16,-16 3-327 16</inkml:trace>
  <inkml:trace contextRef="#ctx0" brushRef="#br0" timeOffset="17997.84">5328 5925 1040 0,'0'0'117'0,"0"0"-114"15,0 0-3-15,0 0 10 0,0 0 3 16,0 0 8-16,124 11 20 16,-51-11-22-16,8 0 3 15,5-4-1-15,-10-5 27 16,-9 1-22-16,-16 3-11 15,-13 0-3-15,-15 4-11 16,-8-2 2-16,-9 2 2 16,-6 1-5-16,0 0 0 15,0 0-44-15,-3 3-55 16,-16 9-159-16,-5 4-257 16</inkml:trace>
  <inkml:trace contextRef="#ctx0" brushRef="#br0" timeOffset="18377.82">5865 6132 939 0,'0'0'208'0,"0"0"-207"16,0 0 4-16,-83 27 2 16,56 6 14-16,3 6 2 15,9 3 17-15,5-1-16 16,8-2-6-16,2-4 10 15,0-6-9-15,15-4-1 16,5-8-9-16,5-4-5 16,6-7 13-16,8-5-9 15,0-1-8-15,-2-1-67 16,-3-20-171-16,-7-7-278 16</inkml:trace>
  <inkml:trace contextRef="#ctx0" brushRef="#br0" timeOffset="18818.64">6095 5981 890 0,'0'0'88'0,"0"0"-13"0,0 0 48 16,0 0-24 0,0 0-42-16,0 0-53 0,40-46-4 15,-17 47-5-15,-4 24-4 16,-10 14-3-16,-6 6 3 15,-3 2-1-15,0-4 10 16,-6-13 0-16,3-10-1 16,3-11 1-16,0-6 10 15,3-3 19-15,24 0 18 16,15-5-5-16,13-8-26 16,4-1-12-16,-7 2-4 15,-13 6-29-15,-15 2-21 16,-16 4-66-16,-8 0-58 15,0 0-34-15,-15 0-33 0,0 0-379 16</inkml:trace>
  <inkml:trace contextRef="#ctx0" brushRef="#br0" timeOffset="22337.23">1570 7610 693 0,'0'0'54'0,"0"0"-28"15,0 0 13-15,0 0 9 16,0 0 16-16,0 0-3 16,0 0-21-16,0 0-20 15,0-45-4-15,0 45-4 16,0 0 5-16,0 0-11 0,0 4-6 15,0 19-21-15,0 14 21 16,0 16 22-16,0 8 6 16,0 2-2-16,0-3-14 15,0-8 3-15,0-9-4 16,0-5-1-16,0-11-6 16,6-6-1-16,4-5 4 15,1-7-6-15,4-1 5 16,4-7 4-16,2-1-10 15,-3 0-31-15,1-11-13 16,-8-8-67-16,-11-3-94 16,0-4-307-16</inkml:trace>
  <inkml:trace contextRef="#ctx0" brushRef="#br0" timeOffset="22526.73">1424 7907 877 0,'0'0'120'16,"0"0"-108"-16,0 0 43 15,0 0 48-15,0 0-71 16,98-25-21-16,-53 15-9 16,-2-1-2-16,-6 4-1 15,-14 0-116-15,-7-4-217 16</inkml:trace>
  <inkml:trace contextRef="#ctx0" brushRef="#br0" timeOffset="23085.26">1707 7364 750 0,'0'0'102'15,"0"0"-23"-15,0 0 23 16,0 0-14-16,0 0-31 16,0 0-24-16,9-59-10 15,15 57-23-15,6 2-4 16,4 0-5-16,-4 18 0 0,-4 10-4 15,-9 3 7 1,-9 2 1-16,-8-4-6 0,0-5 4 16,0-10 1-16,0-6 5 15,0-4 1-15,0-2 5 16,4-2-4-16,8 0 2 16,12 0 12-16,7 0-2 15,5-10-3-15,3 0-4 16,-6 2-3-16,-8 1-3 15,-7 4-6-15,-8 3-7 16,-5 0-134-16,-2 3-121 16,-3 5-155-16</inkml:trace>
  <inkml:trace contextRef="#ctx0" brushRef="#br0" timeOffset="23539.02">2413 7838 1067 0,'0'0'115'0,"0"0"-41"16,0 0 20-16,0 0-17 15,0 0-16-15,0 0-32 0,43-31-29 16,-4 21-2-16,4 2 1 16,2 4-31-16,-2 4-81 15,-10 0-65-15,-15 0-125 16,-18 9-177-16</inkml:trace>
  <inkml:trace contextRef="#ctx0" brushRef="#br0" timeOffset="23702.58">2489 8050 711 0,'0'0'83'16,"0"0"-17"-16,0 0 100 15,88 13-39-15,-37-13-71 16,13-12-39-16,-4-1-17 0,-5 1-2 15,-11 4-45 1,-12-1-118-16,-19-1-237 0</inkml:trace>
  <inkml:trace contextRef="#ctx0" brushRef="#br0" timeOffset="49686.06">4091 5341 582 0,'0'0'57'0,"0"0"-41"0,0 0-13 16,0 0 28-16,0 0 24 16,0 0 9-16,0 0-22 15,0 0-13-15,-4-10-3 16,4 10 0-16,0 0-10 15,0 0 0-15,0 0 11 16,0 0 4-16,0 0-8 16,0 0-5-16,0 0 2 15,-2 0-8-15,2 0-4 0,0 0-4 16,0 0-1 0,0 0-1-16,0 0-2 0,-1 0-5 15,-8 8 2-15,-3 6 3 16,-2 6 1-16,-2-1-1 15,-3 5 0-15,5-2 0 16,-1 5 1-16,-1 6 1 16,-3 7-2-16,-1 8 11 15,2 2-8-15,0 6 9 16,-1 4-8-16,0 2 19 16,-1 4-11-16,5 6 11 15,5 1-3-15,1 5-8 16,0 4 0-16,9 5 3 15,0 8 0-15,0 4-2 16,9-1-4-16,10-2-1 0,7-12 0 16,2-10-8-16,3-13-1 15,1-16 1-15,-1-10 3 16,2-8-2-16,4-9 6 16,6-8 1-16,11-7-8 15,16-3-14-15,9-3-55 16,12-15-30-16,-1-6-151 15,-4-7-643-15</inkml:trace>
  <inkml:trace contextRef="#ctx0" brushRef="#br0" timeOffset="50669.43">6477 5434 738 0,'0'0'59'16,"0"0"-20"-16,0 0-1 15,0 0 12-15,0 0 6 16,0 0 4-16,-46-68-29 0,43 58-12 16,3 2-4-16,0 1 5 15,0 1-9-15,0 2 18 16,0 1-17-16,0 1 2 16,0-1-5-16,0 3-6 15,0 0-1-15,0 0-1 16,0 0-1-16,0 0 0 15,0 0 0-15,0 0-2 16,0 0 0-16,0 0-1 16,0 0-2-16,0 9-2 15,13 10 6-15,5 5 0 16,3 7 2-16,0 5 0 0,6 8 0 16,1 10 7-16,6 8-2 15,2 11 14-15,-1 13-7 16,-3 13 19-16,-3 4-20 15,-7 1-11-15,-1-2 3 16,-11-6-1-16,-8-4 0 16,-2-7 5-16,-9-10 3 15,-15-7 6-15,-3-10 14 16,0-7-11-16,-1-7-16 16,-2-6 1-16,-6-3-5 15,-9-5-18-15,-5-8-102 16,-7-15-151-16</inkml:trace>
  <inkml:trace contextRef="#ctx0" brushRef="#br0" timeOffset="51754.53">3381 5747 818 0,'0'0'130'15,"0"0"-126"-15,0 0 2 0,0 0-4 16,-103-2 13-16,76 29 11 16,2 10 5-16,1 14 8 15,5 4 11-15,8 0-17 16,8-4 6-16,3-9-17 15,0-5-12-15,5-8 10 16,10-5-9-16,3-8-8 16,1-4 7-16,2-5-8 15,1-6-2-15,5-1-25 16,-1-8-90-16,0-17-227 16</inkml:trace>
  <inkml:trace contextRef="#ctx0" brushRef="#br0" timeOffset="52386.84">3374 5360 808 0,'0'0'83'0,"0"0"-39"15,0 0 31-15,0 0 19 16,0 0-38-16,0 0-8 16,-12-21-6-16,12 21-19 15,0 0-10-15,0 0-1 16,0 0-12-16,0 0 5 16,0 0 4-16,0 0-5 15,0 0-3-15,0 0-2 16,0 0-4-16,12 12-5 15,7 7 0-15,2 13 10 0,-3 4-3 16,-11 7-8 0,-7-2 0-16,0-6-5 0,-7-8 16 15,-2-11-4-15,6-7 3 16,3-7 1-16,0-2 0 16,0 0 7-16,15 0 0 15,16-2-7-15,17-10 12 16,10-3 1-16,-4 3-13 15,-12 3 0-15,-14 5 2 16,-9 2-1-16,-13 1-1 16,-6 1-5-16,0 0-5 15,0 0-15-15,0 0-22 16,0 0-50-16,-3 7-106 16,-4-3-170-16</inkml:trace>
  <inkml:trace contextRef="#ctx0" brushRef="#br0" timeOffset="56377.21">3666 7669 16 0,'0'0'602'15,"0"0"-512"-15,0 0-60 16,0 0 10-16,-3-77-18 15,0 71 44-15,2 2-13 16,-1 4-16-16,-1 0-16 16,3 10-21-16,0 17 0 15,0 15 2-15,0 8 22 16,0 6-5-16,0-3 0 16,0-6-17-16,0-11-1 15,0-10-1-15,0-8 0 16,5-5 1-16,4-6 5 0,5-2-2 15,9-5 8 1,14 0-6-16,14 0-5 0,10-14-1 16,2 0 2-16,-5 2-2 15,-9 0-25-15,-7 1-85 16,-14-1-85-16,-13-2-375 16</inkml:trace>
  <inkml:trace contextRef="#ctx0" brushRef="#br0" timeOffset="56609.54">3909 7674 561 0,'0'0'234'0,"0"0"-225"15,0 0-3-15,0 91 2 16,0-36 83-16,0-3 4 15,3-5-66-15,5-6-20 16,5-6 0-16,-2-4-9 16,3-3-4-16,0-10 2 15,1-12-196-15,-2-6-521 16</inkml:trace>
  <inkml:trace contextRef="#ctx0" brushRef="#br0" timeOffset="57108.21">4667 7507 679 0,'0'0'126'0,"0"0"-89"16,0 0-35-16,-49 89 25 16,40-31 49-16,3 1-18 15,4-3-41-15,2-9-6 16,0-10 1-16,9-11-2 16,2-8-1-16,-2-8 8 0,1-2-13 15,1-4 10 1,5-4 4-16,4 0-8 0,5 0 0 15,-1 0-10-15,1-1 1 16,-4-2-2-16,0 3 0 16,-2 0-57-16,-5 0-96 15,-1-2-74-15</inkml:trace>
  <inkml:trace contextRef="#ctx0" brushRef="#br0" timeOffset="57403.41">4991 7785 820 0,'0'0'61'16,"0"0"-52"-16,0 0 14 16,-42 92 15-16,42-74-9 15,6-4-3-15,16-4-5 16,10-5-13-16,4-5 10 15,-2 0-14-15,-1-2 1 16,-9-10-2-16,-12-1 1 16,-9-1 13-16,-3-1 2 15,-15-3-7-15,-17-2-12 16,-4 0 0-16,2 3-2 16,9 1-15-16,7-4-37 0,9-6-190 15</inkml:trace>
  <inkml:trace contextRef="#ctx0" brushRef="#br0" timeOffset="58007.8">5103 7217 205 0,'0'0'309'0,"0"0"-210"15,0 0 19-15,0 0-25 16,0 0-4-16,0 0-18 0,0-54-14 16,0 51-22-16,0-1-4 15,0 1 0 1,0 1-6-16,0 1-4 0,0 1-17 15,4-1 2-15,14 1-6 16,9 0-4-16,7 0 4 16,-5 18-1-16,-4 6-1 15,-9 7-7-15,-10 3 0 16,-6-1 7-16,0-3-2 16,-1-7 4-16,-5-7 0 15,4-7 0-15,1-4 1 16,1-3-2-16,0-2 2 15,12 0-1-15,19 0 8 0,10 0-7 16,3 0-1 0,1-10 1-16,-5 0-1 0,-7 3-2 15,-12 2-17-15,-8 1-43 16,-13 4-78-16,0 0-132 16,-13 0-363-16</inkml:trace>
  <inkml:trace contextRef="#ctx0" brushRef="#br0" timeOffset="62461.88">3803 8363 398 0,'0'0'34'15,"0"0"-32"-15,0 0-2 16,0 0-65-16,0 0 59 16,0 0 6-16,0 0 38 15,-25-24-33-15,23 22-5 16,0-2-22-16,0 2 1 15,-2 0 21-15,-2 1 0 0,-5 1 0 16,-1 0-20-16,-4 0-22 16,-2 0 17-16,1 0 25 15,0 1 11-15,0 1 23 16,2 0 9-16,2 2-35 16,0-3-4-16,2 2-3 15,2-1-1-15,3-2 0 16,0 0 2-16,2 0 25 15,1 0 20-15,1 0 5 16,1 0 4-16,-1 0 3 16,1 0 24-16,-4 0-32 15,5 0-16-15,-4 0-11 16,2 2-6-16,2-2-3 16,0 0 10-16,0 0-3 0,0 0-7 15,0 0-5-15,6 0-7 16,11 0 5-16,8 0 25 15,12 0-10-15,3-4-18 16,4-4 1-16,-2 3 0 16,2-1-4-16,3 1 1 15,1 1-3-15,6-2-1 16,-3 2 1-16,-2 0-1 16,-1-1 1-16,-3 3-2 15,4 0 2-15,-1 0-1 16,7 1 2-16,0-1-2 15,-1-1 3-15,1 1-4 16,-3-2-10-16,-1 4 7 0,-3-1 0 16,1 1-4-1,-1 0 9-15,1 0-9 0,-4 0 3 16,-2 0-3-16,-1 0 1 16,-2 0 5-16,3 0 2 15,2 0-2-15,3 0 3 16,7 0 0-16,6-6-1 15,0 0 1-15,2-1 1 16,-7 1-1-16,-4 1-3 16,0 1 3-16,-3 0-1 15,2-1 3-15,2 4-4 16,-2-2 4-16,0-1 1 0,1-1-1 16,-2-1 0-16,0 3-1 15,2-1 13-15,-1 1 9 16,-3 0-7-16,-9 0-1 15,-11 3-13-15,-7 0 2 16,-11 0-4-16,2 0 0 16,-3 0 3-16,2 0 6 15,0 0 9-15,-2 0-7 16,-4 0-6-16,-2 0 5 16,-3 0-6-16,0 0 2 15,0 0 4-15,0 0-2 16,0 0-6-16,0 0-1 15,0 0 3-15,0 0-3 0,0 0-2 16,0 0-3-16,0 0-73 16,-15 0-253-16</inkml:trace>
  <inkml:trace contextRef="#ctx0" brushRef="#br0" timeOffset="63437.27">3815 8868 201 0,'0'0'435'15,"0"0"-364"-15,0 0-36 16,0 0 0-16,0 0 12 15,-107 16-26-15,78 15 27 16,4 8 6-16,6 3-11 16,5-3-18-16,7-2 14 15,6-8-18-15,1-5-15 16,0-2 14-16,10-4-6 16,5-4 5-16,4-2-9 0,5-3-5 15,3-3 3-15,-3-2-8 16,1-4 0-16,0 0-55 15,-2-3-105-15,-4-16-175 16</inkml:trace>
  <inkml:trace contextRef="#ctx0" brushRef="#br0" timeOffset="64037.67">3866 8607 590 0,'0'0'119'16,"0"0"-82"-16,0 0 3 0,0 0 10 16,0 0 7-16,0 0-11 15,-30-35-14-15,30 32 13 16,0 2-19-16,0-1-6 15,0-1-6-15,0 3 0 16,8-2-11-16,11 2-3 16,2 0-5-16,7 8-1 15,-5 16 6-15,-7 3-14 16,-8 2 11-16,-8-2-1 16,0-2 7-16,0-7-3 15,0-5 0-15,-1-5 0 16,0-5 0-16,1-2 0 15,0-1 1-15,4 0 15 0,18 0-1 16,9-6 2-16,6-4-3 16,-6-2-11-16,-4 3-1 15,-7 3-1-15,-7 4 1 16,-6-2-2-16,-5 2-1 16,-2 2-7-16,0 0-39 15,0 0-28-15,-9 0-116 16,-7 6-392-16</inkml:trace>
  <inkml:trace contextRef="#ctx0" brushRef="#br0" timeOffset="64538.33">4560 8654 520 0,'0'0'170'0,"0"0"-160"15,0 0 12-15,0 0 9 16,-44-73 45-16,41 66 10 16,0 4-17-16,2 3-31 15,-3 0-34-15,-7 22-4 16,-8 27 0-16,-8 27 56 15,-6 27 31-15,6 17-30 16,3 14-2-16,5 7-15 16,10-6-14-16,7-7-9 15,2-20 0-15,11-24-9 16,22-20-7-16,11-19 5 16,9-17-6-16,7-14-4 15,8-14-84-15,-1-8-110 0,-8-27-395 16</inkml:trace>
  <inkml:trace contextRef="#ctx0" brushRef="#br0" timeOffset="65196.56">4791 8726 529 0,'0'0'86'0,"0"0"-72"16,0 0 3-16,0 0 46 15,0 0 9-15,0 0-22 16,0-1-27-16,0 12-23 15,0 21 2-15,0 11 96 16,0 12 1-16,0 3-61 0,1-6-9 16,2-6 1-1,2-12-22-15,1-8-3 0,-3-12 13 16,-2-6-4-16,1-5-12 16,-2-2 0-16,0-1 6 15,0 0-8-15,0 0 8 16,0 0-8-16,0 0-1 15,2-7-43-15,-1-6-157 16,5-6-172-16</inkml:trace>
  <inkml:trace contextRef="#ctx0" brushRef="#br0" timeOffset="65485.78">5042 8913 862 0,'0'0'136'15,"0"0"-124"-15,0 0-8 16,0 0-1-16,0 0-3 15,0 0 9-15,120 0 3 0,-76 0-12 16,-8 0 0-16,-11 0 0 16,-4 0-1-16,-9 0-59 15,-6 0-95-15,-5 0-139 16</inkml:trace>
  <inkml:trace contextRef="#ctx0" brushRef="#br0" timeOffset="65891.7">5626 8688 856 0,'0'0'53'15,"0"0"-52"-15,0 0-1 16,44 94 31-16,-25-61 22 16,5-4-14-16,-1-3-18 15,-1-6 3-15,-3-5 0 16,-2-5-11-16,-6-6-2 16,-5-1-3-16,-3-3-2 15,-1 0 1-15,1 0 20 16,0-4 23-16,0-13-3 15,2-10-29-15,-1-5-2 16,-1-6 7-16,0-3-10 16,1-1-10-16,1 3 0 0,-1 7-6 15,1 6-7-15,-1 6-22 16,-1 7-50-16,5 4-72 16,-5 2-101-16,-2 4-268 15</inkml:trace>
  <inkml:trace contextRef="#ctx0" brushRef="#br0" timeOffset="66289.67">5973 8386 679 0,'0'0'151'0,"0"0"-107"16,0 0 2-16,0 0 20 16,0 0-26-16,0 0-33 15,56-25-5-15,-35 36-4 16,-4 16 2-16,-10 8-9 15,-7 5 6-15,0-1 1 16,-7-3 2-16,-2-11 1 16,4-6 11-16,2-11 10 0,3-3-7 15,0-4 3-15,0-1 1 16,20 0 17-16,8-1-15 16,11-12-17-16,1 1-4 15,-6 0-21-15,-10 6-136 16,-16 0-313-16</inkml:trace>
  <inkml:trace contextRef="#ctx0" brushRef="#br0" timeOffset="66709.52">5562 9074 479 0,'0'0'591'15,"0"0"-524"-15,0 0-59 16,0 0-5-16,0 0 11 15,0 0-8-15,44 0-4 16,8 0 3-16,18 0 1 0,10 0 2 16,7 0-2-16,-2-5 3 15,-4-4 4-15,-16 0-2 16,-14 1-4-16,-18 4-5 16,-12 0-1-16,-6 2 0 15,-6 2-1-15,-5 0 0 16,-1 0 0-16,-3 0 0 15,0 0-4-15,0 0-15 16,-6 10-30-16,-12 7-49 16,-4 3-167-16</inkml:trace>
  <inkml:trace contextRef="#ctx0" brushRef="#br0" timeOffset="67045.62">6007 9393 850 0,'0'0'140'0,"0"0"-140"15,-91 27 2-15,63 2 11 0,2 3 29 16,11 3 13-16,8 3-2 16,7-2-22-16,0-2-8 15,1-5-7-15,13-3-9 16,4-5 2-16,4-4-5 16,-1-5 3-16,1-3-4 15,-1-7-3-15,0-2-87 16,-5-3-161-16,-8-17-459 15</inkml:trace>
  <inkml:trace contextRef="#ctx0" brushRef="#br0" timeOffset="67456.52">6114 9268 821 0,'0'0'77'16,"0"0"-26"-16,0 0 34 15,0 0-17-15,0 0-19 16,0 0-28-16,15-37-17 15,-3 37-2-15,0 0-2 16,0 20-10-16,-3 16 5 0,-9 6 0 16,0 7 5-1,-4-3 2-15,-7-14 4 0,4-10 3 16,5-11 10-16,2-6-4 16,0-5 11-16,3 0-5 15,19-1 8-15,16-17 1 16,10-4-19-16,5-5-11 15,2 1-14-15,-6 2-71 16,-11 1-97-16,-14-1-264 16</inkml:trace>
  <inkml:trace contextRef="#ctx0" brushRef="#br0" timeOffset="68087.87">6639 7997 839 0,'0'0'13'0,"0"0"3"16,0 0 54-16,0 0 27 16,0 0-7-16,0 0-69 15,-3-30-21-15,3 30-1 16,0 0-4-16,0 7-4 16,0 8 9-16,9 7-1 0,-1 8 2 15,7 7 3-15,-2 10 0 16,5 6 6-16,3 4 2 15,0 4-4-15,0 4 1 16,-6 6 5-16,1 9-11 16,-4 8 2-16,-1 11 0 15,1 7 6-15,3 10 6 16,-2 6-6-16,-4 6-5 16,-8-5-1-16,-1-10-5 15,-10-15 0-15,-18-21-1 16,-2-15 1-16,-5-12 0 15,-2-9 2-15,-5-6-1 16,1-5 1-16,1-11-2 0,9-13-123 16,9-6-428-1</inkml:trace>
  <inkml:trace contextRef="#ctx0" brushRef="#br0" timeOffset="71838.78">1255 10519 653 0,'0'0'43'0,"0"0"-30"16,0 0-1-16,0 0 12 0,0 0 31 15,0 0-17-15,0 0-25 16,0 0-13-16,0-16 1 15,-3 42 1-15,0 13 52 16,0 11 29-16,-4 13-28 16,1 6-4-16,1 1-4 15,2-1-20-15,3-15-17 16,0-6 2-16,0-13 3 16,3-7-7-16,5-7-2 15,2-6 2-15,2-4-4 16,-1-5-2-16,5 1 5 15,-1-4-2-15,0-1-5 0,-2-2-34 16,-1 0-57-16,-9-12-95 16,-3-11-190-16</inkml:trace>
  <inkml:trace contextRef="#ctx0" brushRef="#br0" timeOffset="72070.17">1057 10807 917 0,'0'0'134'16,"0"0"-103"-16,0 0-9 0,0 0 11 16,0 0-6-16,0 0-17 15,118-39-3-15,-74 35-5 16,0 2 1-16,-7 2-3 15,3 0-33-15,-7 0-154 16,-12 0-198-16</inkml:trace>
  <inkml:trace contextRef="#ctx0" brushRef="#br0" timeOffset="72357.4">1755 10776 869 0,'0'0'191'0,"0"0"-164"16,0 0 9-16,0 0 26 15,0 0-27-15,0 0-29 16,94-17-6-16,-63 14 0 16,-5 3-11-16,-9 0-110 15,-14 1-180-15,-3 11-472 16</inkml:trace>
  <inkml:trace contextRef="#ctx0" brushRef="#br0" timeOffset="72537.92">1771 11011 808 0,'0'0'141'0,"0"0"-118"16,0 0 58-16,117-12 15 15,-70 0-56-15,7-1-25 16,6 1-13-16,-5 1-2 16,-1 6 0-16,-15-2-63 15,-17-2-282-15</inkml:trace>
  <inkml:trace contextRef="#ctx0" brushRef="#br0" timeOffset="73521.3">3571 10307 880 0,'0'0'111'16,"0"0"-65"-16,0 0-36 15,0 0-2-15,0 0 6 16,0 0-14-16,0 0-4 16,67 14 1-16,-46 18-1 15,-11 11 3-15,-10 7-3 16,0 7 4-16,-21 1 0 16,-10-4 0-16,1-6 0 15,2-11 2-15,11-11 5 16,8-6 6-16,3-9 1 0,6 0 15 15,0-7-2 1,3 0-4-16,24-4-5 0,18 0 0 16,12 0 8-16,7-5-17 15,-3-7-6-15,-6 6-3 16,-5 2-1-16,-12 4-20 16,-14-2-135-16,-11-4-284 15</inkml:trace>
  <inkml:trace contextRef="#ctx0" brushRef="#br0" timeOffset="73887.31">4236 10236 1007 0,'0'0'65'16,"0"0"-63"-16,0 0 5 15,-33 75-2-15,18-18 72 16,6 3-26-16,8-4-26 16,1-3-11-16,0-8 0 15,7-6-3-15,4-9-1 16,2-5-2-16,-2-8-2 15,3-6 3-15,3-3 1 0,7-6 0 16,6-2 0-16,7 0-7 16,3-1 0-16,6-8-3 15,-2 4-17-15,-1-1-67 16,-7 1-83-16,-5-1-160 16</inkml:trace>
  <inkml:trace contextRef="#ctx0" brushRef="#br0" timeOffset="74154.6">4773 10517 884 0,'0'0'93'0,"0"0"-65"0,0 0 18 16,-42 95-12-16,48-73-1 15,21-5-12-15,12-3 0 16,3-7-9-16,5-7-3 15,-3 0-6-15,-6-15-3 16,-9-4 4-16,-14 0-1 16,-14 0-1-16,-1 0 25 15,-28-1 3-15,-11-3-29 16,-8 4 0-16,3 6-1 16,7 6-6-16,7 7-4 15,9 0-155-15,6 0-814 16</inkml:trace>
  <inkml:trace contextRef="#ctx0" brushRef="#br0" timeOffset="75271.61">3248 11093 763 0,'0'0'65'16,"0"0"-42"-16,0 0 14 0,0 0 28 15,0 0-15-15,0 0-36 16,17-23-14-16,11 21 0 16,8-2 0-16,7 4 0 15,5-2 0-15,10 2 1 16,5 0 5-16,4 0-1 16,4 0 5-16,6 0-10 15,6 0 0-15,5 0 0 16,-1 0 0-16,4 2 0 15,-2-2-2-15,2 0 2 16,-1 0 1-16,1 0 4 16,-3-6-5-16,0 4 5 15,-1-1 5-15,-2 0 10 16,-2-1-9-16,0-2-2 16,1 3 18-16,-3-2-8 0,-7 1 5 15,-7 2-20-15,-16 0 11 16,-11 2-10-16,-13-2 9 15,-12 1-6 1,-7 1-5-16,-7 0 8 0,1 0-3 16,-1 0 8-16,3 0-6 15,-2 0-3-15,-2 0-3 16,0 0-4-16,0 0 0 16,0 0-12-16,0 0-74 15,-25 0-230-15</inkml:trace>
  <inkml:trace contextRef="#ctx0" brushRef="#br0" timeOffset="75757.31">3574 11389 480 0,'0'0'404'16,"0"0"-336"-16,0 0-62 16,-123 9 22-16,80 21 23 15,7 10-3-15,12 1-14 16,17 0-6-16,7-2-4 0,7-6-7 15,23-2 5-15,12-8 4 16,7-4-4-16,6-6-6 16,-2-6-8-16,-3-3-3 15,-3 0-5-15,-4-1-16 16,-12-3-92-16,-14 0-280 16</inkml:trace>
  <inkml:trace contextRef="#ctx0" brushRef="#br0" timeOffset="77622.33">4060 11805 871 0,'0'0'164'0,"0"0"-97"16,0 0-34-16,0 0-33 16,0 0 3-16,39 82-1 15,-14-24 53-15,3 1-17 16,1-2-28-16,-1-10 4 16,3-4-3-16,-2-10-2 15,-7-5 2-15,1-7-9 16,-7-8 1-16,-4-3 0 15,-1-4-1-15,-1 0-1 16,-4-1-1-16,-2 0 1 0,-1-2-1 16,-1-1 0-16,-2-2 3 15,0 0 0-15,0 0-3 16,1 0 7-16,-1 0 0 16,0 0 4-16,0-11 0 15,0-8-9-15,0-12-2 16,0-7-1-16,0-9 1 15,-4-9-2-15,-5-9 0 16,-4-2-15-16,-1-4-3 16,2 5 5-16,-3 1 6 15,0 3 2-15,-1 2 1 16,4-3-3-16,2 9 5 16,2 4 2-16,3 10-3 0,2 6 5 15,0 7 0-15,3 9 0 16,0 3 0-16,-1 5 0 15,1 2 0-15,-2-1 6 16,2 1-6-16,0 1-1 16,0 3 1-16,0-2 2 15,0 6 1-15,0-2-1 16,0 2 0-16,0 0-2 16,0 0 0-16,0 0-1 15,0 0 0-15,0 0 1 16,0 0-2-16,0 0-1 15,0 0 2-15,0 0 0 16,0 0 2-16,0-1 0 0,0 0 4 16,0-2-1-16,0-2 0 15,0 2-3-15,0 2-1 16,0 1 0-16,0 0 1 16,0 0-2-16,0 0 1 15,2 0-2-15,5 0-2 16,7 0 4-16,3 0 0 15,3 0 0-15,3 0 3 16,-1 0-1-16,3 0-2 16,-1 0 0-16,-1 0-2 15,2 0 2-15,2 0 1 16,1 0-1-16,0 0 0 0,4 1 0 16,2 1-1-16,2-2 1 15,4 0 1-15,5 0-1 16,1 0 0-16,2-2 0 15,-2-2 0-15,-1 1 1 16,-5 2-1-16,2-1 0 16,-2 0 1-16,1 0 2 15,0-1-3-15,1 2 0 16,0-1 0-16,1 2 0 16,-1 0-1-16,1 0-1 15,-4 0-2-15,0 0 4 16,3-2-1-16,4-1-1 15,6-4 2-15,2 0 5 0,4-2-5 16,0 0-4 0,0-2 4-16,2-2 2 0,-3 3 2 15,-6-2 2-15,-5 2 9 16,-12 3-8-16,-13 3-3 16,-11 3-3-16,-5 1 6 15,-5 0-4-15,0-1-1 16,0 1-2-16,0 0-1 15,-8 0-20-15,-20 0-97 16,-11 6-329-16</inkml:trace>
  <inkml:trace contextRef="#ctx0" brushRef="#br0" timeOffset="78164.87">4618 11553 745 0,'0'0'86'0,"0"0"-26"15,0 0 15-15,0 0-43 16,0 0-32-16,0 0 0 15,3 109 45-15,6-59 9 16,-2-2-20-16,2-7-14 16,-3-9-18-16,0-9 8 15,0-8-4-15,-6-6 2 16,0-6-5-16,0-2-3 16,0-1 0-16,3 0-11 15,5-6-87-15,2-13-184 16</inkml:trace>
  <inkml:trace contextRef="#ctx0" brushRef="#br0" timeOffset="78453.11">4924 11722 797 0,'0'0'281'15,"0"0"-233"-15,0 0-46 16,0 0-1-16,0 0 12 16,0 0 7-16,104 0-7 15,-62 0-8-15,-8 0-5 0,-4 0 0 16,-5 0-4-1,-8 0-9-15,-4 0-74 0,-7 0-109 16,-4 1-105-16</inkml:trace>
  <inkml:trace contextRef="#ctx0" brushRef="#br0" timeOffset="78823.11">5398 11647 734 0,'0'0'270'0,"0"0"-218"16,0 0-52-16,0 0 0 15,0 0 5-15,0 0 36 16,57 95-10-16,-41-72-25 15,-2-1 1-15,-1-8-5 16,1-3 3-16,-5-4-5 16,-2-5 9-16,-4-1 5 15,0-1-3-15,3 0 18 16,0-10 13-16,6-10-12 16,-3-5-5-16,0-8-9 0,-3-5 3 15,-3 0-15 1,4 2-4-16,-1 7-3 15,-1 7-55-15,1 2-69 16,-3 2-242-16</inkml:trace>
  <inkml:trace contextRef="#ctx0" brushRef="#br0" timeOffset="79255.95">5689 11361 694 0,'0'0'108'16,"0"0"-33"-16,0 0 32 15,0 0-18-15,0 0-32 16,0 0-37-16,5-16-10 16,-1 15-10-16,4 1 0 15,3 0-6-15,3 3 5 16,2 18-8-16,-7 7 2 16,-3 7 0-16,-6 3 7 0,0-3-1 15,0-6 0-15,-1-9 1 16,-1-11 0-16,2-3-1 15,0-6 3-15,0 0 4 16,8 0 12-16,13-7 2 16,8-10-6-16,4-1-14 15,3 4-3-15,-6 2-36 16,-5 9-185-16,-14 3-391 16</inkml:trace>
  <inkml:trace contextRef="#ctx0" brushRef="#br0" timeOffset="79573.1">6035 11575 839 0,'0'0'134'0,"0"0"-134"16,-45 87 0-16,14-21 45 16,1 7 5-16,2 7 18 15,3-6-15-15,7-13-36 16,4-13 2-16,7-18-3 16,0-10 2-16,4-10 2 15,1-7-10-15,2-2 1 0,0-1-5 16,0 0-2-16,0 0-4 15,0-4-12-15,2-12-117 16,9-3-264-16</inkml:trace>
  <inkml:trace contextRef="#ctx0" brushRef="#br0" timeOffset="79857.34">6183 11764 969 0,'0'0'61'16,"0"0"-61"-16,0 0 0 16,0 0 29-16,-76 102 31 15,73-60-13-15,3-4-19 16,0-8 5-16,13-5-14 15,2-7 9-15,3-4-15 16,0-8-1-16,3-1-11 16,4-5 0-16,-1 0-1 15,-3 0-96-15,-6-19-200 16</inkml:trace>
  <inkml:trace contextRef="#ctx0" brushRef="#br0" timeOffset="80355">6313 11494 642 0,'0'0'214'0,"0"0"-137"16,0 0 3-16,0 0-18 15,0 0 14-15,0 0-36 16,-15-36-14-16,15 36-12 15,1 0-14-15,19 0 0 16,7 1-1-16,1 23 1 16,-3 11-2-16,-10 5-7 15,-9 5 6-15,-6-4 0 16,0-9 3-16,0-11-1 16,0-7 2-16,0-10-1 0,0-4 4 15,20 0 14-15,8-3 14 16,12-13-2-16,2-1-30 15,-3 2-3-15,-9 2 3 16,-10 6-16-16,-9 2-43 16,-8-1-94-16,-3-1-145 15</inkml:trace>
  <inkml:trace contextRef="#ctx0" brushRef="#br0" timeOffset="81304.47">5468 11032 123 0,'0'0'245'16,"0"0"-235"-16,0 0 7 16,0 0 12-16,0 0 2 15,0 0-3-15,-33-21-8 16,33 19 26-16,-1 2 8 15,1 0 17-15,0 0 1 16,0 0-7-16,0 0 2 16,0 0-2-16,-4-2-12 15,-1 0-18-15,1-2-21 16,-1 2-13-16,1 0 1 0,-1 0-2 16,5 1 2-16,-3 1 14 15,3 0 12-15,0 0-11 16,0 0-3-16,0 0-4 15,0 0-1-15,0 0-5 16,0 0-1-16,9 0-2 16,15 0 1-16,12 0 4 15,16 0 0-15,8 0-5 16,16-5 0-16,6-3 1 16,2-1 10-16,-1 5 5 15,-6-2-7-15,-11 2 5 16,-15 3-15-16,-11 0 0 15,-9 1 1-15,-15 0-1 16,-2 0 0-16,-9 0 0 16,-5 0 0-16,0 0 0 0,1 0 0 15,1 0-1-15,2 0 1 16,4 2-2-16,2 2 2 16,1 2 0-16,-2 0 2 15,1-2-2-15,-4 5-14 16,-6-1-110-16,0-2-135 15</inkml:trace>
  <inkml:trace contextRef="#ctx0" brushRef="#br0" timeOffset="83469.67">2604 13393 942 0,'0'0'152'0,"0"0"-74"16,0 0-17-16,0 0 16 15,0 0-12-15,0 0-36 16,0 0-22-16,0 0-5 15,119-54-2-15,-71 48-11 16,-6 6-44-16,-8 0-65 16,-19 6-136-16,-15 9-294 15</inkml:trace>
  <inkml:trace contextRef="#ctx0" brushRef="#br0" timeOffset="83623.27">2680 13652 524 0,'0'0'446'0,"0"0"-419"0,0 0-27 16,112-13 36-16,-66-4 27 16,5 3-52-16,-2-1-11 15,-9 6 0-15,-7 3-25 16,-18 1-245-16</inkml:trace>
  <inkml:trace contextRef="#ctx0" brushRef="#br0" timeOffset="85672.78">3844 12986 185 0,'0'0'340'15,"0"0"-265"-15,0 0-9 16,0 0 13-16,3-78-32 16,-3 61 49-16,0 4-10 15,0 0-45-15,0 3 18 16,-2 2-29-16,2 2 10 16,0 4-7-16,-1 2-5 15,1 0-26-15,-5 12-2 16,-1 20-8-16,0 15 8 15,0 10 9-15,2 3 12 16,4-4-7-16,0-4 3 16,1-6-7-16,10-8 7 15,5-6-9-15,-2-8-5 16,2-7-3-16,3-6 8 16,1-4-7-16,1-3 4 0,1-4-5 15,-4 0-57-15,1 0-22 16,-7-11-92-16,-9-11-184 15</inkml:trace>
  <inkml:trace contextRef="#ctx0" brushRef="#br0" timeOffset="85890.2">3735 13105 703 0,'0'0'245'15,"0"0"-154"-15,0 0-56 0,0 0 20 16,0 0-19-16,0 0-18 16,90-33-15-16,-45 30 0 15,-1 2 0-15,-8 1-3 16,-5 0 0-16,-3 0-38 16,-4 7-183-16,-8-3-240 15</inkml:trace>
  <inkml:trace contextRef="#ctx0" brushRef="#br0" timeOffset="86222.32">4294 13241 830 0,'0'0'63'0,"0"0"-54"16,0 0 4-16,-28 73 13 15,43-60 4-15,15 0-12 16,7-7-6-16,3-6-4 16,-1 0 2-16,-5-3-1 15,-10-10-3-15,-10-1 1 16,-11 1 16-16,-3-1 14 0,-20-3-7 15,-14 3-29-15,-12 2 0 16,-3 6-2-16,7 6-9 16,6 0-99-16,9 0-360 15</inkml:trace>
  <inkml:trace contextRef="#ctx0" brushRef="#br0" timeOffset="86955.35">3339 13686 802 0,'0'0'129'0,"0"0"-96"16,0 0-13-16,0 0 35 16,0 0 26-16,0 0-51 15,-22-25-30-15,25 25 0 16,16 0 0-16,11-2-1 15,13 0 1-15,14-3 1 16,9-3-1-16,7-2 0 16,11-4 3-16,11-1-3 15,11-1 1-15,4-2 0 16,2 0-1-16,-3 4 0 0,-5-1-3 16,-5 3 2-1,-10 4 1-15,-8 1 0 0,1 1 0 16,-3 2 1-16,-1 0 0 15,2-2 3-15,-5-1-6 16,5 1 4-16,-3 0 1 16,-6 1-1-16,-5 1-2 15,-14 1-4-15,-9 0 4 16,-13 0 0-16,-10 2-1 16,-9-3 1-16,-8 2 0 15,-3 2 0-15,0 0 5 16,0 0 1-16,0 0-6 0,0 0-3 15,0 0-28-15,-7 0-157 16,-9 0-566-16</inkml:trace>
  <inkml:trace contextRef="#ctx0" brushRef="#br0" timeOffset="88890.18">3678 14121 805 0,'0'0'124'16,"0"0"-55"-16,0 0-35 16,0 0-34-16,0 0 2 15,24 76 9-15,-5-27 58 16,5 1-28-16,5-5-33 15,0-9 3-15,-3-5-2 16,-1-11-3-16,-3-5-1 16,-4-7 1-16,-6-2-3 15,-1-4-1-15,-4 0 0 16,-1-1-2-16,-6-1 1 0,0 0-1 16,0 0 2-16,0 0 1 15,3 0 3-15,-3-4 3 16,2-11-6-16,-2-8-2 15,0-4-1-15,0-4 0 16,0-7 0-16,0-8 0 16,0-5-2-16,-11-10-4 15,1 3-10-15,-1 2 6 16,4 3-1-16,-2 12 6 16,0 5-7-16,4 8 12 15,-1 3 1-15,2 8-1 16,-2 1-1-16,3 6-5 15,2 3 6-15,1 4 0 16,0 3 0-16,-2-1 0 0,2 1 0 16,0-3 3-16,0-1-3 15,0 1 0-15,0-2 0 16,3 2-3-16,2 2 3 16,0 0-2-16,0-1 2 15,1 2 0-15,3-2 0 16,4 2-2-16,2 0 0 15,3-1 2-15,5 0-4 16,-1-3 4-16,5-1-1 16,0 4 0-16,-1 1 1 15,4 0 0-15,3 0 0 16,0 0 1-16,3 0-1 16,2 1 0-16,4-1 0 15,2 0 0-15,2 0 0 0,0-2 4 16,5-11-3-16,4-4 1 15,-1 0-1-15,1 2 0 16,-3 5-1-16,-4 4 2 16,-8 3-2-16,-4 3 0 15,-5 0 0-15,-1 0 5 16,0 0-5-16,-1 5 0 16,0-3-3-16,2 0 3 15,2-2 0-15,-3 0 3 16,0 0-5-16,-2 0 4 15,-4 0-1-15,-1-4 1 0,-4-1-2 16,-10 2 10 0,-3 2-2-16,-2-1-7 0,-4 2 2 15,0 0 2-15,0 0-5 16,0 0-7-16,-21 2-43 16,-17 13-266-16</inkml:trace>
  <inkml:trace contextRef="#ctx0" brushRef="#br0" timeOffset="89370.89">4129 14077 723 0,'0'0'156'16,"0"0"-117"-16,0 0-39 16,0 0-8-16,0 0 8 15,0 0 10-15,6 79 34 16,-1-45-10-16,-3-6-15 15,0-5-9-15,2-6 2 16,-3-6 4-16,1-6-11 16,-2-1 0-16,1-2-5 15,-1 1-3-15,5-3-57 16,1 0-153-16,4 0-434 16</inkml:trace>
  <inkml:trace contextRef="#ctx0" brushRef="#br0" timeOffset="89589.3">4388 14158 857 0,'0'0'203'0,"0"0"-189"16,0 0-14-16,0 0 1 15,0 0 2-15,105-12-3 0,-77 12 0 16,-3 0-18-16,-7 0-123 16,-1 0-119-16</inkml:trace>
  <inkml:trace contextRef="#ctx0" brushRef="#br0" timeOffset="89940.37">4746 14043 718 0,'0'0'207'0,"0"0"-207"0,0 0 1 16,0 0 11-16,57 93 28 15,-42-67-2-15,-3-4-22 16,0-4-7-16,-2-9-5 16,-4-2 2-16,-2-4 8 15,0-3 5-15,-1 0 6 16,-2 0 23-16,4-5 8 16,0-12-39-16,-2-5-4 15,-1-3 5-15,-2-4-12 16,0 2-6-16,0 0-5 15,0 2-54-15,0 4-88 16,3 1-228-16</inkml:trace>
  <inkml:trace contextRef="#ctx0" brushRef="#br0" timeOffset="90327.33">4927 13790 709 0,'0'0'134'0,"0"0"-66"0,0 0 17 16,0 0-24-16,0 0-46 15,0 0-15-15,24-4-2 16,-9 21 1-16,4 4 1 16,-1 2-4-16,-8 1 3 15,-2-4 2-15,-2-5 0 16,-5-5-1-16,1-5-4 16,-2-4 4-16,2-1 6 15,0 0 5-15,-2 0 7 16,3 0 7-16,9 0-8 15,4 0-16-15,7 0-2 0,7-4-64 16,0 0-199-16</inkml:trace>
  <inkml:trace contextRef="#ctx0" brushRef="#br0" timeOffset="90585.64">5252 13933 736 0,'0'0'101'0,"0"0"-95"15,-18 126 77-15,6-56 6 16,0 6-34-16,2-3 4 0,1-10-8 16,2-11-24-16,2-17-26 15,2-11 28-15,3-11-16 16,0-9-10-16,0-2 1 15,0-2-4-15,0 0 0 16,0-6-32-16,0-16-164 16,0-7-603-16</inkml:trace>
  <inkml:trace contextRef="#ctx0" brushRef="#br0" timeOffset="90985.58">5437 14089 613 0,'0'0'327'0,"0"0"-274"16,0 0-50-16,0 0 32 16,-48 95 13-16,41-57-16 15,4-4 10-15,3-7-26 16,0-6-7-16,3-9 4 15,10-3-2-15,7-7 4 16,3-2-3-16,6 0-10 16,-1-11-2-16,-4-5-40 15,-3-6-161-15,-10-5-284 16</inkml:trace>
  <inkml:trace contextRef="#ctx0" brushRef="#br0" timeOffset="91438.36">5567 13875 653 0,'0'0'189'16,"0"0"-118"-16,0 0 10 15,0 0-18-15,0 0-2 16,0 0-26-16,-8-28-15 0,8 28-2 16,0 0 7-16,0-1-13 15,0 1 2-15,0 0-8 16,3 0-3-16,14 0-2 15,5 0-2-15,8 6 1 16,1 7-3-16,-2 1 2 16,-3 1 1-16,-4-3-1 15,-5-2-4-15,1-4 10 16,-1-5-9-16,3-1 8 16,4 0-4-16,3-5 0 15,3-11 0-15,2-2-5 16,3-2-43-16,-4-1-62 0,-5-3-98 15,-8 1-269-15</inkml:trace>
  <inkml:trace contextRef="#ctx0" brushRef="#br0" timeOffset="92225.26">1928 13356 783 0,'0'0'103'16,"0"0"-91"-16,0 0 46 15,0 0 5-15,0 0-16 16,0 0-40-16,-10-6-4 16,7 43-3-16,3 9 20 15,0 4 33-15,4 1-12 16,14-2-2-16,1-4-22 16,1-5-2-16,2-4-7 15,-3-9 0-15,-2-5-5 16,2-4-2-16,-2-6 6 0,2-2-2 15,-1-4-5 1,0-6-36-16,-2 0-31 0,-7-6-111 16,-9-18-200-16</inkml:trace>
  <inkml:trace contextRef="#ctx0" brushRef="#br0" timeOffset="92409.76">1929 13661 994 0,'0'0'101'16,"0"0"-100"-16,0 0 3 15,114-20 8-15,-62 4 5 0,2 2-7 16,-2 3-9 0,-7 2 1-16,-9 7-4 0,-11 2-35 15,-4-2-189-15,-12-1-397 16</inkml:trace>
  <inkml:trace contextRef="#ctx0" brushRef="#br0" timeOffset="95841.58">11360 10391 113 0,'0'0'251'0,"0"0"-156"16,0 0-22-16,0 0 1 15,-8-72 19-15,4 60-1 16,-3 0-12-16,4 1-9 15,0-1-29-15,1 2-6 16,2 1 1-16,0 0-1 16,0 3-4-16,0 4-19 15,0 0-5-15,0 2-2 16,0 0-5-16,-1 0-1 16,-1 0 0-16,1 0-5 15,-2 10 0-15,-3 18 5 0,-3 17 0 16,-2 14 1-1,2 12 12-15,3 7 2 0,2 1-3 16,3-2 2-16,1-7-7 16,0-5-3-16,0-9 12 15,8-13-8-15,4-9 4 16,0-11-10-16,5-6 3 16,-2-7 0-16,6-6 3 15,-1-2-6-15,4-2 3 16,-3 0-5-16,1-6-17 15,1-9-21-15,-5-4-36 16,1-2-43-16,-5-3-46 16,-11 0-133-16</inkml:trace>
  <inkml:trace contextRef="#ctx0" brushRef="#br0" timeOffset="96086.92">11142 10675 847 0,'0'0'131'0,"0"0"-54"16,0 0-29-16,0 0 12 16,0 0-32-16,0 0-20 0,85-37 10 15,-34 27-1 1,6 0-14-16,1 0 2 0,-5 3-5 15,-2 2-39-15,-5-1-118 16,-10 0-134-16,-9-2-457 16</inkml:trace>
  <inkml:trace contextRef="#ctx0" brushRef="#br0" timeOffset="96445.96">12149 10425 959 0,'0'0'100'0,"0"0"-44"0,0 0-20 16,0 0 4 0,0 0-20-16,0 0-4 15,67-31-16-15,-23 25 1 0,5 4-4 16,-3 2 3-16,-4 0-56 15,-14 5-103-15,-13 10-119 16,-15-2-380-16</inkml:trace>
  <inkml:trace contextRef="#ctx0" brushRef="#br0" timeOffset="96642.43">12105 10726 806 0,'0'0'269'0,"0"0"-212"15,0 0-57 1,0 0 22-16,114-27 19 0,-48 10-4 16,4-2-12-16,2 5-11 15,-10 3-13-15,-11 4-1 16,-11 4-38-16,-14 0-83 16,-8 2-156-16,-17-5-379 15</inkml:trace>
  <inkml:trace contextRef="#ctx0" brushRef="#br0" timeOffset="99459.9">13735 9651 585 0,'0'0'56'15,"0"0"22"-15,-6-71-33 16,5 48 12-16,1 3 13 16,0 7-4-16,0 4-22 15,0 6-4-15,0 3-19 16,0 4-21-16,0 26-2 15,0 18 2-15,0 20 26 0,0 13 32 16,0 1-26-16,0 1-11 16,0-7-4-16,0-6-12 15,6-11 1-15,3-10 2 16,4-15 1-16,-1-9-8 16,1-12-1-16,-2-5 9 15,-1-6-9-15,4-2 9 16,-2 0-9-16,2-4-24 15,2-11-40-15,-6-5-74 16,-1-6-51-16,-9-7-138 16</inkml:trace>
  <inkml:trace contextRef="#ctx0" brushRef="#br0" timeOffset="99651.39">13608 9884 781 0,'0'0'84'16,"0"0"18"-16,0 0-55 16,0 0-8-16,0 0-7 15,82-40 17-15,-40 35-17 16,3 4-15-16,-2 1-13 16,-2 0-4-16,-3 0-34 15,-1 0-138-15,-5 1-174 16</inkml:trace>
  <inkml:trace contextRef="#ctx0" brushRef="#br0" timeOffset="99996.46">14214 9992 801 0,'0'0'95'15,"0"0"-76"-15,0 0 13 0,-39 73-18 16,47-56 16-16,26-4 0 16,11-7-9-16,12-4-7 15,2-2-9-15,-5-6-2 16,-12-10 2-16,-12-2-4 15,-16 4 1-15,-14-3 10 16,-2 3 25-16,-30-3-31 16,-10 3-6-16,-4 6 0 15,-5 4-1-15,9 4-27 16,9 0-118-16,10 0-504 16</inkml:trace>
  <inkml:trace contextRef="#ctx0" brushRef="#br0" timeOffset="100606.83">12994 10493 871 0,'0'0'96'0,"0"0"-15"15,0 0-39-15,0 0 8 16,0 0-33-16,0 0-2 16,-18-11-12-16,49 11-1 15,18 0 8-15,16 0-3 16,15-3-5-16,14-7 1 16,17-3 0-16,12-3 1 15,13 1-2-15,10 1 1 16,1 3 1-16,-1 1-4 15,-3-2 1-15,-12 0-4 16,-8 0 4-16,-12 1-6 0,-11 1 9 16,-6 1-4-16,-3 0 2 15,0-1 0-15,5 4-2 16,1-3 11-16,-2 3 0 16,-5 0 0-16,-14 0 8 15,-19 2-7-15,-13 0 0 16,-15 2-11-16,-13 0 0 15,-10 0 1-15,-6 1-2 16,0 0-4-16,0 1-10 16,-12 0-55-16,-21 0-102 15,-14 1-365-15</inkml:trace>
  <inkml:trace contextRef="#ctx0" brushRef="#br0" timeOffset="102090.86">13218 11475 136 0,'0'0'810'0,"0"0"-807"15,19 94-1-15,-7-35-2 16,6 2 6-16,1 1 38 16,-1 1-12-16,3-5-20 15,0 3-2-15,0-12-9 16,-1-9 0-16,-3-6 6 16,-1-9-5-16,-4-9-1 15,-1-3 0-15,-4-7-1 16,-2-2 4-16,-4-2 0 0,-1 0 20 15,2-2 13-15,-2 0-1 16,1 0-3-16,1-9 5 16,-1-9-28-16,1-7-10 15,-2-6 1-15,0-9-1 16,0-11-8-16,0-9 7 16,-6-12-6-16,3-9-16 15,1-6-1-15,1-5 9 16,-2 6-7-16,0 7-21 15,-2 14 33-15,-4 12 9 16,2 7 2-16,-4 6-1 16,0 4 11-16,-2 1-9 15,3 1 16-15,-2 1-16 16,3 1 1-16,2 2-2 0,1-1 2 16,3 1-1-16,3 3 1 15,0 1-3-15,0 4 0 16,0 6 1-16,0 3 0 15,0 1-1-15,0 3 1 16,0 3-1-16,0 3-3 16,0 3 3-16,0 0 6 15,0 0-4-15,0 0-2 16,0 0 0-16,0-1 0 16,0 1 1-16,0-4 1 15,0-1 5-15,0 0-4 16,0 0-2-16,0-1-1 15,0 0 0-15,0 1 3 0,0 5 0 16,0-1-1-16,0 1 6 16,0-3 0-16,3-1-4 15,6-2-2-15,4-5-1 16,3 3-1-16,0 0-1 16,3 2 1-16,2 2 0 15,0 1 0-15,6 1 0 16,2 1 0-16,3 1 0 15,4 0 0-15,-2 0 0 16,0 0 0-16,2 0 3 16,-5 0-7-16,3 0 8 15,0 1-2-15,6-1-2 0,4 0 0 16,5 0-1-16,5 0-3 16,4-5 4-16,-4-4 0 15,-1 0-3-15,-1 2 3 16,-2 1 0-16,3 0-1 15,0 4 0-15,1-4 1 16,-3 4 2-16,-3 0-1 16,-2-1-1-16,-2 2 0 15,3-1 0-15,1 0 0 16,1 1 0-16,2 0-1 16,1-1 0-16,0 1-2 15,-1-1 3-15,2-1 0 16,4-1 0-16,7-3 1 0,3 1 0 15,1 1-1-15,-7-1 0 16,-3 1-1-16,-6-3 1 16,-4 1-3-16,0-3 1 15,-5-2 4-15,1 2-1 16,-3-2 2-16,-2 0 3 16,1 4 5-16,-6-1 0 15,-7 2-5-15,-10 3 1 16,-7 1-1-16,-10 2-5 15,0 0-1-15,0 1-1 16,-13 0-12-16,-17 0-42 16,-11 0-165-16,-12 7-172 15</inkml:trace>
  <inkml:trace contextRef="#ctx0" brushRef="#br0" timeOffset="102765.06">13917 11186 791 0,'0'0'90'0,"0"0"-66"16,0 0-24-16,0 0 0 16,0 0 12-16,0 0 37 15,-4 106 5-15,2-59-4 16,2-2-37-16,0-3 6 0,0-6 16 15,0-8-23-15,0-8-5 16,0-9-3-16,0-4 0 16,0-5-3-16,0-2 0 15,0 0 3-15,0 0-2 16,0 0-2-16,0-2-23 16,0-8-81-16,2-9-203 15</inkml:trace>
  <inkml:trace contextRef="#ctx0" brushRef="#br0" timeOffset="103071.24">14244 11322 969 0,'0'0'122'0,"0"0"-119"16,0 0 0-16,0 0-1 15,0 0-2-15,91-4 15 16,-43 0 0-16,5-2-10 16,1-1-1-16,-8 2-4 15,-7-1 0-15,-9 3 6 16,-8 0-6-16,-7 1-15 15,-9 2-25-15,-3 0-54 0,-1 0-66 16,-2-4-179-16</inkml:trace>
  <inkml:trace contextRef="#ctx0" brushRef="#br0" timeOffset="103480.16">14968 11137 932 0,'0'0'78'16,"0"0"-78"-16,0 0 0 15,0 0 24-15,50 94 11 16,-29-61-20-16,3-3 4 16,0-3-18-16,-3-7 7 15,-3-5-7-15,-4-6 0 16,-6-5 6-16,-2-4-1 16,-4 0 6-16,2 0 35 15,2-18-6-15,-3-4-34 16,1-6 4-16,-2-4 2 0,-1-6 2 15,2-6-15-15,2 0 0 16,4 1-11-16,4 7-53 16,-2 4-109-16,-1 7-206 15</inkml:trace>
  <inkml:trace contextRef="#ctx0" brushRef="#br0" timeOffset="104008.73">15388 10799 226 0,'0'0'570'16,"0"0"-470"-16,0 0-5 16,0 0-28-16,0 0-26 15,0 0-15-15,0-23-18 16,0 23 1-16,0 0-9 15,0 0 1-15,0 0 0 0,2 0-1 16,5 0-6-16,5 5 4 16,6 10 2-16,1 3-1 15,-4 7 2-15,-1 1-2 16,-10 2 1-16,-4 1-1 16,0-4-1-16,-6-4 2 15,-6-8-2-15,6-5 2 16,3-6 3-16,3-2 3 15,0 0 20-15,0 0 14 16,24-2-9-16,10-11-23 16,13 1-8-16,4-2 1 15,-5 3-1-15,-6 4-31 0,-12 3-69 16,-13 4-140-16,-15 0-481 16</inkml:trace>
  <inkml:trace contextRef="#ctx0" brushRef="#br0" timeOffset="104454.54">14875 11522 962 0,'0'0'158'15,"0"0"-124"-15,0 0-13 16,0 0-15-16,0 0 12 15,131-28-6-15,-55 13 1 16,14-3-1-16,7-3 12 16,-3 1-4-16,-11 3 9 0,-16 6-3 15,-18 5-21-15,-18 3-5 16,-13 2 2-16,-12 1-4 16,-6 0 5-16,0 0-6 15,0 0-2-15,-2 0 4 16,-12 0 1-16,-6 1-29 15,-6 13-61-15,0 3-120 16,-1-1-295-16</inkml:trace>
  <inkml:trace contextRef="#ctx0" brushRef="#br0" timeOffset="104839.51">15402 11701 1054 0,'0'0'55'15,"0"0"-49"-15,0 0-6 16,0 0-3-16,0 0 3 0,-102 57 11 16,75-18 3-1,8 3 16-15,9-1 0 0,5-2-8 16,5-7-5-16,0-7 1 16,12-5 7-16,10-8-1 15,7-5-10-15,2-7-4 16,6 0-1-16,1 0-9 15,-3-11-6-15,-3-3-86 16,-8-6-91-16,-5-3-266 16</inkml:trace>
  <inkml:trace contextRef="#ctx0" brushRef="#br0" timeOffset="105481.8">15646 11568 863 0,'0'0'126'0,"0"0"-54"16,0 0 17-16,0 0-34 16,0 0-12-16,0 0-8 0,-3-15-18 15,3 15-7-15,0 0-5 16,0 0-3-16,0 0 0 16,0 0 2-1,0 0-4-15,0 0 0 0,0 0-5 16,-1 0 4-16,-5 0 0 15,-3 0 1-15,-4 0 0 16,0 3 1-16,3-2 4 16,6 0 1-16,2-1 0 15,2 0-2-15,0 0 0 16,0 0 0-16,0 0-1 16,0 0-1-16,0 0 1 15,2 0 0-15,8 0-2 16,2 0-1-16,7 0 0 15,1 6-1-15,1 6-2 0,-5 5-3 16,-1 4 1-16,-6-1-1 16,-4 2 3-16,-5-6 2 15,0 1 1-15,0-9 0 16,0 0 2-16,-2-5-1 16,2-3 1-16,0 0-2 15,7 0 9-15,16 0 11 16,11-12-11-16,12-3-2 15,-1-2-6-15,1-1-1 16,-4 2 1-16,-7 2-2 16,-7 1-22-16,-7 3-85 15,-14-5-99-15,-7-2-266 16</inkml:trace>
  <inkml:trace contextRef="#ctx0" brushRef="#br0" timeOffset="109091.13">10595 9890 511 0,'0'0'327'15,"0"0"-297"-15,0 0-28 0,0 0-1 16,0 0-1-16,0 111 0 16,10-40 30-16,3 19 38 15,4 20-6-15,2 19-25 16,1 21-9-16,-1 17-3 16,0 6 1-16,3 4-8 15,1 4-14-15,-3 1-4 16,-3-4 1-16,-1-12-1 15,-6-16 5-15,2-23-5 16,-7-15 0-16,-1-7 0 16,-3-2 14-16,4-1-9 15,2-2 9-15,2-8-8 0,2-2-6 16,2-9 2-16,-7-8-2 16,0-4 1-16,-1-5-2 15,-2-7 2 1,-2-5-2-16,6-7 2 0,1-9-1 15,1-8 0-15,1-8 0 16,5-8-1-16,2-8 0 16,5-4 1-16,6 0 4 15,5-3 2-15,2-4-6 16,3-2 2-16,8 2-2 16,8 1 2-16,12 1-2 15,12-2 0-15,10-2-4 16,7-1-13-16,8-2 6 15,4-3-13-15,8-3 12 16,6-2 8-16,1 4 4 0,-1 0 1 16,-7 7 1-16,1 3-1 15,-4 6-2-15,-2-3-2 16,2-1 3-16,-4-3-1 16,5-5-5-16,3-1-11 15,7-1 17-15,2-2 0 16,3 0 0-16,0-1 0 15,6-1 3-15,2-3 8 16,-2-2 11-16,0 1-16 16,-5-3-4-16,-7 1-2 0,3 1 0 15,2-2 0 1,-2 0-2-16,0 1 2 0,0 2 0 16,-3-1 1-1,-3-3-1-15,1-3 0 0,1-2 13 16,-4-1-8-16,2 2 7 15,-6 3-3-15,-3 3-4 16,-9 5 9-16,-11 0-2 16,-9 2 0-16,-11 6-6 15,-3-3-5-15,-3 6-1 16,-1-4-2-16,2 2-1 16,1 0 2-16,0 0 1 15,7 0-1-15,-1 1 0 16,3 3 2-16,-2 4-1 15,-6-2 1-15,-11 4-1 0,-10 0 0 16,-7 0 0-16,-3 0 2 16,-5 0-1-16,-4 0 1 15,-4 0 18-15,-6 0-6 16,-2-2 2-16,-2-2 1 16,1 2-9-16,-2-3-8 15,-4 2 1-15,0 0 0 16,-7-1 2-16,0-8 1 15,0-6-4-15,-7-12-2 16,-9-8 2-16,-5-6 1 16,3-8 0-16,0-10 1 15,4-10-4-15,1-12 2 0,4-6-7 16,-3-6-2-16,-4-10 3 16,-5-5 5-16,-7-5-4 15,-6 0 8-15,-1 1-3 16,-2-1 6-16,2 0 3 15,4-5-7-15,4 0 0 16,3 1-2-16,6-6 0 16,2-4-2-16,5 1 2 15,1 4-1-15,1 8-3 16,0 10 4-16,-3 3 0 16,-1 4-1-16,-5 6 1 15,0 13 2-15,0 6-2 16,6 4-4-16,0 3 4 0,6 1 2 15,3 0-2-15,0 4-7 16,-1 3 0-16,-4 1 3 16,-4 0-2-16,-3-2 0 15,-4 0-1-15,-5 3 5 16,0 1 0-16,-3 3-1 16,-3 2 2-16,2 4-6 15,1 3 4-15,4 2-2 16,5 4 4-16,3 2 1 15,4 1 0-15,2 5 4 16,-3 0-4-16,2 2-3 16,1 3 2-16,-1 4 1 15,2-2 0-15,-1 3 1 16,-3 3-1-16,2 0 0 0,-2 3-1 16,1 3-6-16,4 3 7 15,2 2-1-15,1 4 0 16,-5 2-1-16,0-1-2 15,-8 2 3-15,-9 0-3 16,-6 5-1-16,-11 7 3 16,-6-1 0-16,-5 2-11 15,-5 1-6-15,2-2 9 16,-3 1 3-16,1 2 4 16,0 2-2-16,-3 1 1 15,-1-4-3-15,-4 1 5 16,-5 0 0-16,-7 0-3 15,-10 1-5-15,-5 0 1 0,-6 1 6 16,1-3-4-16,8 2 4 16,8-4 1-16,6 1 0 15,0 1 2-15,-4 0 1 16,-7 3-1-16,-4 0 0 16,-11 4-1-16,-3 0 1 15,-6 3 2-15,-5 2-2 16,-6-3 0-16,-1 0 1 15,6-3 1-15,9-1-4 16,14-2 0-16,8-4 2 16,10 0 0-16,1-2 1 15,-2 2-2-15,-4 1 2 0,-3 1-1 16,3 1 4-16,-2-1-2 16,-1 4 3-16,2-1 5 15,2 0-10-15,5 2 0 16,14 1 1-16,5-2 1 15,9 1 3-15,0-1-5 16,5-2 1-16,-5 0-1 16,-3-1 0-16,-7 1 0 15,-9 0 2-15,-12 4-2 16,-9 1 0-16,-3 1 2 16,5-2-1-16,6-3-2 15,12-2 2-15,6-3 6 16,3-2-7-16,1 0-2 0,-5 5 1 15,-3 2-2-15,-8 5 2 16,-1 4 1-16,-2 0 4 16,5 0-4-16,5-1-2 15,7-5 2-15,7-4 0 16,7-4 0-16,7-5 0 16,9-4 0-16,6-2 1 15,1 3 0-15,3 1 4 16,-4 1-1-16,1 2-4 15,-2 1 1-15,-2 1-2 16,0-2 1-16,4 1 0 16,3-3 0-16,2-1 0 0,5 0 0 15,-1-2 0 1,4-1-1-16,2 0 1 0,2 0 1 16,-4-2-1-16,1 3 0 15,-6 2 0-15,-1 4 0 16,-7 2 0-16,-2 1 1 15,-2 1-1-15,5-3-2 16,4-2 2-16,10-5 0 16,7-2 2-16,1-1-6 15,0-1 4-15,13 3 0 16,10-2 0-16,0 2 6 16,-3 2-3-16,-5-1 1 15,-9-1-4-15,-5 1-2 16,-1-3 2-16,0 0-2 15,0-1 1-15,0 1 1 0,0-1 0 16,0 0 0-16,0 0-1 16,0 0 2-16,0 0-1 15,0 0 4-15,2 2-4 16,-2-2 0-16,0 0 0 16,0 0-2-16,0 0 4 15,0 2 0-15,0 2-2 16,3 3-5-16,4 4 5 15,1 6 1-15,2 3-1 16,1 8 0-16,-1 0 2 16,-3 5-2-16,0 1-1 15,-3 2 1-15,0 1 1 0,-4 3-1 16,3 1 1-16,0-1 2 16,3-1-3-16,2-3-2 15,1-3 2-15,-2-2 2 16,-1-6-2-16,0-4-1 15,-4-2 1-15,-1-4 2 16,1-3-2-16,1-2 0 16,-2 0 0-16,5 0 1 15,-2 0 1-15,-1 0-2 16,2-4 1-16,-4-2-1 16,1 0 0-16,-2-2-2 15,0-2 1-15,0 3 1 16,3-2 3-16,-1 2-3 0,-1 1 0 15,4 2-3-15,0-1 6 16,0 1-6-16,-1 1 4 16,-1-4-2-16,0 1 2 15,-1-1-1-15,2 1 2 16,2 0-1-16,5 3-1 16,-1 3 0-16,5 4 0 15,-3 0 2-15,2 2-2 16,0 1 0-16,3 0 0 15,1-2 0-15,4 1 0 16,2-3 1-16,-3 2 0 16,0 0 0-16,-8-3-1 0,-3 2 0 15,-5-1-1-15,-4 1-1 16,-1-1 0-16,0-4 2 16,0 1 0-1,0 0-2-15,0 1 1 0,0-3 2 16,0 0-2-16,0 1 6 15,0-3-9-15,0-2 6 16,2 4-2-16,1-1 0 16,-3 1 2-16,5 1-2 15,-4-1 0-15,1-4 0 16,-2-1 1-16,0 0-1 16,0-2 0-16,0-1 1 15,0 0-1-15,0 0 1 16,0 0-1-16,0 0 1 15,0 0-1-15,0 5-2 0,-3-1-77 16,-16-4-273 0</inkml:trace>
</inkml:ink>
</file>

<file path=ppt/ink/ink3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11-06T11:56:42.405"/>
    </inkml:context>
    <inkml:brush xml:id="br0">
      <inkml:brushProperty name="width" value="0.05292" units="cm"/>
      <inkml:brushProperty name="height" value="0.05292" units="cm"/>
      <inkml:brushProperty name="color" value="#FF0000"/>
    </inkml:brush>
  </inkml:definitions>
  <inkml:trace contextRef="#ctx0" brushRef="#br0">2965 2244 678 0,'0'0'94'0,"0"0"-77"16,0 0 18-16,0 0 18 0,0 0 38 15,0 0-15-15,0 0-35 16,21-50 26-16,-21 47-33 16,0 0-6-16,0 0-13 15,0 0-8-15,-5-3-6 16,-14-1-1-16,-4 1-6 16,-8 0 2-16,-3 4-3 15,0 2 6-15,-4 0 1 16,-4 0 1-16,-4 11-1 15,0 7-6-15,1 6 6 16,8 0-2-16,12 1-6 16,5 1 8-16,8-2-4 0,6 1 3 15,6-3-1-15,0 1 2 16,11 2-1-16,19 2 2 16,10 7 2-16,6 1 3 15,6 2-6-15,-2 5-7 16,-3 0-7-16,-8 2-10 15,-9 0 13-15,-5-5-9 16,-14-2 6-16,-10-5 1 16,-1-5 8-16,-15-6 5 15,-13-5 13-15,-11-4 33 16,-2-8-1-16,-4-4 0 16,-7 0-4-16,8-4-4 15,5-8-22-15,11 4 3 16,9 3-16-16,8 2-4 15,8 3-8-15,3 0-78 0,14 10-151 16,20-5-192-16</inkml:trace>
  <inkml:trace contextRef="#ctx0" brushRef="#br0" timeOffset="416.88">3378 2651 966 0,'0'0'89'0,"0"0"-40"16,0 0 20-16,0 0-17 16,0 0-24-16,0 0-23 15,-22-19-4-15,40 19 0 16,16 9 3-16,15 1-1 0,14-3-1 15,10-4 0-15,0-3-2 16,0 0-14-16,-6 0-32 16,-9-1-36-16,-10-9-40 15,-16-5-89-15,-18-8-386 16</inkml:trace>
  <inkml:trace contextRef="#ctx0" brushRef="#br0" timeOffset="627.31">3820 2370 924 0,'0'0'246'16,"0"0"-245"-16,0 0-1 0,0 0-22 15,0 0 22-15,94 57 2 16,-42-25-2-16,0 11 0 16,-7 3-1-16,-8 4 1 15,-14 2 0-15,-17-1-2 16,-6 0-16-16,-20 0 15 15,-20 2 3-15,-5-7-21 16,4-21-196-16</inkml:trace>
  <inkml:trace contextRef="#ctx0" brushRef="#br0" timeOffset="1499.98">3605 3306 162 0,'0'0'0'0,"0"0"-106"0</inkml:trace>
  <inkml:trace contextRef="#ctx0" brushRef="#br0" timeOffset="4388.26">4396 2113 814 0,'0'0'30'16,"0"0"1"-16,0 0 1 0,0 0 42 15,0 0-22-15,0 0-25 16,0 0-25-16,-17-26-2 16,17 46-6-16,0 18 6 15,5 18 5-15,2 17 8 16,2 10-6-16,-3 8-5 16,-2-4-1-16,1-8 5 15,-2-11-3-15,-2-17-3 16,1-15 3-16,-2-14 3 15,0-10-3-15,0-6 5 16,0-5-7-16,0-1 7 16,0 0 38-16,0-5 22 0,0-18-6 15,-12-13-50 1,0-14-11-16,-1-13-2 0,7-12-3 16,-2-7-2-16,4-5-5 15,1-1 0-15,3 4 3 16,0 6 6-16,0 12 1 15,9 13 1-15,7 14 0 16,5 12 0-16,3 11-1 16,7 10-9-16,-1 6 1 15,0 6 2-15,-2 32 2 16,-13 12-2-16,-13 15-4 16,-2 6 9-16,-23-2-5 15,-10-9 7-15,-5-10-2 0,2-14 1 16,6-11 1-1,5-8-1-15,11-10 1 0,5-7 6 16,7 0-3-16,2 0 13 16,0-2-4-16,0-5-8 15,13 6-4-15,11 1-5 16,8 13-4-16,6 21 8 16,-1 10 1-16,-5 8 0 15,-6 1 0-15,-5-7 2 16,-4-9-1-16,-6-8-1 15,-3-7 1-15,-2-6-2 16,-1-5-7-16,0-8-110 16,-2-3-192-16</inkml:trace>
  <inkml:trace contextRef="#ctx0" brushRef="#br0" timeOffset="5363.65">4779 2645 899 0,'0'0'142'16,"0"0"-138"-16,0 0 11 15,0 0 1-15,0 0-10 16,0 0-2-16,93-90 6 16,-77 69-7-16,-7 0-2 15,-1-6-1-15,-8-2 0 16,0-5-19-16,0 0-22 0,-11 2 11 15,-3 10 14-15,1 7 13 16,1 8 3-16,3 5 1 16,-1 2 9-16,1 12-8 15,-6 17 3-15,1 15 21 16,5 8 9-16,8 4-18 16,1-2 0-16,0-8-9 15,15-6 0-15,6-10 6 16,1-8-3-16,2-5-4 15,3-9-6-15,0-5 13 16,1-3-12-16,-1 0 5 16,-2-14 3-16,-4-11-3 0,-1-12-4 15,-7-10 4 1,-7-9-6-16,-6 0-1 0,0 5-1 16,-17 9-2-16,-2 12 0 15,3 8 1-15,1 7 4 16,6 7-2-16,3 4 0 15,4 4 7-15,2 0-2 16,0 0-5-16,0 0 0 16,0 0 0-16,0 0-11 15,5 3 10-15,13 12-2 16,3 7 2-16,7 4 1 16,5 7 0-16,1 9 3 15,-1 7-4-15,-5 3 1 16,-7 1-3-16,-7-7 1 15,-10-8 2-15,-4-7 3 0,0-12-1 16,0-5 17-16,0-10 1 16,0-2 3-16,0-2 12 15,0 0 7-15,0 0-8 16,0 0-10-16,0-14-2 16,8-18-22-16,18-15-5 15,13-16-40-15,9-3 38 16,-2-1 7-16,2 0 0 15,-3 1 0-15,-8 4-3 16,-7 7 3-16,-8 6 1 16,-13 9 1-16,-7 5 0 15,-2 6-1-15,0 4-2 0,-9 3 2 16,0 4 1-16,-1 1-1 16,2 5 0-16,3 3-1 15,2 5 1-15,2 4 1 16,1 0-2-16,0 2-10 15,0 30-21-15,-2 23 12 16,-1 24 19-16,-1 13 13 16,4 2 4-16,0-5-6 15,0-9-8-15,0-11 2 16,0-12-1-16,7-13-3 16,-1-15 2-16,2-11-1 15,2-6-2-15,2-8-14 16,2-4-70-16,4-16-35 15,-5-24-162-15</inkml:trace>
  <inkml:trace contextRef="#ctx0" brushRef="#br0" timeOffset="5515.24">5464 2390 649 0,'0'0'536'0,"0"0"-466"15,0 0-69-15,0 0 17 16,0 0 27-16,0 0-23 15,61-10-22-15,6-10 0 16,24-5 0-16,0-2-79 16,-12-3-211-16</inkml:trace>
  <inkml:trace contextRef="#ctx0" brushRef="#br0" timeOffset="6264.23">6259 2025 595 0,'0'0'80'0,"0"0"-19"16,0 0-1-16,0 0 18 15,9-91 38-15,-9 70 6 16,-3 2-77-16,-9 2-7 16,2 5-21-16,2 5-2 15,1 4-6-15,-4 3-9 16,-2 3-4-16,-7 24-13 0,0 16 7 15,3 17 10-15,5 12 0 16,12 7 4-16,0 3 6 16,3-5 6-16,15-6-15 15,-2-5 7-15,1-5-8 16,-1-8 1-16,-2-7-1 16,-2-9 0-16,-2-11 2 15,-4-7-2-15,-1-7-10 16,-5-6-44-16,0-5-43 15,0-1 14-15,0-2-10 16,-17-18-110-16,-1-9-465 16</inkml:trace>
  <inkml:trace contextRef="#ctx0" brushRef="#br0" timeOffset="6481.65">6026 2451 461 0,'0'0'398'0,"0"0"-294"16,0 0-53-16,0 0 1 15,0 0 20-15,0 0-22 16,15-13-11-16,11 4-18 16,10 1-11-16,5-3 5 15,1 3-9-15,-6 2-5 16,-5 2 2-16,-1 0-3 16,4-4-15-16,-1 2-15 15,0-1-39-15,-5 0-109 0,-7 1-19 16,-9 1-63-1,-5 1-137-15</inkml:trace>
  <inkml:trace contextRef="#ctx0" brushRef="#br0" timeOffset="7681.44">6451 2339 160 0,'0'0'371'16,"0"0"-215"-16,0 0-79 15,0 0 30-15,0 0 12 16,0 0-21-16,-8-6-57 16,8 6-37-16,7 0-4 15,11 13-11-15,6 12 5 16,3 6 3-16,-1 5 3 15,-3-3 0-15,-7-2-6 16,-5-4 5-16,-7-10 1 0,-2-8 0 16,-2-5 0-1,0-4 0-15,0 0 31 0,0 0 28 16,0-20 9-16,0-7-40 16,0-12-19-16,2-2-9 15,17-1-2-15,6 6-8 16,2 9-4-16,1 6-2 15,-1 9-2-15,-6 2-4 16,-5 6 9-16,-7 2 4 16,-7 1 3-16,-2 1 6 15,0 0 0-15,0 0-1 16,0 0-1-16,-15 3 2 16,-6 13 1-16,-4 5 1 15,3 7 0-15,8 1-2 16,5 3 9-16,7 0-9 15,2-1 1-15,0-4 3 0,8-4-4 16,7-8 1-16,4-7 0 16,3-5 0-16,0-3 1 15,0 0-2-15,-3-10 1 16,-2-8-1-16,-4-9 1 16,-4-5 1-16,-3-3 1 15,-4-4-3-15,-2 4 0 16,0 7 0-16,0 9 0 15,0 11 2-15,0 8 6 16,4 0-8-16,3 0-7 16,4 13 1-16,4 11 0 0,6 4 4 15,-4 2-2 1,-3-2 3-16,-1-3 0 0,-4-4-1 16,0-8 2-16,-1-3 2 15,-4-6-2-15,2 0 1 16,-4-4-1-16,1 0 7 15,4-11 0-15,8-14-2 16,5-7-5-16,3-5-2 16,1 5 1-16,-2 4-1 15,1 10 1-15,-1 8 1 16,1 7-3-16,-4 3 0 16,0 9-7-16,-2 13 4 15,-5 6 1-15,-5-2-2 16,-2 3 5-16,-2-4 2 15,-3-3 0-15,0-4 0 0,0 1 0 16,0-3 0-16,0-8 0 16,-3-2 1-16,1-6 1 15,2 0 4-15,0 0 9 16,0-24 34-16,0-7-17 16,0-13-32-16,6 1 6 15,11 8-8-15,-3 9 6 16,1 11-3-16,-1 11 1 15,-1 4-4-15,4 2-6 16,2 18 1-16,3 6-1 16,4 6 8-16,-2 3 0 15,6-3 0-15,8-3 2 0,9-7 3 16,12-8 10-16,7-9-7 16,4-5-5-16,-5-1-3 15,-9-13 3-15,-11-4 0 16,-11-5-6-16,-7-5 0 15,-12-3-1-15,-11-6-6 16,-4 5-6-16,-10 3-20 16,-17 9 22-16,-1 9 14 15,-2 7 0-15,4 4 1 16,4 1-4-16,0 19 3 16,6 5 0-16,3 4 3 15,10 6 1-15,3 1-1 16,0 2 5-16,18-3 5 15,5-3-6-15,2-2 2 0,8-9-1 16,7-5 8-16,9-11 3 16,5-5 8-16,-2 0-16 15,2-5-11-15,0-15-11 16,-1-5-115-16,-2-9-279 16</inkml:trace>
  <inkml:trace contextRef="#ctx0" brushRef="#br0" timeOffset="8534.17">8933 2232 822 0,'0'0'128'0,"0"0"-115"16,-106-27-8-16,73 27 6 15,4 2 23-15,3 16 7 16,-1 9-16-16,8 5-17 16,2 3 0-16,8-2-1 15,9-5-2-15,0-4-1 16,4-4 6-16,16-7 0 16,5-6 1-16,5-5-2 15,0-2-3-15,3-1-5 0,-6-12 1 16,-5-7-4-1,-9-4-7-15,-5-7 8 0,-8 1-21 16,0 4 3 0,-3 3 19-16,-9 11 13 0,6 4 3 15,3 7 10-15,3 1-2 16,0-3-6-16,0 2-5 16,15-4 1-16,15-4-14 15,12-3 0-15,7-4 4 16,-6-3 3-16,-4 1-4 15,-14-1 4-15,-5-4 2 16,-7-1 12-16,-6-2-4 16,-2 0-2-16,-5 2 0 15,0 5-6-15,0 7 8 0,0 6 4 16,0 5-11-16,0 1-10 16,0 7-5-16,-2 27-17 15,-8 22 13-15,-5 22 9 16,2 7 17-16,-2 7-2 15,6-1-12-15,1-4 5 16,7-3 1-16,1-9-4 16,0-14-5-16,0-14 1 15,4-13-1-15,5-11 1 16,3-9 0-16,0-5 0 16,-1-6 6-16,0-3-6 15,3 0 3-15,2-16-1 16,1-12-2-16,-1-10-1 15,-2-8-7-15,-10-2-4 16,-4-5 3-16,0 0-15 0,-10 2 21 16,-4 8-7-16,2 10 7 15,2 12 2-15,7 9 2 16,1 4 12-16,2 3 5 16,0-1 2-16,0-1 6 15,0-3-14-15,11-3-1 16,9-3-12-16,8-3-3 15,10-2 3-15,6-2-1 16,6-1-2-16,4-2-16 16,1-1-27-16,-2 2-36 0,-9 1-80 15,-18-2-264 1</inkml:trace>
  <inkml:trace contextRef="#ctx0" brushRef="#br0" timeOffset="11065.39">9701 2245 653 0,'0'0'249'0,"0"0"-176"16,0 0-9-16,0 0 47 16,0 0-29-16,0 0-34 15,0 0-38-15,-5-26-10 16,26 26-12-16,9 12 5 15,6 14 5-15,0 11-4 0,-6 6-5 16,-10 3 6-16,-9-2-3 16,-9-6 7-16,-2-8-7 15,0-13 3-15,0-8 5 16,0-6-4-16,0-3 4 16,0 0 25-16,-4-12 26 15,0-18-20-15,4-14-12 16,0-10-10-16,15-6-8 15,15-2 0-15,6 8-1 16,7 15-5-16,5 16 4 16,5 12 0-16,5 11-1 0,4 0-3 15,-4 4-3 1,-3 8 8-16,-10-1 1 0,-8-4-1 16,-10-2-3-16,-8-2 1 15,-7-2 2-15,-6-1 0 16,-4 0 1-16,-2 0 2 15,0-4-3-15,-3-14-3 16,-14-3-49-16,-2 5 28 16,1 2 20-16,-1 10 1 15,0 4 3-15,2 1 0 16,-4 23-2-16,2 8 2 16,7 9 4-16,7 4 7 15,5-3 0-15,3-4-1 16,17-5 0-16,9-7-2 15,3-7 1-15,3-5-5 16,6-11 4-16,5-3 1 0,0-5 0 16,2-15-3-16,-3-11-3 15,-5-6-3-15,-4-16-8 16,-11-9-1-16,-4-10-24 16,-6-1-6-16,-8 5 0 15,-4 16 29-15,-3 18 10 16,0 16 14-16,0 11 22 15,0 5-14-15,0 2-22 16,0 2-1-16,-1 25-28 16,-5 22 29-16,-5 18 5 15,1 14 16-15,-2 4 6 16,-1 3-12-16,1 4 6 0,-3 5-10 16,3-1-7-16,0-7 5 15,2-9-1-15,4-15-2 16,3-10 2-16,3-12-6 15,0-13-1-15,0-13 2 16,0-9 0-16,3-6-1 16,1-2 4-16,4 0 9 15,2-2-5-15,4-18 6 16,5-9-4-16,-3-14-3 16,-2-8-9-16,-5-13-2 15,-5-14-5-15,-4-6-20 16,0-1-3-16,0 15-11 15,-10 18 7-15,-2 21 21 0,3 14 11 16,3 9 2-16,4 5 13 16,1 2-3-16,1 0 18 15,0 1-15-15,0-2-7 16,9-2-2-16,16-2-3 16,14-1-2-16,10-2 5 15,6 0-5-15,1 0 1 16,-3-1 0-16,-2 0 1 15,-11 1-1-15,-10 0 0 16,-8-1-3-16,-11 0 3 16,-7-3 0-16,-4-1 0 0,0-4-10 15,-9 0-20 1,-11 5 5-16,0 5 14 0,-1 4 5 16,4 4 0-16,1 0-1 15,0 15-3-15,6 7-5 16,2 8 15-16,7 3 8 15,1 3 9-15,0-5 1 16,12-1 6-16,7-6-8 16,1-8-5-16,3-1-2 15,3-6 0-15,-1-7-3 16,0-2 3-16,-1 0-9 16,0-7 2-16,-2-10-2 15,-1-10-14-15,-1-6 4 16,-2-4-2-16,-3 1-14 15,-1 10 10-15,-3 7 15 0,1 8 1 16,1 5 0-16,5 5-2 16,2 1-1-16,2 8-7 15,0 18-2-15,-2 11-3 16,-2 8 11-16,-8 1 4 16,-2-1 7-16,-4-6-4 15,-3-11 3-15,1-9-4 16,-2-11-1-16,0-8 0 15,0 0 5-15,0 0 17 16,0 0 8-16,0-20-1 16,3-12-19-16,6-16-11 15,9-4-10-15,3-3-1 0,3 10 0 16,-1 10 10-16,-6 15-1 16,1 12 2-16,1 8-8 15,1 0-2-15,5 13 3 16,3 9-3-16,2 6 8 15,1-3 0-15,4-3 2 16,1-4 1-16,-2-6 0 16,-3-6 7-16,-1-6-7 15,-4 0 4-15,-7 0-3 16,-1-12-2-16,-6-9-4 16,-8-7-7-16,-4-5-15 15,0 1-1-15,0 5 17 0,-6 5 8 16,-4 11 2-16,1 6 14 15,3 5-3 1,-3 0-6-16,-3 8-5 0,-3 17-13 16,0 8 10-16,0 9 3 15,5-3 3-15,4-1 4 16,6-3-5-16,0-7 0 16,0-4 4-16,1-5-4 15,8-4 2-15,0-6-2 16,-1-7 0-16,2-2 1 15,8-1 9-15,6-18-1 16,6-6-6-16,2-4-3 16,0-1-2-16,-2 2 1 0,-2 9-1 15,-3 6 1 1,-4 9-2-16,0 4 1 0,-2 3-4 16,0 16-11-16,-3 3 3 15,-3 3 12-15,-1 0-3 16,-4-3 3-16,-4-2 0 15,-2-6 0-15,-1-4-1 16,-1-6 1-16,0-4-1 16,0 0 2-16,0 0 1 15,3-3 13-15,5-18 5 16,8-12-9-16,6-8-10 16,4-5-2-16,1 8 2 15,-3 9 1-15,-5 11 2 0,-3 11 8 16,1 7-12-1,-2 0-1-15,2 10 0 0,-1 19-3 16,1 7 4-16,-3 5 16 16,-1 1-5-16,-2 0-8 15,-1-6-1-15,5-7-1 16,-1-9-2-16,9-11-38 16,7-9-103-16,5-11-263 15</inkml:trace>
  <inkml:trace contextRef="#ctx0" brushRef="#br0" timeOffset="11314.72">12995 2038 715 0,'0'0'374'16,"0"0"-362"-16,0 0-12 16,0 0 0-16,-98 47 46 15,69-9 10-15,3 6-15 16,2 3 10-16,6-1 0 15,3-5-26-15,9-5-12 16,6-7-5-16,0-5-3 16,0-6 0-16,18-2-5 15,4-7-18-15,14-1-63 16,4-7-58-16,1-1-166 16,5-4-201-16</inkml:trace>
  <inkml:trace contextRef="#ctx0" brushRef="#br0" timeOffset="11716.65">13167 2270 893 0,'0'0'250'15,"0"0"-232"-15,0 0-18 16,0 0 0-16,0 0 30 16,0 0-8-16,40 21 32 15,-12-16-5-15,-1-3-34 16,-3-2-13-16,-9 0 0 15,-3 0-2-15,-5-14-9 16,-5-4-6-16,-2-7-29 16,0 1-2-16,-5-1 31 0,-8 7 9 15,-1 7 6 1,3 5 5-16,0 6 17 0,-5 1-11 16,-5 23 3-16,-7 13-2 15,2 10 23-15,4 4 1 16,10 1-13-16,9-1-14 15,3 0 8-15,3-5-15 16,18-6 7-16,4-8 2 16,7-9-6-16,5-8 3 15,4-8-1-15,6-7 4 16,-1 0-2-16,-7-2-1 16,-8-14-8-16,-7-2-30 15,-6-3-33-15,-9-2-95 16,-9 1-95-16,0 3-142 0</inkml:trace>
  <inkml:trace contextRef="#ctx0" brushRef="#br0" timeOffset="63650.7">2774 3939 430 0,'0'0'218'0,"0"0"-163"15,0 0-4-15,0 0-27 16,0 0 46-16,0 0-5 15,0 0-18-15,-64-36 13 16,53 36-14-16,-8 0-26 16,-6 3-13-16,-13 15-6 0,-8 11-1 15,-8 6 1 1,5 1 3-16,6 3-4 0,8-9 2 16,10-5-1-16,10-3 1 15,9-5-1-15,6-1 1 16,0 0 3-16,18 4-4 15,12 0 4-15,7 3 0 16,8 2-2-16,3 5-2 16,-1 4-2-16,-6 3 0 15,-10 4-4-15,-10 0 6 16,-15-5-2-16,-6-7-5 16,-2-6 5-16,-20-10 1 15,-9-2 25-15,-5-5 32 16,-7-4 0-16,-1-2-2 15,1 0-8-15,0-13-32 0,7-6-9 16,3-6-6-16,14-7-32 16,16-7-103-16,3-9-217 15</inkml:trace>
  <inkml:trace contextRef="#ctx0" brushRef="#br0" timeOffset="63972.84">2926 3259 920 0,'0'0'53'16,"0"0"-23"-16,0 0 19 16,0 0 34-16,0 0-25 15,0 0-48-15,2 16-7 16,1 32-3-16,0 11 31 16,2 5-4-16,3 0-26 15,4-4-2-15,9-7-17 16,3-17-127-16,4-25-437 15</inkml:trace>
  <inkml:trace contextRef="#ctx0" brushRef="#br0" timeOffset="65715.17">3090 4263 949 0,'0'0'136'0,"0"0"-121"16,0 0-12-16,0 0-2 15,0 0-2-15,0 0 2 0,0 0 2 16,64 0-1-16,-14 0 5 16,11-3 11-16,6-4-4 15,1 0-6-15,-9 3 0 16,-7 1-6-16,-13 3-2 16,-6 0 0-16,-11 0-9 15,-3 0-101-15,-10 0-78 16,-9 0-118-16</inkml:trace>
  <inkml:trace contextRef="#ctx0" brushRef="#br0" timeOffset="65984.45">3520 4026 998 0,'0'0'32'15,"0"0"-28"-15,0 0-4 0,0 0 16 16,0 0-13-16,0 0-3 15,27 25-5-15,19 13 5 16,9 5 2-16,8-2-2 16,-2-3-8-16,-6-5-33 15,-10-4 21-15,-17-7 9 16,-14-6-2-16,-14-2 2 16,-7-3 11-16,-24 1 6 15,-12-3 55-15,-8 0-18 16,2-1-27-16,8-3-16 0,20-2-69 15,13-3-207 1</inkml:trace>
  <inkml:trace contextRef="#ctx0" brushRef="#br0" timeOffset="66969.83">4176 4146 1001 0,'0'0'87'0,"0"0"-49"16,0 0-10-16,0 0 8 15,0 0-23 1,0 0-13-16,12-26-9 0,12 43 9 16,4 7-11-16,-1 7 10 15,-4 0-15-15,-5 0 3 16,-9-6-12-16,-2-6-1 16,-4-6 14-16,-3-8 4 15,0-2-7-15,0-3 6 16,0 0 9-16,0-10 57 15,0-17-17-15,0-9-25 0,0-3-9 16,7-1 20-16,9 7-19 16,1 12 13-16,0 15-15 15,4 6-10-15,1 2 3 16,5 21-4-16,-2 8 4 16,-1 2-1-16,-6 3-1 15,-6-4 2-15,-5-5 0 16,-5-7 2-16,-2-8-1 15,0-6-1-15,0-4 0 16,0-2 2-16,0 0 5 16,0 0 23-16,0-20 32 15,6-14-21-15,3-13-39 16,7-4 3-16,2 8-4 16,3 10 5-16,-3 14-4 15,-2 10 1-15,2 9-1 0,2 0-3 16,2 4-7-16,3 15 1 15,2 4 5-15,3 4 0 16,0 1 3-16,-2-3 1 16,1-3 0-16,-1-6 0 15,-4-5 0-15,0-7 7 16,-6-4-5-16,4 0 0 16,-3-8-2-16,-4-12 5 15,-3-5-5-15,-6-3-2 16,-4 3-13-16,-2 7 11 15,0 11 4-15,0 4 4 16,-2 3 2-16,-4 0-6 0,1 8-7 16,-6 10-1-16,3 9 2 15,5 7 6-15,3-5 0 16,0 2-1-16,20-9-7 16,7-2-15-16,6-10 10 15,2-4 8-15,1-6-5 16,-5 0 1-16,-8-14 2 15,-10-4 7-15,-9-7 8 16,-4-7-7-16,-2-1 11 16,-22-6 1-16,-9 5 6 15,2 7-2-15,2 11 8 16,7 7-20-16,8 6-5 16,8 1-3-16,3 2-7 0,3 4-116 15,0 10-113-15,20-2-82 16</inkml:trace>
  <inkml:trace contextRef="#ctx0" brushRef="#br0" timeOffset="67318.89">5328 4030 884 0,'0'0'223'0,"0"0"-201"16,0 0-22-16,0 0-14 15,39 86 14-15,-15-36 23 0,1-1-8 16,2-4-10 0,0-7-3-16,-5-10 3 0,-1-9-2 15,-9-10-2-15,-2-4 5 16,-7-5 15-16,-1 0 23 16,-2 0 43-16,6-17-12 15,0-14-13-15,4-12-61 16,-1-12 1-16,-1-2 8 15,-2-1-6-15,1 10-4 16,-1 11 3-16,-3 13 2 16,0 11-5-16,-1 8 0 15,-2 1-20-15,3 3-32 16,0 1-27-16,7 0-83 16,5 0-101-16,9 5 79 15,-2-1-226-15</inkml:trace>
  <inkml:trace contextRef="#ctx0" brushRef="#br0" timeOffset="67479.45">5798 3996 538 0,'0'0'55'0,"0"0"21"15,0 0 0-15,18 96 0 16,-12-60 0-16,-1-1-21 16,-1 0-22-16,2-3-25 15,-2-3-4-15,-2-6-4 16,1-7-12-16,-3-13-131 15,0-3-492-15</inkml:trace>
  <inkml:trace contextRef="#ctx0" brushRef="#br0" timeOffset="67638.03">5919 3842 724 0,'0'0'458'16,"0"0"-446"-16,0 0-12 15,0 0-18-15,0 0-21 16,0 0-97-16,13 62 3 16,-5-32-360-16</inkml:trace>
  <inkml:trace contextRef="#ctx0" brushRef="#br0" timeOffset="68522.67">6007 4087 1025 0,'0'0'173'0,"0"0"-128"16,0 0 22-16,0 0-7 15,0 0-41-15,0 0-19 16,27 0-16-16,-8 17-3 16,9 7 5-16,-5 5 6 15,-4-2-2-15,-8-4-12 16,-4-6 6-16,-7-5 2 15,0-8 12-15,0-2-7 16,0-2 9-16,0 0 7 16,0 0 2-16,0-10 12 0,0-15 12 15,0-15-20-15,9-10-7 16,8-6-6-16,5 4-4 16,3 9 3-16,-1 16-10 15,-4 17 10-15,-3 10-5 16,3 0-15-16,4 19 13 15,1 9 7-15,2 8-3 16,1 0 2-16,5 1 2 16,3-6-1-16,3-6-1 15,1-7 2-15,-3-10-1 0,-1-2-6 16,-3-6-2 0,0 0-13-16,-3-10-3 15,-5-7 18-15,-6-5 7 0,-8 0 4 16,-8-1 5-16,-3 3 11 15,0 5-5-15,-6 9 16 16,-5 0-12-16,-5 6-3 16,1 0-16-16,-7 18-2 15,-4 9 1-15,6 6-5 16,7 1 6-16,7 1 0 16,6-4 0-16,0-2-5 15,11-8-28-15,8-4-4 16,4-9 12-16,4-7 1 15,0-1-22-15,2-2 25 16,-3-14 19-16,-7-6 2 0,-6-4 3 16,-2-1-2-16,-2 5 8 15,-5 5-2-15,-4 9 27 16,0 6-13-16,0 2-16 16,0 6-5-16,-6 29-21 15,-13 26 13-15,-11 27 8 16,-7 14 3-16,-5 5 3 15,3-3-5-15,3-19-1 16,8-15-2-16,3-15 2 16,4-13 0-16,0-11 0 15,5-10 1-15,4-11 10 16,4-8 45-16,5-2-1 16,-6 0 0-16,-3-17-22 0,-5-16 3 15,-2-9-32-15,0-7-4 16,9-2-2-16,2 6-33 15,1 8-21-15,4 8-29 16,1 8-26-16,1 2-159 16,-2 1-499-16</inkml:trace>
  <inkml:trace contextRef="#ctx0" brushRef="#br0" timeOffset="70569.19">7439 4050 62 0,'0'0'830'16,"0"0"-780"-16,0 0-45 15,0 0-1-15,0 0-4 16,0 0-3-16,0 0-7 15,42 78 10-15,-18-33 0 16,-2 2 1-16,-3 1 0 16,-4-5-2-16,-7-8 1 15,-2-8-2-15,-6-9-4 0,0-10 3 16,0-3 0-16,0-5 6 16,0 0 9-16,3-18 90 15,0-12 1-15,3-15-96 16,9-5 12-16,4-4 1 15,8 3-6-15,3 8-9 16,0 12 0-16,-2 12-4 16,1 9-1-16,-1 5-3 15,2 5 0-15,-2 0-5 16,5 5-7-16,1 3 4 16,4-2 11-16,4-2 0 15,2-4 2-15,-1 0 2 16,-3 0-3-16,-11-10 0 15,-13 2 3-15,-7-3 2 0,-6-1-3 16,-3-1 0-16,0-2-3 16,-12 2-10-16,-4 3 9 15,-5 6-7-15,0 4 5 16,-6 0-3-16,6 17 1 16,2 5-1-16,10 4 5 15,9 1 1-15,0-2 1 16,16-4 4-16,14-4-2 15,13-6-1-15,4-8 3 16,7-3-3-16,-2-2 1 16,-4-14-2-16,-6-7-1 15,-7-2-17-15,-10-8 4 16,-8-5-3-16,-5-6-20 0,-9-5 3 16,-3 2 14-16,0 9 2 15,0 13 17-15,0 12 10 16,-3 10 60-16,1 3-50 15,-1 4-20-15,-6 31-25 16,0 22 24-16,0 22 1 16,-1 11 27-16,6 7-11 15,-1-1-4-15,2 0-6 16,0-3-2-16,3-11-3 16,0-15 3-16,0-15-1 15,1-19-1-15,9-12 0 16,-1-11-2-16,-2-8 3 15,0-2 0-15,1 0 3 16,2-20-1-16,1-9 1 16,-2-11-4-16,-6-9-2 0,-3-5-11 15,0-3-10-15,-17 3-12 16,-4 11 22-16,-2 8 11 16,1 13 0-16,2 7 1 15,3 7 9-15,8 2 1 16,5 4 22-16,4 0 7 15,0 2-4-15,0-3-3 16,0-1-8-16,12-5-14 16,10-5-11-16,11 1 0 15,6-3-4-15,2-2 4 16,1 2-48-16,-4-4-76 0,-10-1-256 16</inkml:trace>
  <inkml:trace contextRef="#ctx0" brushRef="#br0" timeOffset="70734.75">8840 4221 1078 0,'0'0'166'0,"0"0"-126"15,0 0-34-15,0 0 15 16,0 0-21-16,0 0-10 15,-3-25-96-15,3 7-233 16</inkml:trace>
  <inkml:trace contextRef="#ctx0" brushRef="#br0" timeOffset="71129.69">9340 3823 1080 0,'0'0'0'0,"0"0"-22"0,-33-72-11 16,20 62 23-16,-2 7 2 15,4 3 8-15,1 7-1 16,0 24-11-16,-1 13 12 15,6 12 0-15,5 7 20 16,0 2 9-16,0-2-3 16,8 0 3-16,1-7-4 15,1-3-8-15,-2-6 1 16,-2-5-6-16,-3-7-8 16,0-7-1-16,-2-5-2 15,2-5-2-15,-3-3 1 16,0-5-17-16,0-1-45 0,0-3-16 15,0-4-40-15,0-2-6 16,-3 0 21-16,-6 0-123 16</inkml:trace>
  <inkml:trace contextRef="#ctx0" brushRef="#br0" timeOffset="71343.12">9143 4291 239 0,'0'0'574'16,"0"0"-461"-16,0 0-22 15,0 0 20-15,0 0-42 16,0 0 6-16,-14-24-15 16,17 21-27-16,11-2-33 15,14-4-2-15,10-5 2 0,8 2 0 16,-1-1 0-16,-2 5-5 16,-6-2-64-16,-6 1-68 15,-4-2-91-15,-10 1-40 16,-11-2-366-16</inkml:trace>
  <inkml:trace contextRef="#ctx0" brushRef="#br0" timeOffset="72630.67">9447 4104 753 0,'0'0'200'0,"0"0"-164"16,0 0-31-16,0 0 13 15,0 0-8-15,0 0-8 16,69 32-2-16,-39-1-2 15,-3 3 0-15,-7-1 1 16,-6-1 0-16,-6-9-4 0,-4-5-2 16,-4-8-1-16,0-6 6 15,0 0-2-15,0-4 4 16,0 0 37-16,0-4 54 16,0-18-40-16,0-7-38 15,12-7-7-15,4-5-4 16,10 4 0-16,5 2-2 15,5 10-14-15,-1 7-11 16,-3 7-32-16,-7 8-22 16,-8 2 26-16,-8 1 11 15,-6 0 20-15,-3 0 21 16,0 0 1-16,0 0 29 0,-6 0 11 16,-11 0 6-16,-5 0-22 15,-2 4-17-15,3 11 5 16,3 1-2-16,3 7 3 15,6 2 4-15,3 0-3 16,5 0-7-16,1-2 4 16,0-3-4-16,6-3-2 15,10-5 1-15,4-2-3 16,5-4 6-16,0-5-6 16,-1-1-2-16,-1 0 1 15,-3-12-2-15,-2-8-6 16,-6-5 3-16,-3-7 3 0,-3-3 2 15,-3-2-2-15,0 8-4 16,-3 5 4-16,0 13 6 16,2 6 18-16,-2 4 4 15,0 1-27-15,0 0-1 16,7 11-9-16,2 13 0 16,6 10 9-16,0 0 2 15,-2-2-2-15,-1-4 4 16,-2-6-4-16,-2-7 1 15,1-3 0-15,-4-7 0 16,-2-5-1-16,-2 0 7 16,1 0 0-16,2 0 8 15,5-17 5-15,2-9-11 16,9-13-8-16,3 0 0 16,4 1-1-16,1 5 0 0,-1 11-1 15,-2 10-9-15,-3 12 5 16,-2 0-9-16,-1 14-1 15,-5 9 9-15,-2 5-2 16,-6 2 6-16,-3-4-1 16,-3-4 1-16,0-5 2 15,0-5-1-15,0-3 5 16,0-5-4-16,0-2 0 16,0-2 1-16,0 0 3 15,0 0 27-15,0-6 22 0,0-13 10 16,3-11-45-1,7-5-15-15,8 5-1 0,0 5-4 16,1 9-1-16,-2 8 0 16,-4 5-2-16,0 3-4 15,-2 4-3-15,1 17 6 16,1 4 3-16,2 3 2 16,2 0 1-16,1-3 2 15,1-7-2-15,9-6 0 16,5-3 2-16,11-7 4 15,8-2-3-15,4-4-2 16,-1-14 8-16,-8-6-8 16,-7-1 1-16,-11-2-2 15,-12 0-2-15,-8-1 1 16,-9 8-6-16,0 1-4 0,-12 3-3 16,-11 6 11-16,-4 8-1 15,-2 2 1-15,0 6-2 16,-3 18-1-16,8 7 6 15,3 5 8-15,11 1 1 16,10-2-1-16,0-1 1 16,19-3 3-16,11-4-2 15,8-5-3-15,5-6-4 16,5-6 1-16,7-3 1 16,3-7-3-16,-5 0 6 15,-12 0-5-15,-16 0-3 16,-13-3-3-16,-10-5-11 0,-1 2-11 15,-1 0-59-15,0 0-48 16,0 0-104-16,0 1-253 16</inkml:trace>
  <inkml:trace contextRef="#ctx0" brushRef="#br0" timeOffset="74386.98">11694 4048 956 0,'0'0'151'15,"0"0"-100"-15,0 0-38 16,0 0-13-16,0 0-17 16,0 0 17-16,8 111 9 15,4-63 1-15,5-7-6 16,6-7 2-16,-2-7-1 15,0-11-4-15,-5-7 8 16,-4-7-8-16,-4-2 2 16,-4 0-3-16,3-2-3 15,-2-21 3-15,5-6 0 0,-4-7-3 16,2 5-4-16,-2 5 7 16,-3 10 3-16,4 10 0 15,2 6-3-15,7 0-3 16,10 0-9-16,7 14 8 15,2 3-4-15,3 0 7 16,-4-2 2-16,-1-3 1 16,-6-6 2-16,-6-4 6 15,-6-2-3-15,-5 0 4 16,-3 0 8-16,0-16 24 16,-3-9 0-16,-2-8-25 15,-2-9-3-15,0-8 4 16,-6-6-16-16,-10-1-3 0,2 6-3 15,5 13 1-15,3 15-38 16,6 13-7-16,3 10-94 16,20 0-279-16</inkml:trace>
  <inkml:trace contextRef="#ctx0" brushRef="#br0" timeOffset="74570.48">12521 3949 906 0,'0'0'45'16,"0"0"-45"-16,-24 83 43 0,16-52 0 15,7-3-13-15,1-6-29 16,0-1-1-16,1-5-2 16,8-6-129-16,0-9-111 15</inkml:trace>
  <inkml:trace contextRef="#ctx0" brushRef="#br0" timeOffset="74722.09">12530 3798 114 0,'0'0'1070'16,"0"0"-1013"-16,0 0-57 15,0 0-1-15,0 0-8 16,0 0-59-16,6-14-242 15</inkml:trace>
  <inkml:trace contextRef="#ctx0" brushRef="#br0" timeOffset="74961.45">12848 3680 956 0,'0'0'200'16,"0"0"-200"-16,0 0-6 0,-17 114 6 16,17-55 7-1,0 2 7-15,6-4-9 0,9-2 1 16,1-6-5-16,-2-7-2 16,-1-6-19-16,-7-7-121 15,-6-12-62-15,0-9-302 16</inkml:trace>
  <inkml:trace contextRef="#ctx0" brushRef="#br0" timeOffset="75434.17">12843 4035 971 0,'0'0'67'0,"0"0"-64"0,83-29-3 15,-45 18 19 1,-2 0 11-16,-2-2-22 0,-3 1-2 15,-2-4-6-15,-5-4 0 16,-7-7-7-16,-6-6-37 16,-7-9 19-16,-4-6-1 15,0 2-12-15,0 7 37 16,-6 14 1-16,2 13 49 16,1 9 28-16,3 3-66 15,0 16-11-15,0 22-11 16,0 13 11-16,0 7 26 15,0 0-6-15,0-4-13 16,0-6-2-16,0-5-4 16,0-7 0-16,0-11-1 0,0-9 1 15,0-9 0-15,0-4 0 16,1-3 7-16,7-3 16 16,5-24 42-16,11-6-48 15,11-9-17-15,2 7 2 16,1 11 8-16,-5 14-4 15,-4 10 1-15,-1 5-8 16,-1 22 0-16,-2 6 2 16,-4 10 7-16,-8 0-1 15,-2-1-5-15,-5-2-3 16,-1-5-29-16,1-13-129 16,2-13-455-16</inkml:trace>
  <inkml:trace contextRef="#ctx0" brushRef="#br0" timeOffset="76066.48">14057 3900 1122 0,'0'0'83'16,"0"0"-83"-16,0 0-9 0,3 79 3 15,12-23 6-15,9 1 6 16,1-7-6-16,2-7 0 16,-3-12 0-16,-4-11 1 15,-8-8 1-15,-2-6-1 16,-7-4-1-16,-2-2 8 16,3 0 3-16,-3-10 15 15,4-17 47-15,-1-11-57 16,0-15-15-16,4-8 14 15,-2-3 6-15,1-2-19 16,-2 7 19-16,5 12-17 16,-2 12 0-16,-4 15-4 0,-1 8-5 15,0 10-25-15,3 2-49 16,9 0-140-16,4 12-103 16,4 5-70-16</inkml:trace>
  <inkml:trace contextRef="#ctx0" brushRef="#br0" timeOffset="76934.16">14641 4038 900 0,'0'0'144'16,"0"0"-113"-16,0 0 0 15,0 0 31-15,0 0-48 16,0 0-13-16,21-57-1 15,-21 35-3-15,0 5-28 0,-6 4-29 16,-6 5-2-16,-3 7 36 16,0 1 17-16,-4 7 9 15,1 17 3-15,3 9 19 16,6 1 6-16,7 1 6 16,2-4-7-16,0-8-5 15,17-2-3-15,6-8-4 16,7-6-7-16,8-7 7 15,4 0-4-15,4-7 0 16,-1-16-11-16,-1-7 1 0,-6-13-2 16,-10-10-16-1,-4-13-2-15,-11-12-32 0,-3-11-22 16,-7 1-17-16,-3 12 78 16,0 20 12-16,0 24 84 15,0 20-11-15,-3 8-29 16,1 4-17-16,0 0-27 15,-2 11-6-15,-2 22 3 16,-3 20 3-16,1 11 23 16,4 5-6-16,4-2-6 15,0-7 0-15,4-6-8 16,8-8 0-16,3-6 0 16,3-10 0-16,1-7-1 15,1-9-2-15,4-8 7 16,1-6-3-16,5 0 1 0,1-16-1 15,0-13-4-15,1-6-12 16,-8-7 3-16,-9 5-13 16,-9 4 14-16,-6 10 8 15,0 9-3-15,0 8 3 16,0 3 7-16,-3 3-1 16,-5 0-6-16,-2 12-10 15,-2 10-2-15,3 10 12 16,6 0 6-16,3 0-6 15,1-3 5-15,16-2-4 16,5-8 0-16,5-3 0 16,4-5 1-16,4-6-2 0,1-5 0 15,-2 0-5-15,-4-15 4 16,-5-6 0-16,-6-5-3 16,-10-7-2-16,-9-4 5 15,0 1-4-15,-7 1 0 16,-12 6 5-16,-3 7 2 15,2 7 6-15,-1 8 1 16,3 3-6-16,3 4-3 16,3 0-4-16,2 4 0 15,7 6-18-15,3 5-85 16,11-7-108-16,21-4-210 16</inkml:trace>
  <inkml:trace contextRef="#ctx0" brushRef="#br0" timeOffset="77335.09">15800 3684 811 0,'0'0'137'16,"0"0"-136"-16,-100 1 3 16,69 16 90-16,2 8-8 15,4 10-50-15,8 6-14 16,4 5-2-16,10 0-2 15,3-3-7-15,8-5-10 16,16-8 4-16,5-6 1 0,7-9 0 16,2-6-4-1,3-8-2-15,1-1-13 0,-3-5-8 16,1-19-3-16,-4-10 3 16,-3-5 10-16,-3-1-36 15,-7 6 44-15,-8 12 3 16,-4 8 28-16,-8 10 5 15,-2 4-20-15,-1 0-13 16,3 4-11-16,0 16 2 16,2 7 9-16,1 4 14 15,1 1-14-15,2-3 2 16,-1-7-1-16,-1-3-1 16,1-7-56-16,-1-9-153 15,-3-3-281-15</inkml:trace>
  <inkml:trace contextRef="#ctx0" brushRef="#br0" timeOffset="77442.8">16155 3657 1053 0,'0'0'0'16,"0"0"-21"-16,0 0-39 16,0 0-46-16,0 0-66 15</inkml:trace>
  <inkml:trace contextRef="#ctx0" brushRef="#br0" timeOffset="77701.12">16328 3510 771 0,'0'0'318'0,"0"0"-286"16,0 0-32-16,0 0 0 15,-33 109 28-15,17-40 27 16,4 2-8-16,8-7-12 15,4-2-11-15,0-12-13 16,0-6-5-16,13-10-4 16,-1-12 5-16,2-6-7 15,0-6-1-15,0-7-28 16,2-3-39-16,1-4-5 16,0-21-118-16,-4-8-113 15,-8-6-366-15</inkml:trace>
  <inkml:trace contextRef="#ctx0" brushRef="#br0" timeOffset="77853.7">16295 3786 957 0,'0'0'194'15,"0"0"-148"-15,0 0 23 16,0 0 3-16,0 0-28 16,0 0-20-16,24-19-24 15,9 6-10-15,13-2-81 16,8-1-42-16,-5 6-178 15,-13 1-403-15</inkml:trace>
  <inkml:trace contextRef="#ctx0" brushRef="#br0" timeOffset="78259.64">16677 3784 888 0,'0'0'173'16,"0"0"-173"-16,0 0 8 15,0 0-5-15,0 0 30 16,0 0-1-16,32 36 0 15,-8-30-12-15,10-3-7 16,-2-3-6-16,0 0-6 16,-4-1 2-16,-8-11-3 15,-3-3-4-15,-3-2 2 16,-6 2-3-16,-3 3 2 16,-5 6 3-16,0 4 0 15,0 2-5-15,0 8-12 16,-8 23-12-16,-13 18 24 15,-3 14 5-15,-5 6 0 0,1-3 0 16,3-8 1-16,4-11 5 16,3-11-6-16,3-9 0 15,3-11 14-15,3-3 16 16,-1-6 9-16,5-4 2 16,-1-3 11-16,0 0 0 15,-4 0-7-15,-5-10-18 16,-2-11-27-16,0-4 0 15,4-2-43-15,2-4-11 16,2 1-66-16,0 2-30 16,-6-2-249-16</inkml:trace>
  <inkml:trace contextRef="#ctx0" brushRef="#br0" timeOffset="79952.09">17759 3660 826 0,'0'0'186'0,"0"0"-167"15,0 0-19-15,0 0-21 0,20 86 21 16,-6-29 23-16,4 0-3 16,5 1-2-16,0-5-2 15,3-8 6-15,-1-10-6 16,-5-11-12-16,-4-7 1 16,-6-8 15-16,-5-7-8 15,-2-2-9-15,3 0 22 16,1-5 27-16,2-14-2 15,3-10-29-15,2-9 6 16,-2-7-17-16,1-6 5 16,-3-8-11-16,5 0 17 15,-3 0-17-15,0 4-1 0,0 12-6 16,-3 11 2-16,-4 14-15 16,-1 9-39-16,-4 5-102 15,0 3-177-15</inkml:trace>
  <inkml:trace contextRef="#ctx0" brushRef="#br0" timeOffset="80325.1">17481 3370 879 0,'0'0'77'0,"0"0"-67"16,-67 89 6-16,43-43 57 16,5 1 6-16,7-1-52 0,4-5-11 15,8-9-1-15,0-7-8 16,11-6 0-16,19-7-7 16,15-12-15-16,16 0-91 15,6-25-263-15</inkml:trace>
  <inkml:trace contextRef="#ctx0" brushRef="#br0" timeOffset="80559.47">18471 3198 755 0,'0'0'76'0,"0"0"-33"16,41 108 34-1,-27-69-19-15,-7-7-8 0,-2-6-28 16,-4-6 16-16,-1-3-12 16,0-5-11-16,0 2-12 15,0-3-6-15,0-10-112 16,0-1-363-16</inkml:trace>
  <inkml:trace contextRef="#ctx0" brushRef="#br0" timeOffset="82751.6">19087 3821 75 0,'0'0'893'0,"0"0"-793"16,0 0-85-16,-85-17 45 15,44 17-7-15,-2 10-21 16,4 7-23-16,10 0 0 16,9 0-8-16,10-2 0 15,7-3-1-15,3 0 0 16,0-2-2-16,1-3-6 16,15-2-2-16,7-5-10 15,2 0-10-15,2 0-14 0,-4-12 8 16,-8-2 26-1,-4 2-17-15,-6 4 1 0,-2 4 26 16,-3 3 64-16,0 1-29 16,0 0-33-16,0 0-2 15,1 0-6-15,7 7 4 16,7 6 1-16,1-1 1 16,7-1 6-16,-1-1 4 15,-1-6 1-15,1-4 3 16,1 0-2-16,-4 0-3 15,3-18 0-15,-2-4-8 16,-4-10 4-16,1-11-2 16,-7-10-2-16,0-15 0 15,-4-7-1-15,-3-1-17 0,-1 10 17 16,-2 21-2-16,0 15 2 16,0 15 2-16,0 10-1 15,0 3 8-15,0 2-9 16,0 0-3-16,-8 22-13 15,-5 17 9-15,-2 16 7 16,3 7 0-16,11 4 6 16,1-2-3-16,1-9 3 15,19-9-5-15,3-8 2 16,4-10-1-16,1-10 0 16,2-7-1-16,5-8 3 15,-3-3-3-15,3 0-1 16,-4-14-1-16,-2-12-1 0,-8-6-5 15,-5-6-12-15,-7 1 10 16,-6 8 4-16,-3 7 3 16,0 11 2-16,0 5 18 15,0 5-14-15,-1 1-4 16,-9 0-6-16,1 17 1 16,-4 10 2-16,4 10 5 15,6 1-2-15,3-1 4 16,0-3-3-16,12-2 0 15,6-6 0-15,3-5 2 16,1-4-2-16,5-9 3 16,1-2 1-16,1-6 1 0,-2 0-4 15,-2-10 6 1,-5-11-5-16,-1-11-1 0,-9-9-2 16,-5-8-4-16,-5-2-18 15,0 5-2-15,-11 11 16 16,-4 9 8-16,-1 10 7 15,1 8-7-15,-1 6-2 16,-4 2 2-16,1 6-3 16,-2 16 3-16,0 9 0 15,6 1 2-15,6 0-2 16,6-3 0-16,3-4 1 16,0-6-1-16,6-2-1 15,8-3-8-15,0-7-2 16,3-4-6-16,4-3 17 15,2 0 5-15,6-16 3 0,-2-6-2 16,3-4 12-16,-2-1-5 16,-1 4-9-16,-3 7-1 15,-2 7 3-15,-2 6-6 16,0 3 0-16,-2 0 0 16,-1 15-5-16,-6 6-2 15,-1 3 5-15,-7 2 2 16,-3-4 0-16,0-4-1 15,0-4 1-15,0-6-6 16,0-5 6-16,0-1 0 0,-3-2 4 16,3 0 5-16,0 0 35 15,0-17 16-15,0-11-21 16,12-13-38-16,11-6-1 16,6 0-2-16,1 9-1 15,-1 10 3-15,0 15-4 16,-4 13 0-16,1 0-6 15,2 17 6-15,2 15-15 16,1 4 18-16,-1 2-6 16,3-2 7-16,0-4-3 15,4-9 9-15,0-5-6 16,-1-9 1-16,1-6 4 16,-2-3-2-16,-2 0-3 15,-4-10-2-15,-8-8-1 16,-5-6 3-16,-10-3 3 0,-6-1-3 15,0 1-11-15,-9 7 10 16,-4 6 1-16,-1 9 5 16,-3 5-3-16,-2 0-2 15,-4 18-2-15,1 7-7 16,1 6 9-16,9 3 1 16,6-1-1-16,6 0-9 15,0 0 4-15,12-4-11 16,12-4 7-16,2-6 2 15,6-9-9-15,1-7 3 16,-2-3 5-16,0-1 8 16,-4-16 1-16,-6-1 4 15,-2-3-3-15,-6 5-1 16,-6 6 0-16,-6 6-1 0,-1 4 0 16,0 1-5-16,0 28-17 15,-4 21-9-15,-14 21 31 16,-6 8 0-16,-1-1 1 15,-3-4 0-15,3-13 3 16,3-15-2-16,1-10-2 16,5-12 9-16,-2-11 15 15,3-3 16-15,-1-6 21 16,-5-4 2-16,-3-4 0 16,-6-16-21-16,-2-11-25 15,1-7-8-15,4-5-9 16,4-4-4-16,7 2-44 15,9 4-27-15,7 3-78 0,0 4-337 16</inkml:trace>
  <inkml:trace contextRef="#ctx0" brushRef="#br0" timeOffset="83567.42">21078 3839 924 0,'0'0'179'16,"0"0"-130"-16,0 0-23 16,0 0 0-16,0 0-25 0,0 0-1 15,72 2 0-15,-33 20-3 16,-5 11 3-16,-11 9-9 16,-11 5-1-16,-11-2 4 15,-1-8-3-15,-8-6 7 16,-8-9-3-16,0-8 4 15,2-7 1-15,6-7 2 16,2 0 11-16,2-1 12 16,4-18 3-16,0-11-25 15,10-13-3-15,21-7-6 16,10 1-3-16,6 7-16 16,-4 13 9-16,-9 14 16 15,-9 15-2-15,-11 0-14 0,-5 15 6 16,-2 11-4-1,-4 5 10-15,-1 1 4 0,-2-1 22 16,3-6-15-16,0-6-2 16,3-6-2-16,3-3 0 15,7-4 4-15,8 0-7 16,10-6 0-16,7 0-136 16,-2-12-266-16</inkml:trace>
  <inkml:trace contextRef="#ctx0" brushRef="#br0" timeOffset="83763.89">21833 3880 273 0,'0'0'854'0,"0"0"-774"0,0 0-70 15,0 0 30-15,0 0 12 16,0 0-28-16,48 9-19 15,-8-9 3-15,14 0-8 16,6 0-65-16,-5 0-128 16,-6-4-350-16</inkml:trace>
  <inkml:trace contextRef="#ctx0" brushRef="#br0" timeOffset="84185.77">22466 3788 812 0,'0'0'175'15,"0"0"-144"-15,-85-4 40 16,49 16 12-16,2 12-38 16,0 4-23-16,8 3-2 15,7 0-7-15,7 0-5 16,6-3-3-16,6-5-5 15,0-1 3-15,3-6-7 16,12-4 4-16,4-3-14 16,2-5 2-16,6-4-8 0,-3 0 6 15,0-7 10 1,-6-13-2-16,1-10 6 0,-1-7 0 16,-2-4 0-16,-4 3 3 15,0 9-3-15,-7 10 22 16,1 11 12-16,-5 5-10 15,1 3-19-15,-1 0-5 16,6 6-15-16,2 14 5 16,8 10 7-16,2 3 2 15,4-2-2-15,2-1 3 16,1-5-31-16,2-13-132 16,-1-9-276-16</inkml:trace>
  <inkml:trace contextRef="#ctx0" brushRef="#br0" timeOffset="84738.29">22799 3790 1146 0,'0'0'70'0,"0"0"-70"15,0 0 0-15,0 0-7 16,0 0 7-16,41 79 4 15,-36-48-1-15,-5 1-3 16,0-5-1-16,0-10-2 0,-6-4 2 16,1-7 0-16,4-3 1 15,-2-3 3-15,3 0 12 16,0-6 25-16,0-15-1 16,12-12-26-16,8-5-11 15,5 3-1-15,2 7-1 16,-4 8 0-16,-3 13 0 15,-5 6-9-15,1 1 5 16,-2 7-15-16,-1 15 9 16,0 9 8-16,-2 4-6 15,1 0 8-15,-3-3 1 16,3-5 0-16,0-8 0 16,0-8-1-16,-2-5-3 15,2-6-18-15,3 0-10 16,7-17-5-16,4-8-34 15,2-6-3-15,-1-1 73 16,-5 5 10-16,-1 5 29 0,-3 8 12 16,-9 7 16-16,-3 5-11 15,-1 2-45-15,1 0-8 16,2 12 0-16,1 7 10 16,-1 2-4-16,-4-1-6 15,-1 0 1-15,0-2-8 16,-1-3-16-16,-2-6-93 15,0-8-166-15,0-1-406 16</inkml:trace>
  <inkml:trace contextRef="#ctx0" brushRef="#br0" timeOffset="84870.93">23389 3723 1043 0,'0'0'263'15,"0"0"-246"-15,0 0-13 16,0 0 6-16,0 0-10 15,0 0-5-15,25-16-124 16,-6 29-320-16</inkml:trace>
  <inkml:trace contextRef="#ctx0" brushRef="#br0" timeOffset="85283.83">23502 4121 1097 0,'0'0'151'16,"0"0"-119"-16,0 0 6 16,0 0 23-16,0 0-15 15,0 0-21-15,16 5-2 16,5-18-23-16,6-8-3 16,1-6-16-16,-3-6 2 15,-2-8 7-15,-4-9 0 16,0-2-2-16,-1 2 10 15,-6 7-17-15,-2 14 15 16,-4 13 4-16,-4 7 1 0,0 9-1 16,-2 0-12-16,0 4-20 15,3 20-23-15,3 13 31 16,1 11 22-16,5 6 2 16,-2 0 0-16,0 1-1 15,-7-3-1-15,-3-8 0 16,0-5-1-16,-19-8 3 15,-7-8 0-15,-7-2 16 16,-5-7 18-16,-2-3-13 16,5-3-16-16,5-8-5 15,9 0-90-15,9-15-272 16</inkml:trace>
  <inkml:trace contextRef="#ctx0" brushRef="#br0" timeOffset="87417.12">2347 5907 603 0,'0'0'391'16,"0"0"-262"-16,0 0-96 15,0 0 45-15,0 0 30 16,0 0-33-16,0 0-23 15,6-21-14-15,3-1-9 16,5-13-29-16,5-8-1 16,5-3 1-16,0-3-1 15,3-3-2-15,-5-5-4 16,0-3 2-16,-8-3-2 16,-7 0-12-16,-4 3 11 0,-3 10 1 15,0 13-6 1,0 11 10-16,-3 14-14 0,-1 8 16 15,2 4-2-15,-1 0-12 16,0 0 12-16,-4 24-16 16,-5 18 8-16,0 19 8 15,1 9 0-15,7 2 3 16,1-6 2-16,3-8 2 16,0-14-4-16,13-9 0 15,1-11 0-15,4-5 1 16,1-6-1-16,1-6-1 15,2-1-1-15,2-4-7 0,-3-2 8 16,3 0-5-16,-1-16-6 16,1-9 3-16,-4-6 9 15,-4-3 2-15,-5 3 1 16,-7 7-2-16,-4 10 10 16,0 9 1-16,0 2-2 15,0 3-10-15,0 0-4 16,0 0-6-16,0 0 7 15,-3 6-9-15,-9 14 2 16,-7 7-5-16,-2 4-59 16,4-5-113-16,10-11-276 15</inkml:trace>
  <inkml:trace contextRef="#ctx0" brushRef="#br0" timeOffset="87722.3">2901 5723 707 0,'0'0'383'0,"0"0"-359"16,0 0-22-16,0 0-2 15,-73 75 0-15,73-64-16 16,7-4 16-16,20-2 0 15,7-5 13-15,8 0-13 16,-3-7 0-16,-8-9-15 0,-13 3 15 16,-9 0 8-16,-9 1 12 15,0-1 11-15,-21-4-18 16,-9-2-12-16,-4 5 2 16,-2 1 1-16,8 4-4 15,7 5-7-15,13-1-17 16,8-2-199-16,11-2-488 15</inkml:trace>
  <inkml:trace contextRef="#ctx0" brushRef="#br0" timeOffset="88173.1">3426 5617 1180 0,'0'0'150'15,"0"0"-126"-15,0 0-15 16,0 0-9-16,0 0-2 15,0 0-6-15,63-10 8 16,-5 16 0-16,8 1 1 16,-1 1-1-16,-7-5-1 15,-1 0-104-15,-11-3-34 16,-7 0-178-16,-18-6-365 0</inkml:trace>
  <inkml:trace contextRef="#ctx0" brushRef="#br0" timeOffset="88418.43">3760 5466 1116 0,'0'0'101'16,"0"0"-101"-16,0 0 0 15,0 0-4-15,0 0-7 16,79 18 11-16,-15 5 1 16,5 6-1-16,1 5-1 15,-10-2-4-15,-11 0-9 16,-18-3-14-16,-17-1 7 0,-14-4 4 15,-2 0-4-15,-22-2 21 16,-6-1 9-16,-7 0 18 16,0-3-19-16,4-4-8 15,2-13-49-15,7-1-589 16</inkml:trace>
  <inkml:trace contextRef="#ctx0" brushRef="#br0" timeOffset="90117.89">4786 5439 989 0,'0'0'113'0,"0"0"-86"16,0 0-20-16,0 0-7 15,0 0-5-15,-11 132 5 16,11-56 49-16,0-1-26 16,3-9-21-16,10-8-1 15,-1-13 3-15,0-13-3 16,-3-8 1-16,-5-11 0 15,-2-5-1-15,-2-4 0 16,1-3-1-16,-1-1 14 0,0 0 5 16,0 0 36-16,0-12 11 15,-1-20-28-15,-8-16-37 16,-2-12 1-16,7-14 4 16,4-5-12-16,0-1-13 15,8 2 4-15,12 15-25 16,4 18 20-16,0 19 2 15,-1 16-3-15,-3 10-33 16,-2 7 7-16,-4 23 9 16,-7 11 26-16,-7 4 6 15,0 1-1-15,-7-6 4 16,-10-9 3-16,2-9 15 16,0-8 30-16,-1-3 2 15,4-5 16-15,-1-4-23 0,4 1-36 16,4-3-4-16,5 0-7 15,0 0-114-15,24 0-217 16</inkml:trace>
  <inkml:trace contextRef="#ctx0" brushRef="#br0" timeOffset="91135.17">5136 5619 1041 0,'0'0'89'0,"0"0"-72"16,0 0-17-16,0 0 0 15,0 0-9-15,0 0 7 16,92 10-15-16,-68 20 4 15,-9 8 7-15,-3 1 1 16,-12-1 0-16,0-7 1 16,0-10-2-16,-3-8 6 15,0-7 0-15,0-6 7 16,3 0 5-16,0 0 34 16,0-24-7-16,0-11-39 0,15-9-9 15,10-7-13-15,8 2 20 16,0 7-15-16,-5 12-66 15,-8 10 59-15,-9 12 22 16,-8 8-2-16,-3 0-1 16,0 13-14-16,0 13 19 15,0 2 21-15,0-1-8 16,0-6-5-16,3-3 5 16,16-5-5-16,7-6 6 15,3-5-2-15,-1-2-4 16,0-2 1-16,-10-11 2 15,-7-5-11-15,-11-2-9 16,-3-5 5-16,-26-1-35 16,-10 5 18-16,-4 4 21 15,4 10 23-15,11 4 22 0,13 3-7 16,11 0 3-16,4 0-33 16,10 0-6-16,26 6 0 15,19 0-2-15,17-2 7 16,7-4-7-16,-6 0-5 15,-7 0-32-15,-10 0 36 16,-14-8-13-16,-15-4-37 16,-9-4 9-16,-12-2 42 15,-6-4 5-15,0-2 0 16,-8 4 7-16,-3 3 14 16,3 7 22-16,3 6-2 15,4 4-38-15,1 1-8 0,0 29-18 16,0 18 14-16,0 14 4 15,6 1 9-15,5-4-8 16,0-9 0-16,-3-9-1 16,-2-8 2-16,-3-14-2 15,-3-7 0-15,0-9 0 16,0-3 4-16,0 0 2 16,0-2 53-16,-3-22 17 15,-9-11-46-15,-3-18-30 16,6-11-4-16,6-12-14 15,3-8-28-15,0 0-30 16,18 14 45-16,6 17 7 16,4 21 17-16,2 20-3 0,-2 12-18 15,-5 3-1 1,-10 28-14-16,-7 7 26 0,-6 7 10 16,-7-7 4-16,-13-6 3 15,-4-6 16-15,-1-8 57 16,-5-2-11-16,-1-3-11 15,4-5-18-15,6-2-20 16,9-4-13-16,11-2-70 16,1 0-366-16</inkml:trace>
  <inkml:trace contextRef="#ctx0" brushRef="#br0" timeOffset="91818.35">6247 5671 1061 0,'0'0'160'15,"0"0"-160"-15,0 0-36 16,67-78 27-16,-47 56 9 16,-7 2-29-16,-5 3-61 15,-6 3-68-15,-2 1 48 16,-4 4-8-16,-11 3 110 15,-4 2 8-15,1 4 49 16,-3 0 40-16,7 5-42 0,-2 12-25 16,4 7 21-16,2 3 14 15,8 4-21-15,2 1-3 16,0-2-14-16,21-5 10 16,3-4-17-16,4-5-12 15,2-6 6-15,3-6 15 16,-2-4-17-16,2 0 6 15,-6-2-7-15,-7-15 7 16,-6-3-8-16,-8-10 1 16,-6-8 4-16,0-8-7 15,-17-7-2-15,-12-2-8 16,-2 8 6-16,1 10 1 16,7 12 6-16,9 13 4 15,6 6 5-15,7 6 24 0,1 0-20 16,0 0-16-1,6 0-5-15,17 7-2 0,12 9 7 16,8 1 4-16,6-3-4 16,-1 0 4-16,-5-2-7 15,-8-2 3-15,-10 2-10 16,-10-1-8-16,-8 6-10 16,-7 3 10-16,0 6 8 15,-3 7 10-15,-10 2 6 16,8 1 17-16,0-1 8 15,5-4-5-15,0-4 6 16,7-3 6-16,12-4-6 16,5-5-8-16,5-5-9 15,6-3-7-15,1-6-5 0,6-1-3 16,-2 0-9-16,-4-4-118 16,-13-16-207-16</inkml:trace>
  <inkml:trace contextRef="#ctx0" brushRef="#br0" timeOffset="92384.83">7381 5039 1055 0,'0'0'120'0,"0"0"-50"16,0 0-51-16,0 0-19 15,0 0-39-15,-8 141 39 16,14-49 45-16,2-4 1 16,6-7-27-16,0-11-14 15,0-9 10-15,2-9-15 0,-5-9 4 16,-2-10-6-1,-1-7 2-15,-2-7-50 0,-1-11-103 16,0-8-234-16</inkml:trace>
  <inkml:trace contextRef="#ctx0" brushRef="#br0" timeOffset="94135.14">7727 5631 809 0,'0'0'35'0,"0"0"-29"16,0 0 57-16,0 0 17 15,0 0 6-15,82-9-48 16,-76-2-24-16,-3-2-6 16,-3-4-2-16,0-4-5 15,0-4-1-15,-12 1-3 16,-1 5 0-16,-1 5 3 15,3 8 11-15,3 5 19 16,3 1-25-16,-1 1-5 16,-2 22-2-16,0 7 2 15,4 10 7-15,4 2-2 16,0-2-3-16,10-8 5 16,8-4-6-16,7-7 4 15,-1-7-2-15,-1 0 4 16,-3-7-3-16,-2-3-8 0,-7-4 4 15,-2 0-8-15,1-15 8 16,2-12 9-16,3-9-7 16,3-2-1-16,0 4 0 15,0 8 1-15,0 10-2 16,1 8-7-16,2 8 6 16,6 0-7-16,1 12-2 15,-3 7 3-15,-5-1 3 16,-5 0-2-16,-6-2 3 15,-5-5-1-15,-2-4 1 16,-2-4 1-16,0-3-1 16,0 0 0-16,0 0 3 0,0 0 2 15,-2-4 10-15,-2-15 27 16,4-10-17-16,0-12-4 16,4-9-6-16,19 0-12 15,2 4-1-15,2 14 0 16,-3 12 2-16,0 13-2 15,1 7-7-15,5 0 7 16,1 19-7-16,2 7 8 16,4 7 3-16,-1 1-2 15,4-3-1-15,1-5 1 16,1-7 7-16,1-7-6 16,0-8 13-16,-3-4-11 15,2 0-4-15,-6-10-30 0,-8-7 16 16,-9-5 8-1,-10-4 2-15,-9 0-1 0,0 3-3 16,-9 1-2-16,-13 8 10 16,-2 7 14-16,-1 4-12 15,0 3 10-15,2 6-10 16,-1 13 1-16,5 8-3 16,7-1 0-16,7 0-5 15,5-2 8-15,0 1-6 16,12-6 3-16,6-3-16 0,0-5-2 15,2-6 1 1,-1-2-8-16,-1-3 12 16,-3 0-10-16,0-8 20 0,-2-6 3 15,-2 4-2 1,-7 6 2-16,4 4 0 0,0 14-17 16,0 28-18-16,-2 22 35 15,-2 19 25-15,-4 8 13 16,-1-4-8-16,-14-10-25 15,-4-16 12-15,-1-15-10 16,5-14 4-16,-1-15 15 16,4-7 20-16,0-10 1 15,-3 0-10-15,0-13-11 16,2-21-24-16,7-14-2 16,6-21-4-16,16-20-27 0,29-8-10 15,18-2-39-15,7 14 13 16,3 17 30-16,-2 18 29 15,-5 10-3-15,-6 8 10 16,-7 5 2-16,-9 4 7 16,-10-1-4-16,-7 2 16 15,-8-1-8-15,-10-8 0 16,-6-3 14-16,-3-7-18 16,-1-3 0-16,-13-6-7 15,0 2 14-15,1 10-12 16,4 10 14-16,2 15-10 15,3 7 52-15,2 6-41 16,1 0 3-16,-2 8-21 16,0 28-13-16,-3 20 13 0,-3 19 17 15,4 4-2-15,4 1 5 16,1-5-9-16,0-6-7 16,3-8 2-16,12-10-2 15,0-13 0-15,1-11 0 16,1-10-3-16,0-9 1 15,0-7 1-15,5-1 0 16,5-4 11-16,3-22-2 16,3-11-5-16,-2-12 0 15,-4-10-5-15,-3-7 3 16,-6-2-10-16,-7 6-3 16,-3 7 8-16,-7 10-7 15,-1 9 5-15,0 6-2 0,0 8 8 16,0 9-8-16,-1 4 9 15,-1 6-3-15,2 3 3 16,0 0-5-16,0 0-7 16,-1 12-8-16,-1 21 1 15,-2 14 12-15,-1 7 2 16,1 0 0-16,1-4 1 16,3-3 1-16,-1-6-1 15,1-2 0-15,-2-4-1 16,2-5 2-16,-1-7-2 15,1-9 0-15,0-9 0 16,0-5 1-16,0 0 7 0,0-12 14 16,13-16 0-16,10-7-22 15,3 3-1-15,1 13-1 16,-6 7-2-16,-3 10-3 16,1 2-1-16,2 6-1 15,0 13-2-15,3 3 11 16,-6 2-1-16,-5-1-5 15,-6-2 5-15,-5-1-53 16,-2-6-87-16,0-10-123 16,-18-4-352-16</inkml:trace>
  <inkml:trace contextRef="#ctx0" brushRef="#br0" timeOffset="94370.52">9022 5294 1160 0,'0'0'181'0,"0"0"-167"16,0 0-10-16,0 0-4 15,0 0 14-15,145-8-11 16,-67 2 0-16,10 2-6 15,-5 4-15-15,-13-3-109 0,-16-1-286 16</inkml:trace>
  <inkml:trace contextRef="#ctx0" brushRef="#br0" timeOffset="96671.36">2547 7167 1240 0,'0'0'106'16,"0"0"-105"-16,0 0 9 16,0 0-7-16,0 0 21 15,0 0-17-15,14-75-5 16,-4 46-2-16,2-4 0 16,6-9 0-16,-3-1 1 15,1-10-2-15,-2-1-10 16,-2-6 4-16,-4-5-16 15,-3 2 1-15,-4 5 18 16,-1 13-15-16,0 13 16 16,0 15 3-16,0 10 0 0,-3 5 13 15,2 2-13-15,-4 0 0 16,-6 27-23-16,-6 23 3 16,-2 20 20-16,1 11 10 15,12 4 0-15,6-5-9 16,12-8 6-16,12-12 6 15,10-11-8-15,-1-13 1 16,-2-13-2-16,3-9-4 16,-1-3-2-16,3-8-7 15,0-3-117-15,0 0-101 16,-8-6-274-16</inkml:trace>
  <inkml:trace contextRef="#ctx0" brushRef="#br0" timeOffset="96909.73">3198 6949 1147 0,'0'0'165'0,"0"0"-136"15,0 0 4-15,0 0 30 16,0 0-23-16,0 0-38 15,94-10-3-15,-29 3 1 16,6 0-2-16,0 0-65 0,-11-1-33 16,-11-2-73-1,-17-2-158-15,-15-3-430 0</inkml:trace>
  <inkml:trace contextRef="#ctx0" brushRef="#br0" timeOffset="97137.12">3554 6742 536 0,'0'0'599'15,"0"0"-574"-15,0 0-23 16,0 0-2-16,0 0 0 16,0 0-8-16,43 30 8 15,2 2-11-15,5 5 13 16,3 2-12-16,-11 3-11 16,-6 1 9-16,-17-5 9 15,-17-3-6-15,-2-6 7 16,-21-4 2-16,-12-1 52 0,-6-2 1 15,-3 6-24-15,-2-3-29 16,6-5-14-16,10-9-292 16</inkml:trace>
  <inkml:trace contextRef="#ctx0" brushRef="#br0" timeOffset="99119.81">4518 6407 765 0,'0'0'141'0,"0"0"-51"16,0 0-28-16,0 0-2 15,3-81-17-15,-3 75 31 16,0 6-22-16,0 0-52 16,3 6-4-16,6 25-34 15,2 18 31-15,2 17 7 16,-3 4 19-16,2-3-10 16,-4-4-8-16,-1-14-1 15,0-13 10-15,-2-9-10 16,-1-9 0-16,1-7-13 0,1-5-85 15,-3-6-177-15,2 0-399 16</inkml:trace>
  <inkml:trace contextRef="#ctx0" brushRef="#br0" timeOffset="100836.22">4866 6729 961 0,'0'0'37'0,"0"0"-31"16,0 0 7-16,0 0 50 0,94-2-16 15,-80-4-25-15,-3-2-13 16,-2-2-6-16,-3-2-3 16,-3-3 0-16,-3-4-7 15,0-3-17-15,-9-2-10 16,-6 5 24-16,2 5 5 15,2 8 10-15,2 6 9 16,3 0-14-16,-1 14-5 16,-1 17 5-16,4 5 4 15,4 6-3-15,0-1 13 16,12-3-8-16,10-5 6 16,2-6-6-16,0-8-5 15,-2-2 0-15,0-3 3 0,-2-6-8 16,-5-6-21-1,1-2-32-15,-2-6 45 0,-1-17 12 16,1-8 14-16,1-6-14 16,1 0 26-16,0 6-19 15,-1 9 2-15,-3 10 23 16,0 11-27-16,2 1-5 16,3 0-12-16,0 11 8 15,-2 3-3-15,-5 3-2 16,-2 0 9-16,-4-6-7 15,-4-1 5-15,0-4 2 16,0-2-2-16,0-4-3 16,0 0 5-16,0 0 7 15,0 0 8-15,0-10 26 0,0-14-17 16,0-9-12-16,3-10-3 16,18 0-6-16,6 6-2 15,3 11 1-15,3 12-2 16,3 13-6-16,2 1 0 15,4 6 6-15,1 14-6 16,3 6 8-16,-1 0-2 16,3-1 5-16,-3-3-1 15,-2-9-3-15,-1-6 3 16,-3-7 5-16,2 0-6 16,-5-7-6-16,-3-11-24 15,-6-3 13-15,-14-3 12 16,-8-3-2-16,-5 1-1 0,-11 3 5 15,-14 3 0-15,-9 9 4 16,1 6-4-16,-5 5-2 16,1 7 0-16,6 16 2 15,2 6 4-15,10 3-4 16,10-3 0-16,9 1 0 16,0-5 1-16,17-3 3 15,8-6-4-15,3-6 0 16,2-6-14-16,0-4-14 15,-3 0 13-15,-5-11-2 16,-7-6 17-16,-4-1 5 16,-4-1-4-16,-3 7 3 0,-2 3 4 15,-2 8 1-15,1 1-9 16,-1 28-10-16,2 24-8 16,-2 28 18-16,0 18 39 15,-6 5-26-15,-13-6-11 16,2-14 1-16,2-24 2 15,3-18-4-15,2-17 11 16,1-10 0-16,1-13 13 16,-5-1 24-16,-2-17 6 15,0-20-35-15,6-15-16 16,9-19-4-16,5-19-17 16,28-8-22-16,13 0-7 15,6 15 14-15,2 20 19 0,1 14 11 16,0 14 1-1,-1 9-13-15,-8 4 12 0,-4 5-2 16,-13 2 4-16,-3 0 2 16,-7 3-2-16,-5-7 4 15,-2-3 7-15,-5-7-4 16,-4-11-2-16,-3-5 0 16,0-2-4-16,0-1-1 15,-4 7 0-15,-1 13 3 16,2 9 33-16,0 10-17 15,2 8 22-15,1 1-29 16,-3 0-12-16,-1 26-20 0,-2 19 12 16,-1 16 8-1,0 11 13-15,0 3 4 0,2-1-11 16,2-4 3 0,3-3-6-16,0-14-2 0,0-14 3 15,15-12 2-15,3-13-4 16,3-7 2-16,1-7 1 15,2 0 9-15,5-8-9 16,-1-18 7-16,0-9-2 16,-4-10-7-16,-5-12 2 15,-5-11-5-15,-4-2 0 16,-4-3-10-16,-3 8 6 16,-3 12 2-16,0 17-1 15,0 13 3-15,0 12 0 16,0 5 7-16,0 5 4 0,0 1-3 15,0 0-8 1,0 14-16-16,0 19 1 0,0 10 15 16,0 8 0-16,0-3 0 15,0-5 2-15,0-3-2 16,0-5 1-16,0-5-1 16,0-10 0-16,-3-9-1 15,3-9 1-15,0-2 0 16,0 0 7-16,9-10 12 15,9-16-6-15,9-2-12 16,3 3-1-16,-3 6 2 16,-2 13 2-16,0 6-4 15,-1 0-4-15,3 9 4 16,-1 10-5-16,-6 2 2 0,-5 2 2 16,-9 0-16-1,-6-1-67-15,0-7-99 0,-24-13-285 16</inkml:trace>
  <inkml:trace contextRef="#ctx0" brushRef="#br0" timeOffset="101011.75">6423 6432 1210 0,'0'0'74'0,"0"0"-74"16,0 0 0-1,114-9-2-15,-64 3-5 0,2 2-69 16,-11 1-177-16,-16-1-411 16</inkml:trace>
  <inkml:trace contextRef="#ctx0" brushRef="#br0" timeOffset="104534.32">7700 6354 924 0,'0'0'78'0,"0"0"-29"0,0 0-19 15,0 0 0-15,0 0-20 16,-88 17-5-16,48 23-1 15,4 10 2-15,6 0-4 16,8-2 4-16,14-8-5 16,8-4 4-16,0-8-4 15,11-5 1-15,17-8 10 16,15-6-2-16,10-6-9 16,11-3-1-16,-1-3-3 15,-8-12-12-15,-12-2 3 16,-12-2-7-16,-13-1-20 15,-9-2 8-15,-6 4 20 16,-3 4-1-16,-4 7 12 16,-7 1 3-16,2 6 8 15,0 0 27-15,5 0-34 0,3 13 1 16,1 5-5-16,0 0 6 16,20 0 2-16,10-1 1 15,6-3 7-15,4-4-15 16,5-6 7-16,-3-4-5 15,-5 0 5-15,-5 0-8 16,-10-11-5-16,-11-2 5 16,-9-6 0-16,-2-5 0 15,-13-11-21-15,-17-3-8 16,-7-1 18-16,-4 2-6 0,3 8 17 16,8 10 1-1,7 9 27-15,4 10-14 0,8 0-14 16,4 6-2-16,0 17-8 15,5 4 8-15,2 4 2 16,0 1 3-16,13-2 0 16,7-4 3-16,4-4-3 15,3-4 5-15,-1-5-8 16,-2-3-2-16,-6-5-5 16,-3-5-38-16,-3 0 44 15,3-12 1-15,0-12 10 16,4-7-10-16,-2 4 8 15,1 3-1-15,-3 8 0 16,2 8-3-16,-1 8-4 16,1 0-7-16,0 17-9 0,-1 7 9 15,-2 2 3-15,-4-1 2 16,-6-5 1-16,-1-2 1 16,-3-9 0-16,0-3 0 15,0-3-5-15,0-3 2 16,0 0 3-16,0 0 10 15,-3-16 2-15,3-10 7 16,0-9-3-16,11-9-16 16,13-3-2-16,9 4 2 15,-2 12 0-15,5 17 5 16,-3 14-5-16,1 0-10 16,0 17 1-16,-1 13 9 0,-3 5 1 15,-2 3 2 1,-2-1 5-16,0-8-7 0,0-4 1 15,1-10-1-15,-4-6 15 16,0-8-9-16,-4-1 3 16,-1-1-8-16,3-18 9 15,-2-5-8-15,-2-5-1 16,1-6 0-16,-2-5-2 16,-4-7 1-16,0-6-1 15,-3-4-6-15,-2-5 4 16,-2 6-3-16,-2 12 5 15,-3 15 3-15,0 15 3 16,0 8 0-16,0 6 5 0,0 0-11 16,0 11-7-1,-8 22-5-15,-5 22 12 0,0 12 17 16,7 8 7-16,4-3-14 16,2-2 9-16,5-9-3 15,13-9-3-15,7-10-8 16,2-11 5-16,3-8-4 15,-2-11-5-15,3-8-1 16,-2-4 0-16,-1 0-35 16,-4-20-33-16,-8-7-124 15,-11-9-129-15</inkml:trace>
  <inkml:trace contextRef="#ctx0" brushRef="#br0" timeOffset="104735.78">8878 6417 727 0,'0'0'258'0,"0"0"-175"16,0 0-21-16,0 0 7 15,0 0 14-15,0 0-35 16,0-8-23-16,32 5-25 16,16 0 0-16,12-5-4 15,1-1-26-15,-9 2-63 16,-12 3-19-16,-10 1-89 15,-12 0-14-15,-11 1-209 16</inkml:trace>
  <inkml:trace contextRef="#ctx0" brushRef="#br0" timeOffset="105341.17">9186 6367 590 0,'0'0'183'0,"0"0"-114"16,0 0-32-16,0 0 5 15,0 0-5-15,0 0-21 16,59 37 14-16,-30-5 13 15,0 1-19-15,-6 1-14 16,-5-3-9-16,-6-8-1 16,-4-6 0-16,-5-7-4 15,-2-6 9-15,-1-3-4 16,0-1 8-16,0 0 40 16,0 0 14-16,0-11 23 0,0-11-51 15,0-12-19 1,0-9-6-16,9-4-9 0,11-1-2 15,2 6 0-15,2 13-3 16,-2 13-31-16,2 10-60 16,-1 6 15-16,-3 0-31 15,-5 0 51-15,-6 6-1 16,-5 0 36-16,-4 1 20 16,0 3 4-16,0 4 1 15,-13 6 59-15,-9 5 27 16,-1 3 21-16,0 4-72 15,3-4-21-15,5 0-6 16,5-2-3-16,6-5-3 16,4-3-1-16,0-6-1 15,0-5-1-15,7-2-17 0,5-5 6 16,3 0-4-16,3-6 6 16,1-12 8-16,-4-7 1 15,0-7 2-15,-6 1 2 16,0 1-3-16,-3 8 2 15,1 11 38-15,-5 9-6 16,5 2-11-16,2 4-19 16,6 19-4-16,5 4 14 15,-1 10 19-15,0 1-12 16,-1-2-16-16,-2-1-5 16,0-7-4-16,-3-9-7 15,2-10-95-15,3-9-169 0,1-6-503 16</inkml:trace>
  <inkml:trace contextRef="#ctx0" brushRef="#br0" timeOffset="105835.84">9944 6255 814 0,'0'0'167'15,"0"0"-147"-15,-73 91 38 16,52-48 22-16,9 2-36 15,9-1-16-15,3-5-11 16,0-2-4-16,20-6-12 16,3-7 12-16,6-8-9 0,4-10 0 15,4-6 1-15,3 0 2 16,5-20-7-16,-3-6-5 16,1-9 3-16,-6-10-3 15,-1-12 5-15,-8-10-25 16,-2-10 13-16,-11-3-33 15,-5 7 18-15,-7 12 23 16,-3 18 4-16,0 13 10 16,0 13 18-16,0 7-14 15,0 6 32-15,0 4-10 16,0 0-23-16,0 0-13 16,-3 30-11-16,-4 13 7 0,-1 20 4 15,1 7 20 1,4 5-10-16,3-6-7 0,0-5 7 15,0-7-5-15,7-9 2 16,5-11-3-16,2-7-4 16,-2-8 2-16,-1-9-2 15,-2-9-4-15,-1 0-30 16,1-4-44-16,3 0 9 16,-2-18-84-16,-3-10-83 15,-5-5-250-15</inkml:trace>
  <inkml:trace contextRef="#ctx0" brushRef="#br0" timeOffset="106145.02">10239 6297 136 0,'0'0'642'0,"0"0"-509"0,0 0-6 16,0 0-17-16,0 0-34 16,0 0-16-16,-28-12-39 15,40 12-21-15,12 4-8 16,10 7 8-16,8-1 1 15,4-3-1-15,-1-4 7 16,0-3-7-16,-9 0 2 16,-8 0 1-16,-4 0-3 15,-8 0 3-15,-1-3-7 16,-3 3 4-16,2 0-5 16,-1 17-8-16,1 6 6 15,-3 6 0-15,-2 4 7 16,-3-4 1-16,-1 0 6 15,-1-3 1-15,-1-8-2 0,2-3-5 16,-4-5-1-16,-1-4-57 16,0-6-99-16,0 0-194 15</inkml:trace>
  <inkml:trace contextRef="#ctx0" brushRef="#br0" timeOffset="106313.56">10690 6145 1088 0,'0'0'100'0,"0"0"-50"16,0 0 4-16,0 0-12 0,0 0-33 15,0 0-9-15,-4-27-57 16,5 31-159-16,12 6-238 16</inkml:trace>
  <inkml:trace contextRef="#ctx0" brushRef="#br0" timeOffset="107068.55">10842 6235 677 0,'0'0'215'16,"0"0"-198"-16,0 0 11 16,-32 72 76-16,22-43-10 0,6 6-53 15,2-2-15 1,2-1-17-16,0-4-1 0,11-4-3 15,7-6 1-15,0-3-2 16,4-5-2-16,2-6 4 16,0-3-5-16,0-1 3 15,-2 0 0-15,-3-8 0 16,-4-15 6-16,-4-9-10 16,-5-7-14-16,-6-10-12 15,0 2 6-15,-17 3 6 16,-2 11 12-16,1 13 4 15,2 7 16-15,2 10-15 16,-2 3 5-16,-1 6-3 0,-3 18-3 16,-1 9 0-1,3 5 3-15,5 0 2 0,5-3-6 16,7-4 4-16,1-5-4 16,0-5 4-16,0-5-5 15,3-4 1-15,7-4-3 16,0-4-2-16,4-4-4 15,7 0 8-15,2-6 8 16,9-17-4-16,5-5 6 16,4 0-9-16,2 0 11 15,-3 9 12-15,-1 5-18 16,-5 9 3-16,-2 5-9 0,-7 0 0 16,-3 12-4-1,-4 9 5-15,-6 3-1 0,-3 1 0 16,-6-1 0-16,0-1-1 15,-3-7 4-15,0-2-5 16,0-4 4-16,0-3-2 16,0 1 0-16,0-4-16 15,0-2-15-15,0-2 18 16,6 0 13-16,10-17 41 16,14-7-25-16,11-5-16 15,7 6 0-15,2 4 4 16,-5 7 10-16,-9 8-13 15,-8 4 12-15,-4 0-12 16,-9 2-1-16,-4 10-2 16,-6 7-6-16,-4 2 8 0,-1 6-6 15,0-2 2-15,-9-3-34 16,-7 0-50-16,-2-5-57 16,-4-3-105-16,3-9-486 15</inkml:trace>
  <inkml:trace contextRef="#ctx0" brushRef="#br0" timeOffset="109027.3">2110 8158 945 0,'0'0'128'16,"0"0"-89"-16,0 0 32 15,0 0-8-15,0 0-61 16,0 0-2-16,0 0-14 16,3 61 14-16,9-6 2 0,4 2 12 15,-5-3-4-15,-1-11-8 16,-4-6 0-16,-3-14-2 15,0-7 0-15,-3-7-1 16,0-4 1-16,0-5-10 16,0 0-75-16,0 0-122 15,-9-14-96-15</inkml:trace>
  <inkml:trace contextRef="#ctx0" brushRef="#br0" timeOffset="109267.66">1885 8026 880 0,'0'0'105'15,"0"0"-69"-15,0 0 19 0,0 0 18 16,0 0-32-16,0 0-18 16,-9-33-14-16,37 33-9 15,14 0 0-15,22 0-2 16,9 0 2-16,2 4 0 15,-6 0-4-15,-13 0 3 16,-13 2-34-16,-13 7-74 16,-18 5-120-16,-12 8-52 15</inkml:trace>
  <inkml:trace contextRef="#ctx0" brushRef="#br0" timeOffset="109470.12">1888 8689 793 0,'0'0'233'16,"0"0"-205"-16,0 0-28 16,0 0 51-16,0 0 49 15,104 12-32-15,-41-12-28 16,7-12-34-16,0 2-6 16,-7 2 0-16,-8 3-71 15,-9 1-172-15,-12-2-230 16</inkml:trace>
  <inkml:trace contextRef="#ctx0" brushRef="#br0" timeOffset="109841.13">2470 8524 696 0,'0'0'434'0,"0"0"-382"16,0 0-25-16,0 0-8 15,0 0-19-15,0 0-11 16,38-10 3-16,-20 28 1 16,0 6 2-16,-3-1 0 15,-5-2-3-15,-4-7 2 16,-4-2 1-16,-2-8-7 16,0-2 5-16,0-2 7 15,0 0 4-15,1 0 4 16,4-13 11-16,7-13-15 0,7-7-4 15,10-3-3-15,5 4 2 16,0 7 2 0,-2 9 8-16,-7 12 4 0,2 4-13 15,-5 0-5-15,-1 16 1 16,-2 6 3-16,-3 3-2 16,0 1 0-16,-3-1 3 15,2-1-64-15,6-8-112 16,0-4-223-16</inkml:trace>
  <inkml:trace contextRef="#ctx0" brushRef="#br0" timeOffset="110836.47">3429 8587 899 0,'0'0'276'16,"0"0"-251"-16,0 0-17 15,0 0-4-15,103-75 27 16,-76 45 3-16,7-1-32 16,-6-2 3-16,-4-3 1 15,-3-3-6-15,-6-11-26 16,-8-12-1-16,-3-6-5 16,-4-2 9-16,0 6 9 15,0 14 2-15,-5 14 12 0,-3 12 0 16,1 10 6-16,3 6 14 15,1 8 5 1,1 0-18-16,1 0-7 0,-7 21-15 16,2 21 14-16,0 20 1 15,0 15 18-15,6 2-1 16,0-4-12-16,4-9 2 16,15-11-4-16,1-11-3 15,3-11 5-15,2-9-1 16,2-11-2-16,3-8 9 15,-2-5-10-15,2 0 21 16,-3-17-22-16,-2-8 17 16,-2-8-15-16,-2-11 9 0,-4-13-11 15,-6-11-2-15,-5-11-17 16,-3-5 9-16,0 7 2 16,-3 14-13-16,0 17 21 15,0 20 0-15,0 12 3 16,0 8 2-16,0 5 20 15,0 1-25-15,0 7-4 16,0 24-28-16,-6 16 32 16,1 18 17-16,1 8-13 15,0 1 9-15,3-3-13 16,0-5 7-16,-3-4-6 16,-1-8-2-16,-2-8 2 15,1-17-1-15,1-14 0 16,2-11 0-16,3-4 3 15,0 0 15-15,0-15 6 0,8-16-10 16,14-8-14-16,2-2 0 16,3 11 1-16,3 11-1 15,-2 10-10-15,0 9 9 16,1 0-16-16,2 20 16 16,2 3 1-16,1 2 2 15,-4-5 1-15,3-1 10 16,-8-7-12-16,-3-5 0 15,-5-3 2-15,-4-4 5 16,-1 0-8-16,-3-15-1 16,0-9-15-16,-4-5-20 15,-5-5 12-15,0 0 7 0,-8 3-24 16,-4 6 24 0,0 12 17-16,3 7 0 0,2 5 35 15,-2 1-12-15,1 6-13 16,-3 17-7-16,0 10 10 15,2 5 7-15,6 2 4 16,3-3-6-16,0-1-8 16,9-5-6-16,10-6 1 15,4-5-1-15,5-6 5 16,6-8-9-16,8-6-8 16,0-3-26-16,-9-18-26 15,-8-8-67-15,-20-7-187 0</inkml:trace>
  <inkml:trace contextRef="#ctx0" brushRef="#br0" timeOffset="111062.86">3359 8144 1199 0,'0'0'171'0,"0"0"-160"16,0 0 2-16,0 0-1 16,100-13-1-16,-21 3-5 0,13-1 6 15,10 1-11-15,-1 1-2 16,-4 3-11-16,-18 3-89 16,-25 2-216-16</inkml:trace>
  <inkml:trace contextRef="#ctx0" brushRef="#br0" timeOffset="111819.83">5546 7911 915 0,'0'0'44'16,"0"0"-23"-16,-82-87 86 0,48 72-66 16,1 9-25-16,0 6-16 15,3 6-4-15,9 21 2 16,5 14 0-16,7 12 2 16,9 12 25-16,0 8 14 15,10 3-20-15,13 1 1 16,2-5-18-16,0-6 24 15,-2-7-23-15,-1-8 7 16,-4-7-2-16,-6-8-10 16,-6-13 4-16,2-7-4 15,-7-7-5-15,2-3-25 16,-3-3-38-16,0-3-62 16,0 0-58-16,-4-3-57 15</inkml:trace>
  <inkml:trace contextRef="#ctx0" brushRef="#br0" timeOffset="112029.27">5167 8408 879 0,'0'0'210'0,"0"0"-170"16,0 0 9-16,0 0 42 15,0 0-32-15,0 0-31 16,92-20-12-16,-29 11-4 0,4-1-10 15,-4 0 2 1,-6 0-4-16,-10 4-36 0,-11-2-79 16,-12 2-100-16,-9 1-87 15,-15-1-272-15</inkml:trace>
  <inkml:trace contextRef="#ctx0" brushRef="#br0" timeOffset="113221.08">5631 8279 703 0,'0'0'165'0,"0"0"-155"16,0 0 0-16,0 0 70 16,91-17-5-16,-61 23-45 15,1 14-16-15,-3 8 0 16,-4 3-4-16,-7-2-8 16,-10-2 4-16,-4-6-12 0,-3-7 13 15,0-5-8-15,0-7 2 16,0 0-1-16,0-2 2 15,-1 0 28-15,-5-6 11 16,0-14-24-16,6-9-14 16,0-10-3-16,16-5-2 15,15 1-16-15,2 6 3 16,0 11-1-16,-5 18 12 16,-5 6 4-16,-5 2-5 15,-6 9-5-15,-2 13 6 16,-5 6 4-16,1 3 21 15,0 1-10-15,0-2 5 16,5-4-9-16,0-7 1 16,7-3 4-16,-3-6-10 0,1-4-2 15,2-6 8-15,1 0 4 16,1 0-8-16,-5-6 0 16,-2-10-4-16,-7-3-1 15,-3-4-1-15,-3-6-5 16,0 0 3-16,-13 1-4 15,-4 2 1-15,-3 5 2 16,-1 9 4-16,-2 5 1 16,2 4-3-16,-1 3-4 15,4 12 4-15,0 14 1 16,6 5-1-16,2 6 1 16,10-3 2-16,0-2 0 15,1-5 7-15,17-3-7 0,1-5-3 16,1-3 3-16,1-2 0 15,-2-5-24-15,-2-9 5 16,0 0 1-16,-4-3 18 16,7-20 3-16,-2-2 4 15,3-5-5-15,1 1 4 16,1 2 0-16,1 5-5 16,3 10-2-16,-2 5 0 15,3 7 1-15,-4 0-2 16,-3 12 1-16,-3 9 1 15,-7 4 0-15,-3 0 9 16,-5-2-4-16,-1-5-3 0,-2-3-2 16,0-2 0-16,0-3-1 15,0 0 3-15,-10-1-4 16,-7-1 4-16,1-4-5 16,1-4 0-16,10-3 1 15,5-25 2-15,11-13 30 16,20-11-15-16,12-3 9 15,5 5-6-15,-1 7 6 16,-3 13 8-16,-7 15-31 16,-4 9 5-16,-6 6-12 15,-2 4 5-15,-1 18-5 16,-1 4 6-16,-1 4 0 16,0 1-1-16,-2-6 3 0,4-6 0 15,-2-7-2-15,8-8 6 16,1-4 5-16,0 0 5 15,1-4-14-15,-5-10-1 16,-5-5 8-16,-7-4-8 16,-6-5-2-16,-5-2-12 15,-4 2-11-15,-2 7 4 16,-12 9 12-16,-4 6 2 16,2 6 1-16,-4 0 4 15,2 13 1-15,-3 10 13 16,2 6 4-16,7 6 5 15,6 1 8-15,6-1-10 16,0 0 2-16,18-5-2 16,6-3-12-16,7-7 0 0,2-3 0 15,3-7-3-15,1-7-3 16,5-3 7-16,0 0-8 16,-1-13-2-16,-5-1-4 15,-7-1-36-15,-10 1-46 16,-12 3-86-16,-7 0-260 15</inkml:trace>
  <inkml:trace contextRef="#ctx0" brushRef="#br0" timeOffset="114619.34">8166 7972 928 0,'0'0'168'0,"-84"0"-155"15,43 17-13-15,8 9 4 16,10 2-3-16,16 1 2 16,7 6-3-16,7-1 0 15,26 1 0-15,16-1 5 16,9-3 2-16,4-2-6 15,-1 0 1-15,-5 0 3 16,-9 5-5-16,-9 0-4 0,-15-2 1 16,-15 1-4-16,-8-6-11 15,-8-3 36-15,-23-5 3 16,-13-7 25-16,-9-4 50 16,-10-6-24-16,2-2-15 15,0 0 4-15,10-16-29 16,14-8-24-16,17-10-8 15,20-13-86-15,15-10-243 16</inkml:trace>
  <inkml:trace contextRef="#ctx0" brushRef="#br0" timeOffset="114882.64">8576 7304 1182 0,'0'0'23'16,"0"0"8"-16,0 0-31 15,0 0-8-15,0 0 8 16,27 131 36-16,-9-55-3 15,4 1-15-15,3-4-18 0,1-6-2 16,-1-13-116-16,-13-16-340 16</inkml:trace>
  <inkml:trace contextRef="#ctx0" brushRef="#br0" timeOffset="117124.64">2926 9271 973 0,'0'0'89'0,"0"0"-58"0,0 0-30 16,0 0 36-16,0 0 0 15,0 0-32-15,0 0-5 16,-6 7-20-16,6 39 20 16,2 13 7-16,1 4 8 15,-3-3-7-15,0-4-8 16,0-13 0-16,-3-9 0 15,-2-13 3-15,5-7-6 16,0-9 6-16,0-3 0 16,0-1 2-16,0-1-1 15,0 0 11-15,0 0 7 0,12 0 0 16,18 0-13 0,15 0 11-16,16-1-1 15,-2-1-12-15,-3-1-5 0,-4 3-2 16,-3 0-3-16,-4 0-71 15,-2-2-57-15,-9-4-158 16,-5-8-387-16</inkml:trace>
  <inkml:trace contextRef="#ctx0" brushRef="#br0" timeOffset="117437.8">3569 9515 889 0,'0'0'95'16,"0"0"-94"-16,0 0-1 15,-39 80 7-15,39-54-2 16,11-5 5-16,20-6 0 16,10-4-1-16,6-10-5 15,4-1 5-15,-5-3-9 16,-4-12 0-16,-12 1 0 15,-14-1 5-15,-13 0 52 16,-3-2 20-16,-19-5-48 16,-20 0 5-16,-9 1-23 15,-3 5-3-15,4 8-8 16,11 3 0-16,15 5 0 0,17 0-76 16,4 0-281-16</inkml:trace>
  <inkml:trace contextRef="#ctx0" brushRef="#br0" timeOffset="117790.86">4476 9343 1212 0,'0'0'115'0,"0"0"-93"15,0 0-14-15,0 0-8 16,105-49-2-16,-53 40 1 16,-3 6-7-16,-2 3-35 15,-10 0-63-15,-14 8-83 0,-17 9-142 16</inkml:trace>
  <inkml:trace contextRef="#ctx0" brushRef="#br0" timeOffset="117963.4">4595 9595 732 0,'0'0'261'16,"0"0"-229"-16,0 0 34 15,0 0 40-15,96 4-35 16,-59-8-40-16,2-4-28 16,0 1 2-16,-2 1-5 15,-1 2-47-15,-5 2-87 16,-7-4-259-16</inkml:trace>
  <inkml:trace contextRef="#ctx0" brushRef="#br0" timeOffset="118723.37">5759 8964 739 0,'0'0'150'0,"0"0"-69"0,0 0 47 16,0 0-58-16,0 0-6 15,-83 12-36-15,38 45 6 16,-1 26 11-16,7 11-7 16,18 2-22-16,15-7-11 15,6-10 2-15,24-9-5 16,18-10 7-16,10-11-9 16,6-11 5-16,3-8-7 15,5-8 2-15,3-6-56 16,-1-6-91-16,-8-9-167 15</inkml:trace>
  <inkml:trace contextRef="#ctx0" brushRef="#br0" timeOffset="120071.75">6150 9275 980 0,'0'0'109'0,"0"0"-66"16,0 0-17-16,0 0 38 15,0 0-25-15,0 0-35 16,0 0-4-16,60-51-8 16,-23 51 5-16,-1 6-4 15,-6 14 0-15,-11 6 3 16,-10 1-6-16,-9 1 0 15,0-1-3-15,-1-6 5 16,-10-4 6-16,2-8-3 16,6-7 5-16,2-2 3 0,1 0 2 15,0-19 18 1,25-16-23-16,17-11-20 0,15 0-3 16,4 6 3-1,-6 11 2-15,-12 13 17 0,-14 14-6 16,-10 2 5-16,-8 19-12 15,-4 14 14-15,-4 12 9 16,-3 2 8-16,0-2 4 16,3-8-13-16,1-5 7 15,5-11-6-15,1-6 0 16,6-4-2-16,6-6-7 16,9-5-3-16,8 0-82 15,2-21-329-15</inkml:trace>
  <inkml:trace contextRef="#ctx0" brushRef="#br0" timeOffset="120486.64">7119 9346 697 0,'0'0'364'0,"0"0"-270"0,0 0-85 16,0 0 18-16,0 0-12 15,0 0-15-15,29 21-10 16,-17 11 9-16,-1 5-1 15,-10 1-1-15,-1-5 1 16,0-7-2-16,-4-10 6 16,-1-9-10-16,2-6 16 15,3-1 0-15,0 0 41 16,0 0 18-16,0 0-28 16,12-1-20-16,14-9-14 15,12-1-5-15,3 0-6 0,0 0-51 16,-5-1-102-1,-8-1-168-15,-9-4-497 0</inkml:trace>
  <inkml:trace contextRef="#ctx0" brushRef="#br0" timeOffset="120792.83">7150 8671 890 0,'0'0'45'0,"0"0"34"0,0 0 42 15,0 0-39-15,0 0-63 16,0 0-19-16,-12 4-8 15,13 37 8-15,8 7 26 16,3 0-8-16,0 0-16 16,0-5-4-16,2-3 0 15,1-3-39-15,2-7-126 16,1-9-184-16</inkml:trace>
  <inkml:trace contextRef="#ctx0" brushRef="#br0" timeOffset="121121.95">7915 9226 1239 0,'0'0'119'0,"0"0"-119"0,0 0-21 16,0 0 21-16,113-5 3 15,-56-2 1-15,3 3-8 16,-9 1-1-16,-7 2-51 15,-6 1-48-15,-9-3-182 16,-5-3-360-16</inkml:trace>
  <inkml:trace contextRef="#ctx0" brushRef="#br0" timeOffset="121686.43">8768 9096 1105 0,'0'0'143'15,"0"0"-105"-15,0 0-3 16,0 0-17-16,0 0-18 16,0 0-3-16,81-21-3 0,-52 34-4 15,-10 9 2 1,-9 6-2-16,-8 2-2 0,-2-2 1 16,-8 0-9-16,-10-8 19 15,0-4-1-15,8-8-1 16,0-4 3-16,10-4 0 15,0 0 2-15,0-1 15 16,11-20-8-16,19-11-9 16,9-4-66-16,6 1 46 15,0 7 9-15,-10 12 4 16,-11 7 3-16,-10 9-4 16,-7 0-8-16,-4 20-2 15,-3 9 18-15,0 6 18 16,0 5 9-16,0-4-9 0,0-5 1 15,0-10-8-15,5-7 18 16,4-5-3-16,10-7-12 16,5-2 14-16,6 0-12 15,8-11-16-15,4-9-34 16,-3-5-164-16,-6 0-205 16</inkml:trace>
  <inkml:trace contextRef="#ctx0" brushRef="#br0" timeOffset="121903.85">9541 9192 739 0,'0'0'448'0,"0"0"-422"0,0 0-25 15,0 0 2-15,0 0 67 16,12 93-37-16,-7-59-18 15,1-4-9-15,0-4-5 16,-2-6-2-16,-1-3-19 16,2-5-88-16,-2-7-110 15,-2-5-210-15</inkml:trace>
  <inkml:trace contextRef="#ctx0" brushRef="#br0" timeOffset="122180.11">9499 8566 1205 0,'0'0'83'15,"0"0"-57"-15,0 0-18 16,0 0-8-16,0 0 1 16,12 97 18-16,-2-45-4 0,0-3-5 15,-1-2-10 1,0-7-6-16,4-6-127 0,1-8-204 16</inkml:trace>
  <inkml:trace contextRef="#ctx0" brushRef="#br0" timeOffset="122569.07">10140 8644 1231 0,'0'0'87'0,"0"0"-87"16,0 0-9-16,0 0-2 15,27 103 11-15,-7-28 8 16,6 13 21-16,2 6-21 15,0 5 8-15,-1-1-16 16,-4-5 7-16,-9-9-6 16,-9-15-1-16,-5-11 2 15,-12-9-2-15,-22-4 3 16,-14-7-3-16,-15 1-3 0,-8-7-63 16,-1-12-207-16</inkml:trace>
  <inkml:trace contextRef="#ctx0" brushRef="#br0" timeOffset="123986.28">11857 8632 899 0,'0'0'177'0,"0"0"-166"15,-97-13-3-15,51 43 48 16,1 26-8-16,0 21 18 0,2 17-22 16,17 6-20-1,16 2-7-15,10-6-11 0,10-9-1 16,19-8-5-16,8-13 4 16,8-14-2-16,1-11-4 15,9-12-28-15,5-11-81 16,-2-11-128-16,-1-7-294 15</inkml:trace>
  <inkml:trace contextRef="#ctx0" brushRef="#br0" timeOffset="124454.03">12398 8811 1143 0,'0'0'98'16,"0"0"-98"-16,3 79-21 15,2-20 21-15,4 4 6 16,3-1-3-16,-2-5 5 16,2-5-7-16,0-10 0 15,-5-13 4-15,-3-14-5 16,-3-8 0-16,-1-5 1 15,0-2 4-15,0 0 9 16,0-7 41-16,0-19 9 16,-9-12-30-16,-3-14-29 0,5-6-5 15,2-10 2-15,5-7-2 16,0 1-12-16,3 5 2 16,13 14-13-16,3 17 14 15,6 16-3-15,2 14-18 16,-1 8 4-16,0 5-12 15,-10 26-12-15,-8 8 45 16,-8 5-9-16,0 0 7 16,-18-5 7-16,-7-10-6 15,-2-5 6-15,-3-10 0 16,2-2 28-16,-1-5-14 16,10-1-13-16,8-6-2 0,11 0-199 15,2-2-525 1</inkml:trace>
  <inkml:trace contextRef="#ctx0" brushRef="#br0" timeOffset="125516.19">12776 8882 972 0,'0'0'140'0,"0"0"-87"15,0 0-45-15,0 0 25 0,0 0-24 16,0 0-9-16,36-11-2 16,-20 30-3-16,-2 4 2 15,-5 7-3-15,-4 1 5 16,-5-1 2-16,0-3 6 15,-1-7-5-15,-9-3-2 16,2-7 1-16,2-6-1 16,4-4 4-16,2 0 2 15,0 0 12-15,0-6 16 16,11-21 12-16,14-14-46 16,11-7-10-16,5 1 8 15,2 8-6-15,-8 12-2 0,-6 15 0 16,-13 10 6-16,-5 2-4 15,-5 9-14-15,0 13 7 16,-3 5 13-16,0 3-3 16,4-4 4-16,0-3 1 15,6-5 0-15,3-6 8 16,3-4-3-16,4-4 2 16,-1-4-6-16,-4 0 1 15,-2-4-4-15,-10-11-8 16,-6-6 6-16,0-7-12 15,-13-3-11-15,-16 0 16 16,-2 7 10-16,0 8 1 16,5 7 11-16,9 8-3 0,8 1-4 15,7 0-4-15,2 0 0 16,0 11 1-16,19 6 7 16,11-1-3-16,9-1 1 15,8-6-4-15,6-6 2 16,4-3-8-16,-1 0 9 15,-8-9-11-15,-6-7 12 16,-12-4-1-16,-11 0-4 16,-4-6 2-16,-6-1 6 15,-3 0-4-15,-1 7-3 16,-2 8 7-16,-1 7 12 16,0 5-4-16,-2 0-17 0,1 23-34 15,2 17 21 1,0 14 13-16,-2 8 9 0,1-3-7 15,-2-5 3-15,0-11 3 16,0-11 3-16,0-12-6 16,0-10-5-16,0-4 7 15,0-6-5-15,0 0 27 16,0 0 11-16,0-6 7 16,0-20 13-16,-4-13-44 15,1-13-15-15,3-11-1 16,0-12-15-16,11-4-42 15,6 1 21-15,3 10 12 16,2 19-13-16,-1 20 28 16,0 15-33-16,-3 12 27 15,-3 2-28-15,-8 19 24 0,-7 18-10 16,0 6 18-16,-9 1 6 16,-10-5 5-16,-3-8 3 15,-1-7-1-15,2-6 30 16,-4-6 16-16,-4-2-5 15,0-2 5-15,3-4-40 16,9 0-8-16,11-3-18 16,6-1-184-16,8 0-543 15</inkml:trace>
  <inkml:trace contextRef="#ctx0" brushRef="#br0" timeOffset="126252.22">13790 8994 1137 0,'0'0'53'16,"0"0"-53"-16,0 0 1 16,0 0-2-16,102-69 0 15,-80 55-21-15,-7-2-67 16,-6 1-35-16,-9 1 66 15,0 1-25-15,-3 3 83 16,-12 4 3-16,-1 2 41 16,-2 4-3-16,3 0 1 0,0 4 19 15,3 13-25-15,-1 10 14 16,5 7 2-16,5 4-20 16,3 1-1-1,0-6-3-15,14-3-2 0,7-6-12 16,5-6 1-16,3-7-9 15,5-6 10-15,3-5-1 16,-1 0-5-16,-3-16 4 16,-5-5-14-16,-5-6 3 15,-8-6-5-15,-7-11 3 16,-8-10-2-16,0-7-11 16,-3 1 8-16,-12 6-31 0,1 12 26 15,-1 19 6 1,3 12 3-16,4 7 3 0,4 3 6 15,4 1-2-15,0 0-2 16,0 0-5-16,0 4-4 16,4 9 2-16,7 3 4 15,8 0 0-15,2-2 0 16,8-1-2-16,2-2 6 16,2-3-6-16,1-1-1 15,-4-2-14-15,-6 1 1 16,-10 0 0-16,-6 4-14 15,-5 6 10-15,-1 9 18 16,-2 7 0-16,0 5 16 0,0 1 19 16,0-1-1-1,0-6-6-15,4-5 2 0,4-3-19 16,3-4 15-16,1-6-17 16,6-2-6-16,0-6 2 15,8-3 0-15,6-2 3 16,10 0-8-16,3-9-5 15,7-12-52-15,-9-12-104 16,-14-13-374-16</inkml:trace>
  <inkml:trace contextRef="#ctx0" brushRef="#br0" timeOffset="126911.46">14978 8313 898 0,'0'0'87'0,"0"0"66"16,0 0-102-16,0 0 56 15,-1-70-41-15,1 70-43 16,0 10-23-16,0 31-25 16,0 27 25-16,0 19 16 15,0 5 12-15,0-1-23 16,4-14-3-16,-1-8 0 15,4-9 0-15,-1-11 2 16,-4-8-2-16,-1-10-2 0,1-6-5 16,-2-6-58-16,1-9-85 15,-1-6-132-15,0-4-385 16</inkml:trace>
  <inkml:trace contextRef="#ctx0" brushRef="#br0" timeOffset="128786.43">15205 8854 901 0,'0'0'102'0,"0"0"-102"16,0 0 0-16,95 2 39 15,-68-2 16-15,-3-3-39 16,-8-4-14-16,-5-1 8 15,-4-1-10-15,-4-5-4 16,-3-2-26-16,0-5-40 16,-10 3 22-16,-5 4 31 15,-4 6 17-15,0 5 14 16,2 3 26-16,-1 0-35 16,0 15 6-16,4 9-10 15,2 6 26-15,8 3-17 16,4-2-4-16,0 2 14 15,12-5-16-15,7-3-2 16,2-3-2-16,0-6 2 0,2-7 5 16,-3-2 1-16,-3-2-3 15,-1-5-2-15,-2 0-2 16,0-7 9-16,2-15 9 16,1-5-5-16,4-4-14 15,-1 4 12-15,2 3-9 16,2 9 0-16,4 6-3 15,-4 9 0-15,2 0-7 16,-3 17 6-16,-3 6-5 16,-8 7 5-16,-2 2-2 15,-7-3 3-15,-3-3 0 16,0-6-3-16,0-7 3 16,-6-4 1-16,-3-2-1 15,0-2 5-15,0-5-5 16,2 0 0-16,1 0 4 15,1-19 11-15,5-11 5 0,0-9-7 16,15-10 0-16,17-5-4 16,8 5-6-16,0 9-3 15,1 16 0-15,-4 15-7 16,-2 9 10-16,-3 0-3 16,-2 11 3-16,-5 11-3 15,-1 7 21-15,1 1-18 16,-1-1 6-16,4-4 3 15,5-7-6-15,3-5 11 16,3-8 1-16,0-5-8 16,-1 0 10-16,-2-5-20 15,-6-8 1-15,-6-6 0 16,-9-4 4-16,-4-4-5 0,-7-2-6 16,-4 1 3-16,0 5-4 15,-19 8 7-15,-4 6 0 16,-4 7-3-16,2 2-3 15,-1 6 5-15,3 14 0 16,2 5 1-16,6 3-1 16,5-2 2-16,7-1-1 15,3-2 0-15,0-4-1 16,7-5 0-16,8-3-4 16,4-5-9-16,1-4 1 15,1-2 8-15,1 0-4 0,-4-10 4 16,1-10 2-1,0 0-10-15,0-2 4 0,-3 5-11 16,-6 7 12-16,-2 9 4 16,-3 1 2-16,2 20-16 15,-4 22 7-15,0 19 11 16,-3 14 6-16,0 10 22 16,-3 3 0-16,-11-5-19 15,-1-9 10-15,-2-17-9 16,1-20-4-16,2-14 10 15,5-10 2-15,0-10 19 16,-5-3 2-16,1-5-2 0,-3-20-18 16,4-13-14-1,10-16-5-15,2-15-1 0,18-12-37 16,19 0 9-16,8 8 18 16,6 17 6-16,0 18 2 15,1 11-6-15,-2 9 0 16,1 3 3-16,-2 4 3 15,-4 1 3-15,-3 1-1 16,-6-1 2-16,-3 0-1 16,-4-6 1-16,-2-4 2 15,-2-7 1-15,-8-8-4 16,-5-6-5-16,-6-7 1 16,-5-7 3-16,1 1-9 15,-1 2-1-15,1 8 10 0,-1 11 1 16,-1 8 6-16,0 13-4 15,0 6 1-15,0 4 22 16,0 2-18-16,0 0-7 16,0 12-5-16,0 21 2 15,-10 17 2-15,-5 14 2 16,1 2 15-16,1 4-15 16,6-6 0-16,2-5 15 15,4-7-16-15,1-9 6 16,0-13-3-16,6-7-3 15,8-11 0-15,2-4 3 16,4-6-1-16,6-2 8 0,2-2-3 16,5-16-7-1,-2-8 8-15,-1-7-4 0,-3-9 0 16,-2-7-4-16,-1-5-1 16,-3-8 0-16,-6-2-13 15,-2 0 8-15,-4 8 4 16,-5 9-6-16,0 13 16 15,-4 11-17-15,0 6 20 16,0 9-18-16,0 6 16 16,0 2-5-16,0 0-2 15,0 0 0-15,-4 16-4 16,-6 18-18-16,-7 13 19 16,-3 9 1-16,5 0 0 15,-1-2 0-15,2-7 0 0,2-1 0 16,1-9 5-16,2-9-3 15,4-11-4-15,2-8 2 16,3-9-1-16,0 0 2 16,0 0 13-16,9-9-6 15,16-15 16-15,8-6-24 16,3 4 0-16,-3 6 3 16,-8 10-1-16,-4 9-3 15,-4 1 1-15,2 11-3 16,-2 13 2-16,-3 5-1 15,-5 6 4-15,-3-2-2 16,-5-2 3-16,-1-2-3 0,0-8-19 16,-1-8-63-16,-11-11-127 15,-7-2-316-15</inkml:trace>
  <inkml:trace contextRef="#ctx0" brushRef="#br0" timeOffset="129012.84">16627 8618 1172 0,'0'0'162'0,"0"0"-139"15,0 0-15-15,0 0 3 16,107-12 20-16,-39 3-31 15,15 1-2-15,2 2 0 16,-2-1-46-16,-13-1-174 16,-14-4-321-16</inkml:trace>
  <inkml:trace contextRef="#ctx0" brushRef="#br0" timeOffset="129289.09">17818 8343 1004 0,'0'0'232'0,"0"0"-191"16,0 0-41-16,0 0 0 16,98 101 14-16,-75-27 36 15,-6 11 6-15,-11 5-32 16,-6-5-5-16,0-7-7 15,-15-10-10-15,-6-10 1 16,-4-11-3-16,-6-7-1 16,-8-6-1-16,-5-6-29 15,-5-10-113-15,-4-13-314 16</inkml:trace>
  <inkml:trace contextRef="#ctx0" brushRef="#br0" timeOffset="130387.16">2507 10629 604 0,'0'0'163'0,"0"0"-74"16,0 0-5-16,0 0 29 16,0 0-11-16,0 0-49 0,0-45-53 15,0 55-2-15,4 20 2 16,4 14 7-16,-1 6 6 16,-1-3-1-16,0-3-6 15,-6-9-6-15,0-8 0 16,0-7 0-16,0-6 0 15,0-3-1-15,0-3-4 16,0-7-77-16,-9-1-126 16,-1-15-44-16</inkml:trace>
  <inkml:trace contextRef="#ctx0" brushRef="#br0" timeOffset="130618.54">2234 10424 754 0,'0'0'70'16,"0"0"-4"-16,0 0-6 16,0 0 59-16,0 0-23 15,0 0-49-15,-15-46-13 16,30 38-28-16,13-2-6 16,8 1-5-16,9 2 4 15,4 5-1-15,-3 2 0 16,-1 0-5-16,-6 0-57 15,-3 14-88-15,-11 8-72 16,-11 7-95-16</inkml:trace>
  <inkml:trace contextRef="#ctx0" brushRef="#br0" timeOffset="130828.98">2337 11005 716 0,'0'0'134'0,"0"0"-49"15,0 0-33-15,0 0 44 16,0 0 18-16,0 0-41 16,28 20-30-16,17-28-23 15,18-6-1-15,5 0-15 16,2 3-4-16,-7 2-12 16,-5 5-103-16,-10 3-129 15,-8-1-149-15</inkml:trace>
  <inkml:trace contextRef="#ctx0" brushRef="#br0" timeOffset="131269.79">2989 10899 1125 0,'0'0'75'15,"0"0"-46"-15,0 0 10 16,0 0-38-16,15-73-1 16,13 71 0-16,3 2-9 0,5 0-4 15,-3 13 6-15,-5 7 3 16,-7-1-2-16,-6 0 2 16,-4-4-12-16,-7-3 6 15,0-6 4-15,-2-2 0 16,-2-4-1-16,0 0 7 15,0 0 0-15,0 0 4 16,0-10 13-16,1-16 12 16,8-8-25-16,7-6 1 15,4-1-5-15,6 3 0 16,0 9 0-16,0 12-6 16,-2 12 6-16,-2 5-3 0,0 8-3 15,-2 18 6-15,-1 9 0 16,-4 4 5-16,-3 3-3 15,-4-2 2-15,2-4-1 16,-3-4-1-16,0-3-4 16,9-5-30-16,-1-10-217 15</inkml:trace>
  <inkml:trace contextRef="#ctx0" brushRef="#br0" timeOffset="132294.07">4132 10943 1147 0,'0'0'100'0,"0"0"-88"16,0 0-2-16,0 0 19 15,0 0 1-15,67-97-18 16,-45 61-11-16,3-6-1 15,-2-8 0-15,-7-5 0 16,-1-7-9-16,-6-2-2 16,-4-4-24-16,-4 3 3 15,-1 17 29-15,0 17 3 16,0 18 6-16,0 12 2 0,0 1-5 16,0 0-3-1,-4 21-20-15,-4 21 17 0,-1 15 3 16,2 6 14-16,5 2-2 15,2-2-6-15,0-3-3 16,18-5 5-16,-1-9-8 16,2-9 3-16,1-11-3 15,0-10 3-15,3-7-3 16,-1-6 0-16,2-3 2 16,0 0 1-16,0-18 7 15,1-8-6-15,0-10 1 16,-5-8 6-16,-2-12-11 0,-7-4-7 15,1-6 0 1,-6-2 5-16,-4 0 2 16,-2 4-4-16,0 5 13 0,0 15-17 15,0 15 16-15,0 11 1 16,0 11 3-16,0 7 3 16,0 0-15-16,0 13-4 15,0 27-19-15,0 21 23 16,0 13 0-16,0 1 3 15,0-6-1-15,0-5-2 16,-2-6 0-16,-7-5 4 16,0-14-4-16,1-12-5 15,3-12 5-15,4-10-1 16,1-5 2-16,0 0 15 16,0-11-1-16,12-25-4 15,10-5-11-15,8-6-7 16,1 10 1-16,-4 12 11 0,1 12-12 15,-4 11 6 1,5 2-13-16,2 2 13 0,6 16-4 16,-1 1 5-16,1 1 0 15,-1-2-2-15,-2-4 2 16,1-4 0-16,-5-6 5 16,-5-4-5-16,-1 0-11 15,-5-3 2-15,-5-15-21 16,-4-7-13-16,-8-2 23 15,-2-1-1-15,0 3 4 16,-14 5 2-16,-1 6 15 16,-1 8 13-16,1 6 22 0,-6 0-18 15,2 14 1-15,-1 15 3 16,4 5 15-16,5 9-12 16,10-2-2-16,1-2-11 15,0-5-2-15,15-6 7 16,10-2-15-16,2-8 9 15,7-4-7-15,5-7 0 16,6-6 2-16,1-1-5 16,-3-1-35-16,-10-14-16 15,-3-8-64-15,-15-10-143 16,-12-4-475-16</inkml:trace>
  <inkml:trace contextRef="#ctx0" brushRef="#br0" timeOffset="132549.37">4051 10490 1178 0,'0'0'169'0,"0"0"-132"16,0 0-28-16,0 0 14 0,0 0 8 15,0 0-31 1,103-44 0-16,-11 35-3 0,19-3 3 16,-1 6-3-16,-4 5-97 15,-22-4-124-15,-21 1-559 16</inkml:trace>
  <inkml:trace contextRef="#ctx0" brushRef="#br0" timeOffset="133255.47">6668 10351 725 0,'0'0'268'0,"0"0"-201"0,-78-83-42 15,49 61 7-15,6 5 19 16,2 4-33-16,2 8 11 15,4 5-13-15,0 0-16 16,-3 18-9-16,-1 24 9 16,-2 20 5-16,6 12 4 15,6 5 18-15,9-4 0 16,0-8-13-16,16-3 3 16,5-5-1-16,-4-6-4 15,2-6-10-15,-2-9-2 0,-3-8 0 16,-3-6 0-1,-3-8-23-15,0-1-74 0,-5-5-80 16,-3-9-66-16,0-1-240 16</inkml:trace>
  <inkml:trace contextRef="#ctx0" brushRef="#br0" timeOffset="134754.47">6238 10746 773 0,'0'0'145'0,"0"0"1"16,0 0-26-16,0 0-5 16,0 0-56-16,0 0-30 0,63-39-25 15,-1 28-3 1,9 2 6-16,-1-3-5 0,-7 4 4 16,-11-2-3-16,-12 4-3 15,-7 4-2-15,-6 0 0 16,-8 2 2-16,-5 0-15 15,-3 0-8-15,-2 0 6 16,-1 4 3-16,-4 4 8 16,-2 1-5-16,-2-1 5 15,0 3 1-15,0-5 0 16,0 1 3-16,0-1 1 16,-3-2 1-16,1-2 0 15,1-2 2-15,1 0 1 16,0 0-3-16,0 0 5 0,0 0 1 15,0 0 9-15,6-18 5 16,15-4-15-16,5-1-5 16,6-2-6-16,1 9-1 15,-5 8 6-15,2 5-5 16,-8 3 2-16,-5 0-2 16,-4 17-9-16,-6 4 4 15,-2 3 9-15,1 0 2 16,-1-1 0-16,2-3-2 15,0-8 1-15,4 0 1 16,8-5 5-16,5-2 0 16,7-3-1-16,5-2 4 15,1 0-6-15,-1-7-2 0,-7-3-4 16,-10-5 1 0,-10 1 2-16,-9-8-9 0,0-3-4 15,-6-5-14-15,-19 1 14 16,-7 3-7-16,-1 5 15 15,2 5 3-15,1 8-2 16,5 4 4-16,8 4 1 16,3 0-5-16,0 9-2 15,4 10 4-15,2 3 1 16,7 3-1-16,1 1 0 16,0-2 3-16,6-2 0 15,10-3 0-15,-1-6-1 0,4-3-3 16,-2-4-12-16,1-4-2 15,1-2 9-15,1-2 9 16,0-14 7-16,3-6 4 16,-2 0-10-16,1 1 4 15,2 4-3-15,-2 5-4 16,-3 8 2-16,0 4-2 16,-6 0-4-16,0 14-1 15,-2 11-4-15,-3 5 10 16,-4-1 0-16,-1-2 2 15,0-6-3-15,-3-4 2 16,0-5 0-16,0-5 0 16,0-1-2-16,0-3 1 15,0-2 1-15,0-1 9 0,0-3 3 16,10-20 27-16,11-10-27 16,6-6-10-16,12 2-4 15,3 7 8-15,0 10 2 16,-2 13-8-16,-3 4 5 15,-7 3-2-15,-5 7-4 16,-8 12 1-16,-7 3-4 16,-4 2 1-16,-5-1-1 15,-1-3 6-15,0-4-2 16,0-5 0-16,-7-3-5 16,-2-4 5-16,3-2 9 15,0-2-7-15,0 0 25 16,0-3 18-16,2-16-21 0,4-12-15 15,0-6-2-15,22-9-2 16,8-2-3-16,4 6-4 16,4 9-1-16,0 14 2 15,-3 12-15-15,-4 7 16 16,-3 0-9-16,-3 15 1 16,-2 6 5-16,1 0-4 15,0 2 9-15,-2-3-5 16,8-5 5-16,1-4-2 15,5-5 1-15,0-6 6 16,-3 0-5-16,-3 0 5 16,-5-15-7-16,-8-4-4 15,-7-3-13-15,-6-3-1 0,-4-4-14 16,0 3 15 0,-10 9 15-16,-7 3-1 0,-2 10 3 15,-2 4 0-15,0 4 0 16,-1 19 5-16,4 9 16 15,2 5 0-15,7 6 6 16,9 0 2-16,0 2-4 16,7-6-10-16,18-2-3 15,10-6 6-15,5-8-14 16,6-5 6-16,2-8-3 16,4-3-7-16,2-7 9 15,1 0-8-15,-7 0-1 0,-9-9 0 16,-12-3-38-16,-11-2-86 15,-10-3-121-15,-6-2-551 16</inkml:trace>
  <inkml:trace contextRef="#ctx0" brushRef="#br0" timeOffset="136838.9">7244 10582 901 0,'0'0'31'0,"0"0"-30"0,0 0-1 16,-84-16 27-16,54 18 21 15,-1 20 0-15,-2 10-13 16,5 8-15-16,2 2-3 16,6 1 13-16,6-6-19 15,5-3 5-15,8-6-15 16,1-7 11-16,0-5-4 15,3 0-6-15,13-6 6 16,3-1-7-16,1-5 4 16,5-4-2-16,2 0-3 15,0-2-3-15,-3-12 2 16,-3-5-1-16,-2-9-1 16,-7-5 3-16,-2-3-9 0,-5 3 0 15,-5 8 18 1,0 11 6-16,0 8 43 0,0 6-17 15,0 0-18-15,0 1-23 16,0 24-1-16,1 11 1 16,15 9 16-16,7 3 0 15,9-6-10-15,5-4-2 16,3-6 1-16,5-6-5 16,1-5-38-16,2-7-88 15,3-8-153-15,0-6-469 16</inkml:trace>
  <inkml:trace contextRef="#ctx0" brushRef="#br0" timeOffset="138054.65">9502 10482 747 0,'0'0'149'16,"0"0"-64"-16,0 0-15 16,0 0 22-16,0 0-18 15,0 0-5-15,0 0-43 16,-34-64-17-16,0 68-5 16,-3 17-2-16,2 5-1 15,9 1-1-15,10-5 0 16,6-1 2-16,9-1-1 0,1-1-2 15,0-1 0-15,25 4 0 16,14-2 2-16,18 3-1 16,7 0 3-16,4 6-3 15,-4 4-19-15,-11 2-30 16,-10 3 10-16,-18 0 4 16,-16-2 16-16,-9-4 14 15,-7-6-10-15,-23-5 15 16,-10-6 40-16,-7-7 59 15,-6-4-21-15,-2-4-13 16,-1 0-3-16,5-8-22 16,9-8-28-16,13 0-11 15,11-1-1-15,18 0-74 16,5-2-162-16,21 2-707 16</inkml:trace>
  <inkml:trace contextRef="#ctx0" brushRef="#br0" timeOffset="140205.88">2737 11886 806 0,'0'0'102'15,"0"0"-30"-15,0 0-33 16,0 0 44-16,0 0-20 16,0 0-57-16,-11 17-6 15,8 30 0-15,-1 12 4 16,1 4 17-16,3-2-9 16,0-13-4-16,0-13-8 0,0-8 4 15,0-13-2 1,1-7 4-16,-1-5-4 0,3-2 4 15,3 0 12-15,5 0-8 16,12 0 4-16,10 0-2 16,8 0 1-16,3 0-9 15,0 0-4-15,3-2 0 16,-3 0 0-16,-4 1 0 16,0 1-17-16,2-2-83 15,-5-1-93-15,-4-6-146 16</inkml:trace>
  <inkml:trace contextRef="#ctx0" brushRef="#br0" timeOffset="140550.96">3966 11986 1230 0,'0'0'133'0,"0"0"-122"0,0 0-8 16,0 0 23-16,0 0-10 16,79 1-15-16,-28-1-1 15,-1 0-22-15,-2 0-95 16,-6 2-171-16,-14 3-394 16</inkml:trace>
  <inkml:trace contextRef="#ctx0" brushRef="#br0" timeOffset="140732.47">4160 12287 792 0,'0'0'369'0,"0"0"-332"16,0 0-27-16,0 0 26 0,113-21-9 16,-58 6-27-16,1 1 0 15,2 3-28-15,-3 1-30 16,-8 0-174-16,-12-3-422 15</inkml:trace>
  <inkml:trace contextRef="#ctx0" brushRef="#br0" timeOffset="142404.01">5013 11996 958 0,'0'0'40'0,"0"0"6"16,0 0 19-16,0 0-10 15,0 0 12-15,-37-75-5 16,37 69-23-16,0 0-21 0,12 0-17 15,19-1-1-15,20 2-1 16,7 5 1-16,5 0-4 16,-12 21 0-16,-14 10-1 15,-16 6 4-15,-15 2-10 16,-6 0 3-16,-3-4 4 16,-17-4 3-16,-2-8 0 15,1-8 0-15,8-6 1 16,5-7 0-16,8-2 4 15,0 0 0-15,0-12 11 16,11-16-15-16,14-11 0 16,8-2-1-16,6 4-8 15,-5 8 5-15,-4 11-1 0,-9 9 2 16,-9 9-1 0,-2 2-9-16,-3 18 9 0,1 5-1 15,1 5 5-15,4-2 1 16,1-3 4-16,7-5-2 15,1-5 7-15,1-5-7 16,2-1 0-16,-1-2-6 16,1-1-5-16,0-2-128 15,-4-4-190-15</inkml:trace>
  <inkml:trace contextRef="#ctx0" brushRef="#br0" timeOffset="142837.84">5924 12055 395 0,'0'0'624'0,"0"0"-505"16,0 0-106-16,0 0 14 0,0 0-20 16,0 0-7-16,38 23-7 15,-26 13 3-15,-6 5 2 16,-6 3-1-16,0-4 3 15,-4-13 0-15,-1-8-4 16,2-11 1-16,3-5 3 16,0-3 4-16,0 0 23 15,0 0 22-15,0 0 18 16,17-6-19-16,14-5-48 16,11-4-4-16,6 2-17 15,-2 2-63-15,-9 2-84 16,-1-2-193-16</inkml:trace>
  <inkml:trace contextRef="#ctx0" brushRef="#br0" timeOffset="143107.12">6514 11970 1134 0,'0'0'167'15,"0"0"-158"-15,0 0 0 0,0 0 19 16,0 0-20-16,109 2-7 16,-43-2 3-16,0 0-4 15,-7 0 0-15,-4 0-1 16,-6-3-95-16,-10-2-70 15,-6-1-198-15</inkml:trace>
  <inkml:trace contextRef="#ctx0" brushRef="#br0" timeOffset="143687.57">7423 11726 274 0,'0'0'858'16,"0"0"-783"-16,0 0-45 15,0 0 24-15,0 0-30 16,0 0-24-16,58-10-10 16,-27 34 4-16,-7 7 4 15,-10 6-1-15,-10-2 1 16,-4-2-1-16,0-6-3 0,-12-4-2 16,-3-6 8-16,2-4-2 15,4-7 7-15,4-3-5 16,5-3 4-16,0 0 5 15,0-7 4-15,6-18 2 16,18-7-12-16,9-3-6 16,4 2-12-16,-1 11 9 15,-6 8-6-15,-8 14 9 16,-7 3-15-16,0 19 10 16,-4 12 8-16,-4 3 13 15,2 1 5-15,-2-4-1 16,1-8-8-16,7-5 5 0,-2-9 10 15,5-3-6-15,2-7-2 16,3-2 13-16,6 0-6 16,2-7-14-16,-1-7-9 15,1-4-6-15,-4-2-46 16,-6 4-84-16,-3 2-229 16,-2 5-381-16</inkml:trace>
  <inkml:trace contextRef="#ctx0" brushRef="#br0" timeOffset="143902">8251 11912 1100 0,'0'0'126'15,"0"0"-126"-15,0 0 4 16,0 0-3-16,9 106 67 15,-5-58-38-15,4-2-25 16,-1-3 0-16,2-8-5 16,3-5-4-16,-5-7-125 15,-2-13-260-15</inkml:trace>
  <inkml:trace contextRef="#ctx0" brushRef="#br0" timeOffset="144656.97">10083 11101 873 0,'0'0'21'0,"0"0"-8"0,0 0 57 15,0 0 73 1,0 0-49-16,0 0-51 0,-94 33-26 16,43 31 6-16,-9 27 38 15,-1 13-15-15,6 9-16 16,18 0-19-16,13-9-5 15,20-5 5-15,4-13-8 16,43-18-3-16,18-13-3 16,16-14-24-16,11-11-59 15,8-11-96-15,-4-9-184 16</inkml:trace>
  <inkml:trace contextRef="#ctx0" brushRef="#br0" timeOffset="146575.84">10572 11457 718 0,'0'0'71'0,"0"0"-22"16,0 0 9-16,0 0 25 15,-94-59 3-15,62 59-53 16,-4 14-25-16,0 14 0 16,3 5-6-16,5 6 12 15,5 0 13-15,10-1-6 16,7-1-8-16,6-5-6 0,0-5 0 16,9-6-4-1,16-5 3-15,11-7-5 0,10-6 14 16,11-3-15-1,6 0 0-15,2 0-3 0,-2-8-2 16,-9-6-26-16,-10-2-18 16,-12-1 10-16,-13 5-36 15,-10 2 64-15,-9 6 11 16,0 2 1-16,-12 2 8 16,-6 0-8-16,-4 5-1 15,1 10 9-15,4 3 5 16,6 2-11-16,9-1 14 15,2-4-9-15,12 0-1 16,14-5 4-16,12-2 15 0,7-4-9 16,6-4-10-16,2 0-7 15,1-8 8-15,-5-4-8 16,-10-1 2-16,-12-2-2 16,-13-3 3-16,-12-7-2 15,-2-5-2-15,-16-3-37 16,-16 0-2-16,-6 7 15 15,-6 7 3-15,4 11 19 16,3 7 1-16,6 1 4 16,8 0 16-16,8 12 4 15,5 6-21-15,7 3 9 16,3 3 0-16,0-2-4 16,12-4-4-16,9-3 10 15,6-3-12-15,1-4 6 16,3-6 3-16,-2-2-7 0,-6 0-1 15,-4 0-1-15,-5-7-4 16,3-9 0-16,2-5-18 16,3-1 19-16,0 5 3 15,-2 5 0-15,0 6-7 16,-2 6 4-16,-2 3-6 16,-1 14 2-16,0 9-3 15,-6 0 4-15,-2 1 4 16,-5-2 0-16,-1-6-2 15,-1-6 4-15,0-5 0 0,0-4 0 16,0-2-1 0,-1-2 1-16,-5 0 0 0,3-10 4 15,3-14 14-15,0-11-18 16,13-13-12-16,13-5 3 16,7 6-19-16,-2 10 5 15,-1 18 23-15,-1 16 18 16,0 3-13-16,-4 24 0 15,2 8 0-15,-3 6 30 16,-3 2-19-16,1-4-4 16,0-5-11-16,1-8-1 15,-2-8 7-15,0-7-3 16,-1-8 11-16,0 0 3 16,2-3-18-16,0-14 12 15,-3-5-9-15,-2-10 2 0,-4-6-5 16,-2-13 0-16,-5-8-3 15,-1-9-3-15,-5-4 6 16,0 3-5-16,0 4-5 16,0 12 5-16,-5 17 5 15,2 15 4-15,0 11 26 16,2 7-7-16,-1 3-23 16,-4 3-1-16,1 25-6 15,-3 16 7-15,0 18 7 16,3 11 8-16,5 9 12 15,0 3 0-15,0-5 3 16,13-6-13-16,2-16-9 0,6-11-5 16,0-14 2-1,1-14-2-15,4-11 6 0,-3-7 4 16,1-1-13-16,-3-6-1 16,0-16-50-16,-3-8-83 15,-12-10-194-15</inkml:trace>
  <inkml:trace contextRef="#ctx0" brushRef="#br0" timeOffset="146842.13">11696 11459 860 0,'0'0'186'0,"0"0"-90"0,0 0-43 16,0 0-23-16,0 0-3 15,86-51 0-15,-49 43-20 16,-1 1 1-16,-3 1-7 16,-4 2-2-16,-4 2 0 15,-5 2 1-15,-3 0-45 16,-5 0-7-16,-3 0-4 16,-3 2-46-16,-5 7-4 15,-1 0-12-15,0 0 0 16,0-5-90-16</inkml:trace>
  <inkml:trace contextRef="#ctx0" brushRef="#br0" timeOffset="147255.03">12025 11403 366 0,'0'0'425'16,"0"0"-369"-16,0 0 6 16,0 0 34-16,0 0-18 15,0 0-62-15,36 15-16 16,-8 11-6-16,-5 5 3 0,-2 3 1 16,-6-2-1-1,-8-4 3-15,-2-8-4 0,-5-6 2 16,0-7-1-16,0-3-1 15,0-3 4-15,0-1 13 16,0 0 25-16,0 0 1 16,-3-14-1-16,0-6-21 15,3-8 4-15,0-11 4 16,6-2 5-16,16-2-19 16,2 5 16-16,3 8-8 15,0 9-8-15,-2 8-11 16,-3 6 0-16,-2 4-22 15,-2 3-51-15,-1 0-50 16,0 3-96-16,1 4-77 0</inkml:trace>
  <inkml:trace contextRef="#ctx0" brushRef="#br0" timeOffset="147686.87">12604 11361 916 0,'0'0'85'15,"0"0"-65"-15,0 0 37 16,-100 86-6-16,84-50-25 16,6 1-21-16,7-4-3 15,3-3 1-15,0-7-1 16,1-4-2-16,11-7 0 0,1-5-9 15,2-4-6-15,-1-3-7 16,-1 0 2-16,2-13 20 16,-3-7 0-16,0-9 4 15,-5-8-4-15,-2-5-3 16,-2 1 3-16,-2 9 4 16,1 11-3-16,-1 9 36 15,1 9 2-15,-2 3-7 16,3 1-32-16,7 22-3 15,2 11 3-15,4 7 33 0,3 2 4 16,-3-7-28 0,0-5-8-16,2-7 2 0,-1-6-3 15,4-4-2-15,2-11-52 16,6-3-153-16,5-3-232 16</inkml:trace>
  <inkml:trace contextRef="#ctx0" brushRef="#br0" timeOffset="148121.74">13058 11328 144 0,'0'0'896'0,"0"0"-816"0,0 0-48 16,-73 112 8-16,64-68-3 15,9 2-8-15,0-5-18 16,12-6 1-16,11-5-12 15,6-9 4-15,7-7-4 16,4-9 5-16,2-5 0 16,2 0 5-16,-5-14-8 15,-4-12 2-15,-7-11-4 16,-4-11 0-16,-3-11-14 16,-9-8 2-16,-5-1-8 15,-4 4-2-15,-3 4 9 16,0 11 0-16,0 14 10 15,0 12 3-15,0 14 1 16,0 4 15-16,0 5-3 0,0 0-12 16,0 13-1-16,-3 24 0 15,0 19 0-15,2 13 37 16,1 10-6-16,0-2-7 16,0-4-10-16,7-10-2 15,8-9-11-15,-1-13 3 16,-1-10-8-16,-4-10-5 15,-2-8-84-15,1-9-91 16,-2-4-241-16</inkml:trace>
  <inkml:trace contextRef="#ctx0" brushRef="#br0" timeOffset="148937.53">13364 11415 989 0,'0'0'127'0,"0"0"-127"16,0 0 0-16,89 18 23 15,-42-12-8-15,5-4-8 16,0-2-5-16,-6 0-2 16,-6 0 0-16,-13 0 0 15,-12 0-3-15,-7-1-18 16,-7-14 5-16,-1-2-26 15,0-7-11-15,-7 1 12 0,-10 3 28 16,-4 5 13-16,2 7 0 16,2 5 27-16,0 3 14 15,2 0-7-15,-3 10 1 16,3 16-15-16,0 7 2 16,7 11 0-16,8 1-6 15,0 1 10-15,19-7-13 16,10-4-8-16,8-10 5 15,7-7 3-15,9-7-4 16,10-7-5-16,9-4 5 16,4 0 4-16,-3-11-10 15,-6-9 2-15,-12-5-5 16,-11-6 0-16,-11-3-20 0,-17 0-17 16,-12 7 9-1,-4 5 16-15,-7 10 4 0,-17 5 5 16,-4 7 0-16,-4 0 6 15,-4 13 14-15,-1 14-12 16,4 6-3-16,3 5 32 16,10-4-25-16,8-1 5 15,10-5-4-15,2-5-9 16,2-6 4-16,13-6-2 16,7-3 3-16,6-6-4 15,5-2 7-15,6 0-5 16,-2-17 0-16,2-8 6 15,-5-9-10-15,-4-12 1 16,-7-8 3-16,-5-12-4 0,-9-3 6 16,-8-3-15-16,-1 6 13 15,0 13-16-15,0 13 24 16,-4 19-11-16,1 11 2 16,1 6 24-16,1 4-20 15,-1 0-7-15,-4 25 1 16,1 18-1-16,-2 17 24 15,6 8-2-15,1 5-1 16,0-3-7-16,0-3-6 16,1-8-4-16,9-6-4 15,3-11 1-15,-1-6-3 16,2-10-63-16,1-12-103 0,-1-10-386 16</inkml:trace>
  <inkml:trace contextRef="#ctx0" brushRef="#br0" timeOffset="149542.91">14880 10997 903 0,'0'0'94'0,"0"0"25"16,0 0-55-16,0 0 2 16,0 0-66-16,0 0 8 15,-27 122 8-15,22-44 28 16,5 0-11-16,0-6-14 0,5-5-9 15,6-12-1-15,-3-10-1 16,-2-9-3-16,-3-11-5 16,-1-5-1-16,-2-3-9 15,0-4-66-15,0-4-107 16,0-7-218-16</inkml:trace>
  <inkml:trace contextRef="#ctx0" brushRef="#br0" timeOffset="151403.93">15147 11490 1054 0,'0'0'118'0,"0"0"-118"0,92-19-2 16,-61 9 2-16,-8 2 4 15,-10 2-4-15,-5-1 0 16,-5-2 0-16,-3-2-3 16,0-6-11-16,-5-2-16 15,-11 3-21-15,-7 1-21 16,1 6 57-16,1 6 15 16,2 3 6-16,1 0 18 15,6 20 3-15,0 8 8 16,3 7-10-16,8 2 4 15,1-2-14-15,0-5-3 16,13-5-6-16,5-5-5 16,3-4 4-16,1-6-2 0,-2-2 5 15,-3-5-8-15,-5-2 0 16,-3-1 3-16,0 0 0 16,5-14 12-16,5-10-9 15,2-6-6-15,-3-1 2 16,1 4-2-16,-2 9-3 15,4 6 3-15,-2 12-5 16,-3 0-2-16,1 18 5 16,-5 7 0-16,-5 5-10 15,-1-3 10-15,-5 1 2 16,-1-8-1-16,0-3 2 16,0-7-2-16,0-5 1 15,0-4 0-15,0-1 0 0,-5 0 0 16,-1 0 0-16,0-1 8 15,3-18 8-15,3-12 26 16,3-11-22-16,20-10-11 16,10 0-7-16,5 8-2 15,-2 15 0-15,-2 14 0 16,-6 11 2-16,-4 4-10 16,-2 0 7-16,1 16 0 15,-2 4-4-15,6 3 4 16,2 1 1-16,6-5 0 15,4-4 9-15,4-8-8 16,-1-5 8-16,-1-2-3 16,-7 0-5-16,-5-16 3 0,-10-6-4 15,-5-3-13-15,-14-7 1 16,0 2 2-16,-9 6-21 16,-14 6 26-16,-8 10-3 15,-6 6 4-15,0 2-2 16,1 7 4-16,7 16-2 15,9 4 8-15,8 8-3 16,9 0 2-16,3-1 4 16,0-5-7-16,10-5 4 15,8-10-2-15,3-3 4 16,1-11-5-16,4 0 1 0,-3 0-1 16,0-15 0-1,-5-7 0-15,-2-3-1 0,-1-3 0 16,-2 0-3-16,-1 6 3 15,-3 7-1-15,-3 10 4 16,-4 5-8-16,-2 2 5 16,0 31-27-16,0 17 27 15,-4 22 0-15,-16 14 26 16,-7 9-9-16,-7 1 21 16,-5-7-23-16,0-10-10 15,5-19-3-15,4-14 12 16,6-19-1-16,8-10 11 15,4-9 13-15,0-8-9 0,0 0-5 16,-1-23 4 0,10-16-15-16,3-18-12 0,14-14-14 15,27-10-30-15,12-5-2 16,7 9 42-16,1 14-11 16,-3 16 0-16,-5 15 13 15,-3 11 0-15,-6 6 2 16,-6 4 2-16,-3 2 0 15,-7 1 7-15,-4-1-8 16,0 1 9-16,0-4-6 16,-2-5 3-16,-2-5 1 15,-3-6-3-15,-3-10-3 16,-2-7-2-16,-6-7-9 16,-2-4 6-16,-2 1-15 15,-2 9 10-15,1 9 2 0,1 12 6 16,-2 8 9-16,0 8-7 15,0 4 21-15,0 4-5 16,0-1 1-16,0 2-9 16,0 2-10-16,-15 24-9 15,-9 18 9-15,-4 15 2 16,4 7 0-16,7 0 1 16,9 3-2-16,3-2-1 15,5-4 3-15,0-10 2 16,0-10-4-16,12-14 5 15,9-9-5-15,6-8 6 16,7-6-1-16,4-6 0 0,1 0-3 16,-1-18 5-16,-2-13-8 15,-4-13-2-15,-3-13-2 16,-2-7-5-16,-4-7-27 16,-3 0 28-16,-4 4-24 15,-5 6 31-15,-4 14-9 16,-4 14 10-16,-3 10 0 15,0 13 9-15,0 1-2 16,0 7-3-16,0 2 11 16,0 0-7-16,0 0-8 15,-2 18-9-15,-6 19 5 16,-4 14 4-16,0 6 0 0,0-1 3 16,1-3-1-16,0 0-2 15,-1-7 1-15,-2 0 1 16,-2-6-2-16,4-14 0 15,3-9 2-15,4-10-2 16,5-7 1-16,0 0 2 16,2-7 20-16,20-22-3 15,14-9-20-15,13-3-3 16,2 9 3-16,-2 14 1 16,-11 14-1-16,-9 4 0 15,-5 14-3-15,-3 16-6 16,-6 7 8-16,-3 2 0 15,-8 3-2-15,-4-4 3 0,0-7 0 16,0-4-15 0,-14-10-84-16,-3-13-105 0,-5-4-382 15</inkml:trace>
  <inkml:trace contextRef="#ctx0" brushRef="#br0" timeOffset="151639.29">16257 11240 693 0,'0'0'578'15,"0"0"-499"-15,0 0-74 0,0 0 2 16,110-1 9-16,-32-3 0 15,10 2-16-15,1 2 0 16,-4 0-17-16,-9 0-132 16,-13-5-227-16</inkml:trace>
  <inkml:trace contextRef="#ctx0" brushRef="#br0" timeOffset="151862.7">17655 11103 1029 0,'0'0'110'15,"49"106"-82"-15,-29-37 22 16,-10-1 26-16,-10 4-39 16,-7-3-18-16,-21-5-1 15,-12-5-18-15,-11-10 2 16,-5-5-4-16,-4-7-13 15,-3-7-115-15,1-13-135 16</inkml:trace>
  <inkml:trace contextRef="#ctx0" brushRef="#br0" timeOffset="162124.25">2695 13252 678 0,'0'0'108'0,"0"0"-78"15,0 0-13-15,0 0-11 16,0 0 15-16,0 0 32 16,0 0-4-16,-15-55 8 15,15 49-54-15,-3 6-1 0,3 0 8 16,0 0-2-16,-2 0-6 16,2 0-1-16,0 0-2 15,0 0 1-15,0 0 0 16,0 0 3-16,0 0-3 15,-1 0-1-15,-1 6-4 16,-2 22 5-16,-2 17 1 16,-3 18 28-16,3 6 11 15,5 5-14-15,1-6-15 16,0-8-5-16,0-7-2 16,0-10-4-16,4-7 5 15,1-11-5-15,-2-9 1 0,-2-8 0 16,-1-4-2-16,0-4-25 15,0 0-88-15,0-6-41 16,-7-19-261-16</inkml:trace>
  <inkml:trace contextRef="#ctx0" brushRef="#br0" timeOffset="162340.67">2532 13281 718 0,'0'0'248'0,"0"0"-166"16,0 0-58-16,0 0-12 0,0 0 1 15,0 0-13-15,69-11 5 16,-17 16-2-16,9 0 12 16,-1-4-12-16,-6 2-3 15,-9 0-7-15,-7 1-105 16,-11-2-142-16</inkml:trace>
  <inkml:trace contextRef="#ctx0" brushRef="#br0" timeOffset="162543.13">2707 13582 744 0,'0'0'187'0,"0"0"-141"16,0 0-9-16,0 0 61 15,0 0-23-15,0 0-34 16,79 0-14-16,-25-4-24 16,7-6-3-16,0-2-1 15,-1 1-42-15,-11-1-157 16,-13 0-150-16</inkml:trace>
  <inkml:trace contextRef="#ctx0" brushRef="#br0" timeOffset="163639.2">3193 13504 860 0,'0'0'108'15,"0"0"-70"-15,0 0-4 16,0 0-6-16,0 0-28 15,0 0-1-15,63 27 1 16,-51 4-1-16,-5 1-5 16,-4-1 2-16,-3-4 4 15,0-7 8-15,0-8-8 16,0-3 4-16,0-6 2 0,0-3 5 16,0 0 17-1,0 0 16-15,0-14 19 0,0-17-10 16,14-10-53-16,9-3-3 15,9 6 1-15,-1 8-1 16,-1 12 3-16,-9 13-3 16,-5 5 2-16,-2 0-10 15,1 15 4-15,-2 3 7 16,0 5-3-16,-2 1 3 16,2-2-5-16,-4-3 4 15,2-5 2-15,-5-4-1 16,-2-6 0-16,1-1-1 15,-5-3-3-15,0 0 4 0,0-2 4 16,0-15 2 0,0-5-6-16,-2-8-2 0,-14-1 1 15,-6 0-2-15,2 7 3 16,1 7 1-16,5 9 1 16,2 4 9-16,5 4-11 15,-1 0-5-15,2 11-3 16,-1 9 3-16,1 2 5 15,6 3 1-15,0 0-1 16,0-3 0-16,0-2-1 16,3-2-10-16,6-2-2 15,-2-5-6-15,-1-3-11 16,2-8 6-16,5 0 24 16,10-18 5-16,7-7 3 0,5-5-7 15,5 0-1-15,-1 3 5 16,0 8 6-16,-3 6-5 15,-8 8-3-15,-4 5-3 16,-5 0 0-16,-5 5-2 16,-1 9 1-16,-4 3 1 15,-3 2-7-15,-2-1 5 16,-4-1-7-16,0-1 9 16,0-1-4-16,0-3-1 15,0-3-11-15,-1-5 5 16,1-4-3-16,0 0 14 15,3-18 33-15,20-9-31 16,8-1-2-16,6 1 0 16,4 7-2-16,-3 9 0 15,-6 7-1-15,-6 4 0 0,-6 0 0 16,-4 0-1-16,-7 8 4 16,-4 3-2-16,-4-2-8 15,-1 2 1-15,0 0 7 16,0-5-4-16,-1 1 3 15,-7-1 0-15,2-3 3 16,2-3 0-16,4 0 1 16,0-6 25-16,4-18 43 15,17-5-63-15,11-2-5 16,6 5 20-16,1 8 10 16,0 9-14-16,-2 9-14 15,-1 0 6-15,-5 2-2 0,-1 13 7 16,-5 5-14-16,-8 3 1 15,-9 10-3-15,-8 3-39 16,-2 0-122-16,-26-5-562 16</inkml:trace>
  <inkml:trace contextRef="#ctx0" brushRef="#br0" timeOffset="164754.21">5107 13187 538 0,'0'0'34'0,"0"0"26"16,0 0-36-16,0 0-2 16,-31-91 33-16,31 73-12 15,0 2-6-15,0 9 69 16,0 5-10-16,0 2-33 16,3 26-63-16,9 28 0 15,-3 22 25-15,-5 16 50 16,-4 1-27-16,0-7-38 15,-9-14-1-15,-1-16-4 16,10-14 1-16,0-18 3 0,0-8-4 16,0-10 7-16,0-6 4 15,12 0-13-15,13-2 8 16,20-15-5-16,13-7-1 16,5-4-5-16,2 0-4 15,-3 4-6-15,-6 7-26 16,-5 5-8-16,-5 7 15 15,-11 2-2-15,-10 2-1 16,-13 0 12-16,-6 1 16 16,-6 0 4-16,0 0 5 0,0 0-2 15,-12 0 9-15,-7 2 2 16,-1 15-8-16,5 5 1 16,11 0 0-16,4 2-4 15,25 2 5-15,17-5-6 16,12-6 5-16,8-4-5 15,4-8-2-15,-3-3-1 16,-4 0 1-16,-13-14 0 16,-14 2 0-16,-19-4 3 15,-13-2 6-15,-6-4 0 16,-27-6-8-16,-16-1-1 16,-12-2 12-16,-1 2 8 15,5 7-5-15,18 8-13 16,21 5 5-16,9 9-7 15,9 0-25-15,16 13-138 0,22 8-12 16,9 0-140-16</inkml:trace>
  <inkml:trace contextRef="#ctx0" brushRef="#br0" timeOffset="165955">6103 13427 968 0,'0'0'49'0,"0"0"-49"16,0 0 0-16,113 51 1 15,-86-14-1-15,-5 6 6 16,-10 1-5-16,-9-3 1 15,-3-7 4-15,0-8-6 16,0-10 1-16,-3-11 2 16,-5-5 19-16,0 0 55 15,-4-15-22-15,1-12-37 16,5-8-7-16,6-10 1 16,6-10-9-16,21-1-3 15,10 5-9-15,8 9-1 16,7 16 2-16,2 18 8 0,-2 8-9 15,-1 0 8 1,-8 17-3-16,-3 4 4 0,-5 0 1 16,-7-3-1-16,-1 0 0 15,-7-8-3-15,-4-4 0 16,-6-4 2-16,-4-2 2 16,-4 0-1-16,-2-5 0 15,0-12-1-15,0-8-31 16,-9-3 11-16,-6 3 17 15,-3 4-8-15,7 9 9 16,4 7 3-16,6 5 20 16,-1 2-20-16,1 21-20 0,1 10 19 15,0 6 2-15,0 1 2 16,1-2 5-16,12-5-7 16,3-2 1-16,1-1 1 15,-2-4-2-15,0-2 2 16,-3-2-3-16,-4-5 0 15,-1-6-1-15,-4-8 0 16,3-3-3-16,9-15 4 16,9-16 15-16,12-9-13 15,8 2-1-15,1 9 0 16,0 7-1-16,-5 14 15 16,-7 8-12-16,-5 0-2 15,-5 5-1-15,-7 9-1 16,-4 3-1-16,-7-3 0 15,-3 1-2-15,-2-4 2 0,0-1-4 16,0-3 6-16,-7-1 3 16,-3-3-3-16,4-3 0 15,1 0 2-15,5-9 10 16,0-18 6-16,18-11-14 16,16-10-4-16,11-1-1 15,7 4 0-15,-4 12-2 16,-6 18 3-16,-9 15-4 15,-7 0 3-15,0 21-5 16,-7 10 6-16,4 4 1 0,-5 3 1 16,-2-5 3-1,5-8-4-15,-2-6 1 0,4-10 1 16,3-6 5-16,4-3 4 16,3-3 7-16,0-16-15 15,-2-6 0-15,-4-6-4 16,-6-6 5-16,-6-6-3 15,-6-5-1-15,1-7-1 16,-4-6-1-16,-1-6-1 16,-1-2 0-16,-2 4 1 15,-2 11-6-15,0 15 14 16,0 18-1-16,0 11 8 16,0 10 20-16,0 3-34 15,-9 32-11-15,-5 21 11 16,4 19 16-16,2 10 14 0,5-2-15 15,3-3-2-15,0-7-7 16,0-9-1-16,8-10-2 16,10-13-1-16,0-12 4 15,0-9-6-15,-5-8 0 16,0-10-13-16,1-2-33 16,1-6-34-16,-5-19-90 15,-4-12-288-15</inkml:trace>
  <inkml:trace contextRef="#ctx0" brushRef="#br0" timeOffset="166135.51">7644 13322 1037 0,'0'0'49'0,"0"0"-33"15,0 0 80-15,85 18 1 16,-36-18-50-16,5 0-23 15,8 0-23-15,0-7-2 16,-4-3-59-16,-12-4-188 16,-16-5-651-16</inkml:trace>
  <inkml:trace contextRef="#ctx0" brushRef="#br0" timeOffset="166738.9">8103 13183 855 0,'0'0'138'15,"0"0"-72"-15,0 0-29 16,0 0 31-16,0 0-22 15,0 0-10-15,0 0-20 16,0 0-12-16,0 0-3 0,0 0-1 16,0 0 0-1,0 0 0-15,0 4-7 0,5 6 3 16,9 8 4-16,9 7 3 16,6 0-1-16,3 4 2 15,-3-2-2-15,-6 1-3 16,-6-3 1-16,-11 2 0 15,-6-1-3-15,0-1-2 16,-6 1 4-16,-11 0-2 16,5-1-1-16,8-3 1 15,4-2-45-15,21-2-8 16,20 1 48-16,0 6 8 16,-5 3 0-16,-13 7 0 15,-15 3-4-15,-8-1 3 16,-12 0 1-16,-20-8 37 0,-2-5 3 15,1-8-3-15,7-8 13 16,8-8 14-16,10 0-19 16,5 0-1-16,3-20 25 15,2-12-41-15,25-15-28 16,13-11-6-16,12-6-19 16,6-3-6-16,3 6-30 15,-1 7 9-15,0 5-34 16,-6 13-22-16,-2 8-103 15,-12 8-46-15</inkml:trace>
  <inkml:trace contextRef="#ctx0" brushRef="#br0" timeOffset="168074.33">9125 13152 710 0,'0'0'35'0,"0"0"23"16,0 0 0-16,0 0 47 16,0 0-26-16,0 0-43 15,0 0-17-15,-18-15-18 0,35 15 1 16,13 9 1-16,17-1 11 15,14-3 1-15,14 0-6 16,8-5-1-16,1 0 8 16,-6 0 2-16,-16 0-5 15,-16 0-13-15,-20 0 0 16,-14 0-13-16,-9 0-97 16,-3 0-135-16,-12 0-222 15</inkml:trace>
  <inkml:trace contextRef="#ctx0" brushRef="#br0" timeOffset="168269.81">9524 13189 636 0,'0'0'211'0,"0"0"-162"0,0 0-44 16,0 0 9-16,0 0 38 16,0 96 68-16,0-44-36 15,1 5-52-15,-1-5-27 16,0-4-2-16,2-7-2 15,0-8 0-15,0-7-1 16,2-5-21-16,2-6-84 16,5-12-142-16,1-3-401 15</inkml:trace>
  <inkml:trace contextRef="#ctx0" brushRef="#br0" timeOffset="168605.91">9773 13398 744 0,'0'0'210'16,"0"0"-210"-16,0 0 0 16,71 100 0-16,-51-64 6 15,-3-2 2-15,-4-4-8 16,0-6-1-16,-4-9 1 15,-2-7 6-15,-4-6-6 16,0-2 2-16,-3-4 66 16,5-19 65-16,1-8-125 15,4-7 5-15,5-5 12 0,3-5-6 16,7 0-19-16,2 6 3 16,0 9-3-16,1 14-2 15,2 13-11-15,1 6-80 16,2 4-137-16,-3 13-120 15</inkml:trace>
  <inkml:trace contextRef="#ctx0" brushRef="#br0" timeOffset="170588.6">10371 13398 804 0,'0'0'87'15,"0"0"-33"-15,0 0 9 16,0 0 10-16,-84 21-45 16,66 12-17-16,5 4 17 15,4 2-11-15,6-1-12 16,3-2-4-16,0-3 5 16,0-3-6-16,9-6 0 15,2-5 1-15,3-7 3 16,-5-5-4-16,3-7-2 15,-1 0-5-15,1-7 5 16,2-17 4-16,0-8-3 16,14-55 1-1,-15 38-3-15,-2 4-17 16,0 8-6-16,0 10 18 0,1 16 8 16,2 8 0-16,3 3-17 15,5 13 8-15,-1 12 1 16,1 8 6-16,-4 2-4 15,-5-2 6-15,-4-4 10 16,-1-4-8-16,-5-5-2 16,-3-3 2-16,0-1 0 15,0-5 2-15,-3-2-4 16,-3-6 1-16,3-3-1 16,3 0 12-16,0-8 26 15,0-17 0-15,0-12-28 16,9-8-7-16,10-6-1 0,8 3-2 15,-1 7-1 1,2 15 1-16,-5 13 0 0,0 11 0 16,-2 2-4-16,0 9 0 15,-4 15 3-15,1 5 1 16,-2 7 6-16,-2-3-2 16,0 2 12-16,1-8-16 15,0-4 6-15,4-7 3 16,3-5 0-16,2-5 11 15,3-6 0-15,2 0 0 16,-3 0-6-16,0-13-11 16,-6-10 11-16,-3-2-4 15,-6-7-8-15,-5-6-2 0,-2-6 0 16,-4-1-6-16,0 4 5 16,-6 8-26-16,-9 8 24 15,3 14-12-15,2 7 13 16,-1 4 0-16,2 7-23 15,0 15 18-15,6 9 6 16,3 6 2-16,12 2 4 16,16 2 1-16,8 3-2 15,-1 0 2-15,-4 3 2 16,-10 3-2-16,-12-1-4 16,-9-2-2-16,0-9 0 15,-15-11 0-15,-3-7 2 0,-3-10 7 16,6-9 13-16,2-1 6 15,5 0-11-15,8-21-2 16,0-14-6-16,26-12-9 16,17-13-28-16,15 0-2 15,11 2 8-15,5 4-12 16,-5 7 7-16,-8 4 27 16,-16 4 0-16,-9 3 0 15,-17 1 1-15,-6 0 5 16,-10-3 3-16,-3-4 4 15,0 3-4-15,-3-7-5 16,-5 3 8-16,0 2-5 16,2 7 4-16,5 12-11 0,-1 9 4 15,2 9-2 1,0 4-2-16,0 18-2 0,0 31-13 16,0 22 15-16,0 20 5 15,0 8 9-15,-3-1 6 16,-1-2-11-16,-2-5-3 15,0-1 5-15,1-7 2 16,1-9-11-16,1-15-1 16,3-18 0-16,0-12 0 15,0-9 2-15,7-7-1 16,10-5 1-16,2-3 1 16,7-5 2-16,2 0-1 15,0 0-4-15,-1-10-1 16,-5-6-13-16,-4-5 12 0,-5-4-9 15,-8-4 3-15,-5-6-10 16,0-3-2-16,-13-6-2 16,-12-2-22-16,-8-1-1 15,-8 2-7-15,-2 5-5 16,-3 8-13-16,7 6 53 16,14 6 16-16,11 8 31 15,13 2 9-15,1 0-8 16,12 2-16-16,17-2-16 15,12 2-4-15,5 3 4 16,0 2 0-16,-1 3 2 16,-6-1-2-16,-6 1 2 15,-10 0 1-15,-6-2-3 0,-4 0-1 16,-4-3 1 0,-4 1 6-16,-5 1-2 0,0 3 24 15,0-4 2-15,0 3-20 16,-14 1-10-16,-5 0-8 15,-2 1 3-15,0 19-1 16,2 7 2-16,7 1 4 16,7-1 2-16,5-5 2 15,0-3-3-15,8-7 2 16,10-3 1-16,6-6 5 16,1-3-1-16,-1 0-3 15,-2-10 0-15,-4-4-3 0,-3-5-1 16,-5 0 6-16,-3-6-4 15,-6-4-3-15,-1-6-1 16,0-3-1-16,0-3 1 16,-11 0 1-16,-2 0-5 15,0 3 2-15,-1 6-4 16,1 7 4-16,1 5 3 16,0 10-3-16,5 6 0 15,-3 4-6-15,-1 0-3 16,0 16 5-16,2 4 3 15,5 7 3-15,4-5 0 16,0-1 2-16,3-1 0 16,9-1-1-16,4-5 0 0,-1-3 0 15,4-6 0-15,7-5 0 16,5 0 0-16,5-5 9 16,3-11-3-16,1 0 11 15,0 1-9-15,-3 5-3 16,1 7 2-16,-5 3 2 15,-2 12 7-15,-7 14-8 16,-9 11 5-16,-8 6 5 16,-7 1 4-16,0-1-5 15,-12-5-4-15,-3-5-13 16,1-2 0-16,1-5-2 16,6-3-14-16,4-4-83 15,3-9-95-15,0-10-263 16</inkml:trace>
  <inkml:trace contextRef="#ctx0" brushRef="#br0" timeOffset="171788.39">12368 13496 714 0,'0'0'270'0,"0"0"-105"16,0 0-127-16,0 0-19 15,0 0-12-15,0 0-6 16,65-44 1-16,-50 44-4 16,-2 12 1-16,-4 1 0 15,-1 4-1-15,-4-2-1 0,-1 0-2 16,-3-3 5-16,0-2 0 16,0-1-4-16,0-6 2 15,0-2 0-15,0-1-1 16,0 0 3-16,0 0 6 15,0-18 16-15,6-5 0 16,12-9-9-16,7-1 3 16,7 2-14-16,2 9 0 15,-1 11-2-15,-5 9-2 16,-3 2 2-16,-2 11-9 16,-8 14 0-16,-4 4 2 15,-6-1 2-15,-5 0 0 0,0-8 3 16,0-2 2-16,-6-2-1 15,-6-5-3-15,2-2 1 16,1-4 2-16,0-3 1 16,4-2 0-16,5 0 6 15,0-13 13-15,0-11-4 16,14-6-9-16,8-8 8 16,10-3-3-16,0 1-7 15,5 9-3-15,-4 9-2 16,-8 11 7-16,0 9-12 15,-8 2 8-15,-1 4-4 16,-3 19-5-16,3 4 6 16,7 5-3-16,1 1 4 0,10-3 1 15,5-8 0-15,4-8 5 16,-1-7-6-16,-3-5 0 16,-10-2 1-16,-8 0 5 15,-10-3-5-15,-7-13 0 16,-4-2-2-16,0-4-4 15,-12 5-2-15,-7 2 3 16,1 8-2-16,-3 7 3 16,0 0 0-16,2 0-2 15,-1 13 2-15,5 7 3 16,1 0 0-16,7 2 1 16,6-2 0-16,1-2 0 15,0 0 8-15,5-7-9 16,9-3-3-16,1-4-8 0,6-4-26 15,0 0 18-15,2-11 15 16,0-9 3-16,0-3 1 16,-1-5 1-16,2 1-1 15,0 5 0-15,0 5 0 16,-3 6 0-16,-4 8 1 16,-1 3 0-16,-3 0 0 15,0 5 2-15,4 10 4 16,-4 0 1-16,3 1-4 15,-2-2-3-15,1-2 2 16,-1-6 3-16,0-6-4 16,1 0 7-16,6 0 0 0,0-19-2 15,3-10-5-15,1-4 1 16,-4-10-5-16,-1-11 2 16,-1-8-1-16,-1-9-8 15,-2-11-9-15,-1-3 12 16,-6 8 3-16,-6 13 3 15,-3 22 11-15,0 19 9 16,0 13 8-16,0 10-4 16,-8 1-24-16,-8 31-8 15,-3 19 8-15,-4 20 4 16,6 10 11-16,4 3 5 16,6-2-11-16,2-7 1 15,5-6-5-15,0-8 0 0,5-10 1 16,9-11-5-16,3-13 4 15,1-11-5-15,2-7-5 16,2-8-27-16,-1-1-27 16,1-6-31-16,-2-14-176 15,-7-11-204-15</inkml:trace>
  <inkml:trace contextRef="#ctx0" brushRef="#br0" timeOffset="172119.51">13650 13158 334 0,'0'0'670'0,"0"0"-581"0,0 0-60 15,0 0 12-15,0 0-2 16,0 0-13-16,69 7-16 16,-17-3-1-16,6-1-9 15,2-3 1-15,-4 0-1 16,-9 0 0-16,-9 0-11 15,-15 0 8-15,-11 0-20 16,-8 0 14-16,-4 13-1 16,2 5-1-16,-1 12 11 15,-1 3 9-15,0 2 7 16,0-2 9-16,0-3 0 16,0-7-10-16,2-3-5 15,-1-6-6-15,1-6 0 16,-2-2-2-16,0-5-2 0,1-1-57 15,-1 0-162 1,2-17-260-16</inkml:trace>
  <inkml:trace contextRef="#ctx0" brushRef="#br0" timeOffset="172251.16">14171 12991 1185 0,'0'0'59'16,"0"0"-24"-16,0 0-31 15,0 0-4-15,0 0-4 0,0 0-227 16</inkml:trace>
  <inkml:trace contextRef="#ctx0" brushRef="#br0" timeOffset="172998.17">14303 13171 1030 0,'0'0'72'16,"0"0"-69"-16,0 0-3 15,-38 84 6-15,36-55 11 16,2 2-3-16,0-5-6 16,2-1-4-16,13-5 2 15,0-5-2-15,2-4-4 0,6-4 1 16,-2-3 7-16,0-4-8 15,-2 0 1-15,-5-2 2 16,-4-18 1-16,0-9-1 16,-4-10-6-16,-6-4-16 15,0-1 10-15,0 5 9 16,-7 9-7-16,-3 11 15 16,2 9-1-16,3 9 3 15,-2 1-10-15,-3 12 2 16,-2 16-2-16,0 3 12 15,0 3-9-15,7-2 0 16,2-1 1-16,0-6-2 16,3-1-1-16,0-5 0 15,0-2-1-15,0-5 0 0,0-2-1 16,0-5-5-16,0-5 1 16,14-4 5-16,13-19 3 15,10-11 0-15,12-9 7 16,6 1-3-16,-1 4-2 15,-2 10-5-15,-4 12 2 16,-9 12 5-16,-5 4-7 16,-7 12 7-16,-8 11-6 15,-7 7-1-15,-10 3 5 16,-2-3-4-16,-3 0-1 16,-13-7 0-16,-1-3 1 15,2-7-1-15,2-4 2 16,1-5-2-16,4-4 1 0,8 0 3 15,0-14 53-15,26-14 3 16,16-12-53-16,13 0 1 16,9 1-5-16,-1 8-2 15,-5 10 8-15,-8 11 10 16,-8 10-2-16,-7 0-3 16,-6 10-3-16,-8 9-11 15,-5 7 0-15,-11 1-1 16,-5 4-5-16,-5 3 1 15,-30 1-70-15,-13-8-161 16,-15-8-883-16</inkml:trace>
  <inkml:trace contextRef="#ctx0" brushRef="#br0" timeOffset="175406.71">15782 13165 936 0,'0'0'152'0,"0"0"-96"15,0 0-44-15,0 0 8 16,0 0-10-16,97 0-2 16,-46 0-5-16,4-1-3 15,-4-2 1-15,-9 0 1 16,-5-1 1-16,-7-3-3 15,-6-3 0-15,-7-1-3 16,-6-6 1-16,-10-3-1 16,-1-1-10-16,0-1-5 15,-20 0 14-15,-10 6-1 16,-5 1 3-16,-6 9-1 0,0 6 1 16,0 0 2-16,5 16 8 15,3 8 2-15,6 4-6 16,9 2 8-16,5 0-9 15,13-1 9-15,0-1-1 16,20-1-9-16,21-1 7 16,16-4 1-16,13-4-7 15,9-5 3-15,7-6 1 16,4-3 0-16,-2-4-3 16,-8 0-4-16,-14-9-1 15,-20-5 0-15,-18-4 1 16,-12-2 0-16,-15-3 0 15,-1 2-2-15,-15 2-3 0,-19 8-4 16,-9 5 9 0,-5 6-1-16,-1 0-1 0,8 10-2 15,10 10 4-15,13 4-1 16,12 2 1-16,6 0 4 16,3 1-2-16,22-5-2 15,7-2 1-15,4-6 0 16,1-5 1-16,-1-5-2 15,-5-4-4-15,-6 0 2 16,-5-7-2-16,-4-13 4 16,-1-2 1-16,-1-2-1 15,-1 5 0-15,-6 8 8 0,1 7 1 16,-2 4 4-16,3 3-13 16,6 23-2-16,2 17 1 15,3 8 1-15,-1 5 15 16,2-2-3-16,-1-6-9 15,1-10-2-15,-2-9 5 16,-6-9-2-16,-3-9 2 16,-7-8-2-16,-1-3-2 15,-2 0 8-15,2 0 21 16,1-11 2-16,1-12-7 16,2-9-26-16,3-11 0 15,1-7 0-15,1-11-9 16,5-8-20-16,2 1-2 15,0 11-8-15,-1 14 21 0,-4 22 18 16,-9 14 3-16,3 7-3 16,-1 7-3-16,4 20-11 15,3 13 14-15,0 6 8 16,0 2 1-16,-1-3 2 16,-1-4-8-16,2-6 4 15,-3-5-4-15,-1-7-2 16,-5-8-2-16,-1-8 1 15,-3-6 0-15,0-1 0 16,3 0 15-16,3-18-9 16,5-14-6-16,8-14-12 15,8-10 7-15,7-4 4 16,2 4-15-16,6 13-6 0,-5 18 17 16,-1 18 4-16,-3 7 1 15,-4 9 0-15,0 17 0 16,-4 5 2-16,-1 5 2 15,-1 1 1-15,-1-1 0 16,2-4-4-16,1-5 4 16,-1-11-5-16,3-5 0 15,-3-6 6-15,0-5-5 16,-3 0-1-16,-3-13-10 16,-5-6 3-16,-6-8-1 15,-5-2 7-15,-2 1-13 16,0 7 14-16,-12 7-15 15,-3 7 14-15,-4 7-2 0,1 0-7 16,-3 15 6 0,3 9 4-16,6 4-1 0,4 4 2 15,7-3-3-15,1 0 5 16,0-6 0-16,0-4-2 16,8-6-2-16,-1-5 1 15,-2-5-6-15,-1-3-20 16,0 0-1-16,4-9 22 15,4-11 5-15,4-11-9 16,1-2 8-16,2-1 1 16,2 8-4-16,-3 8 4 15,3 8 3-15,-5 7 5 0,4 3-1 16,-1 2-1-16,-3 14 3 16,1 6 5-16,-4 3-9 15,0 2-3-15,0 1 4 16,1-4-6-16,1-2 1 15,6-10 6-15,2-3 6 16,4-9-12-16,2 0 10 16,1-9-9-16,2-13 10 15,-4-8-3-15,-1-8-8 16,-2-10 1-16,-3-8-2 16,-4-9-3-16,-2-9-14 15,-3-7-13-15,-7 2 10 16,-2 9 12-16,-4 14 8 15,0 17 1-15,0 18 24 16,0 13 22-16,0 6-22 0,-3 2-25 16,-3 11-1-16,-6 27-2 15,-4 23 3-15,1 15 22 16,3 9 4-16,8 0 3 16,4-6-17-16,0-9 2 15,0-7-5-15,13-8 1 16,2-11-6-16,1-12-4 15,1-10 3-15,-1-6-3 16,-1-10-2-16,1-6-60 16,-1 0-32-16,3-8-90 15,-4-23-219-15</inkml:trace>
  <inkml:trace contextRef="#ctx0" brushRef="#br0" timeOffset="175755.78">18111 13115 1014 0,'0'0'123'15,"0"0"-118"-15,0 0-1 16,0 0 19-16,0 0 6 16,93 26 1-16,-38-23-17 15,4-1-8-15,1-2-5 16,-4 0 0-16,-3 0 0 15,-7-5-3-15,-5-4 0 0,-5-1-3 16,-7 2 5-16,-9 2 1 16,-11 6 9-16,-5 0 10 15,2 7-16-15,-2 18 3 16,2 10 8-16,-3 5 24 16,-1 0-19-16,-2-4-12 15,0-5-1-15,0-6-6 16,0-6 1-16,1-7-2 15,-1-3-2-15,0-7-85 16,0-2-167-16,0-11-184 16</inkml:trace>
  <inkml:trace contextRef="#ctx0" brushRef="#br0" timeOffset="175879.45">18721 12997 755 0,'0'0'393'0,"0"0"-339"15,0 0-45-15,0 0-9 16,0 0-15-16,0 0-287 16</inkml:trace>
  <inkml:trace contextRef="#ctx0" brushRef="#br0" timeOffset="176939.61">18948 13095 674 0,'0'0'390'0,"0"0"-351"15,0 0-13-15,-54 73 25 16,47-39-26-16,4 4-10 16,3 5-3-16,0-4-3 15,0-1-4-15,12-5 6 16,1-8-7-16,5-4 4 15,-1-10-4-15,3-2 11 16,1-8-10-16,-1-1-3 16,1 0 5-16,-2-14 2 15,2-10-9-15,-2-8 1 16,-5-9-3-16,-1-8 2 0,-8-5-15 16,-5-1-15-16,0 11 11 15,0 11 17-15,-7 12-1 16,-7 13 3-16,-3 8 5 15,-7 1-5-15,-2 21 0 16,-4 7 0-16,3 3 7 16,3 2-2-16,6-1 6 15,3-3-8-15,6-1 0 16,6-5 0-16,3-3-2 16,0-3-1-16,0-6-1 15,0-5 1-15,0-3 2 16,3-4 1-16,11 0-2 15,11-5 6-15,11-15-2 0,10-7-5 16,-2-1-5-16,2 1 4 16,-6 7-1-16,-4 10-5 15,-3 10 7-15,-5 0-2 16,-4 11-3-16,-7 15-1 16,-6 7 0-16,-8 0 4 15,-3 3 2-15,0-7 0 16,-7-5 6-16,-7-5-2 15,2-6 3-15,-1-4-7 16,-4-3 4-16,5-5 2 16,1-1-1-16,6 0 5 15,5-18 5-15,2-9 2 0,23-11-12 16,14-9-3-16,13-5-2 16,5 2 0-16,2 6 0 15,-12 14 1-15,-11 16-1 16,-10 12-1-16,-5 2 0 15,-6 16-3-15,-3 14 4 16,-8 9 4-16,-4 4 9 16,0-3-2-16,0-1 1 15,0-10-10-15,0-5 6 16,0-10-8-16,0-5 5 16,3-8 3-16,8-1 3 15,7 0 26-15,6-11 14 16,2-10-28-16,0-3-16 15,-1-7 0-15,-1-5-7 16,0-2 0-16,0 3-3 0,-8 8-13 16,-6 11-1-16,-5 11 8 15,-5 5-6-15,0 1-30 16,0 19-1-16,-7 9 39 16,-4 4 6-16,1 4 1 15,1 1 0-15,5 3 1 16,2 1-2-16,2-1 2 15,-2-3-2-15,-5-8 2 16,-5-6-2-16,-7-6-5 16,-4-4 5-16,-9-4 1 15,-7-3 10-15,-12-5 4 16,-9-2-14-16,-5 0-12 0,-6-16-155 16,0-8-662-1</inkml:trace>
  <inkml:trace contextRef="#ctx0" brushRef="#br0" timeOffset="178523.37">2419 15326 990 0,'0'0'45'0,"0"0"43"16,0 0-51-16,0 0 16 15,0 0 2-15,0 0-37 16,0 0-16-16,3-20-2 15,22 20-2-15,17 6 1 16,7 6 1-16,-1 7 0 16,-8 4-2-16,-11 4 0 15,-16 3-9-15,-13 1 1 0,-3-2-4 16,-24-3 9-16,-3-2 2 16,0-9 0-16,10-5 3 15,6-9 2-15,11-1 9 16,3-15 10-16,15-18-4 15,18-13-17-15,22-4-2 16,6 1 2-16,2 10-6 16,-2 14 5-16,-16 14 1 15,-8 11-2-15,-14 9-5 16,-7 21-4-16,-7 8 10 16,-6 5 1-16,0 0 15 15,1-7-1-15,1-7-8 16,4-7 1-16,1-4-4 15,5-7 3-15,9-5 2 0,3-3-8 16,7-3-2-16,5 0-63 16,-3-11-139-16,-5-8-288 15</inkml:trace>
  <inkml:trace contextRef="#ctx0" brushRef="#br0" timeOffset="178746.78">3339 15418 777 0,'0'0'354'16,"0"0"-316"-16,0 0-38 0,0 0 4 16,0 0 54-16,33 97-20 15,-24-63-25-15,-3-4-10 16,-1-5-1-16,-1-4-4 15,-2-9-71-15,-2-8-146 16,0-4-656-16</inkml:trace>
  <inkml:trace contextRef="#ctx0" brushRef="#br0" timeOffset="179045.98">3292 14634 1054 0,'0'0'100'0,"0"0"-20"16,0 0-14-16,0 0-28 15,0 0-38-15,0 0 3 16,43 68 0-16,-22-12 13 16,-3 2-7-16,1-2-8 15,-1-3-1-15,-6-6-27 0,3-14-128 16,-11-7-299-16</inkml:trace>
  <inkml:trace contextRef="#ctx0" brushRef="#br0" timeOffset="179490.79">4263 15097 1230 0,'0'0'114'0,"0"0"-86"0,0 0-3 16,0 0 9-16,0 0-20 15,95-13-12-15,-43 11-4 16,4-1-8-16,-6 3-65 15,-12-2-109-15,-23 2-311 16</inkml:trace>
  <inkml:trace contextRef="#ctx0" brushRef="#br0" timeOffset="179669.31">4359 15368 929 0,'0'0'308'0,"0"0"-267"0,0 0-21 15,107-16 37-15,-57 0-20 16,3-2-34-16,2 2 3 16,3 0-6-16,-4 5 0 15,-8 1-23-15,-6 0-96 16,-10 1-256-16</inkml:trace>
  <inkml:trace contextRef="#ctx0" brushRef="#br0" timeOffset="181092.51">5519 14812 548 0,'0'0'315'16,"0"0"-218"-16,0 0-25 0,0 0 15 16,0 0-3-16,0 0-14 15,0 0-25-15,-48-48-16 16,48 48-16-16,18-6-6 16,18 4-7-16,10 0-7 15,8 2 7-15,-6 14-1 16,-7 19-3-16,-12 9 0 15,-14 6-3-15,-12 2 3 16,-3-4 0-16,-14-4 1 16,-10-6 1-16,-1-8 2 15,4-13-3-15,11-7 3 16,5-8-7-16,5 0 7 16,0-12 4-16,15-21-4 15,19-14-34-15,11-9 25 0,7 1 7 16,-2 10-4-16,-7 17 6 15,-13 18 0-15,-11 10-1 16,-7 19-9-16,0 16 7 16,-1 8 3-16,-1 1 7 15,-1-4 9-15,2-6-8 16,3-8-5-16,1-9-2 16,5-1 0-16,2-6 4 15,2-4-5-15,4-6-16 16,2 0-112-16,-1-6-218 15</inkml:trace>
  <inkml:trace contextRef="#ctx0" brushRef="#br0" timeOffset="181352.8">6438 14993 454 0,'0'0'540'0,"0"0"-499"15,0 0-33-15,0 97 95 0,0-58-52 16,0-2-22 0,0-4-20-16,0-5-7 0,0-6-2 15,0-5 0-15,9-4-24 16,1-13-161-16,-2 0-222 15</inkml:trace>
  <inkml:trace contextRef="#ctx0" brushRef="#br0" timeOffset="181681.93">6884 14908 554 0,'0'0'542'0,"0"0"-448"15,0 0-69-15,0 0 10 16,0 0 16-16,0 0-29 15,72 19-7-15,-15-15 6 16,8-4-16-16,-1 0-5 16,-6 0 0-16,-7 0 0 15,-6 0-45-15,-5 0-57 16,-5 0-107-16,-5 0-106 0</inkml:trace>
  <inkml:trace contextRef="#ctx0" brushRef="#br0" timeOffset="182091.83">7875 14780 1089 0,'0'0'74'0,"0"0"-74"16,25 72 0-16,-7-33 4 15,6 1 17-15,6-5-1 16,1-4 11-16,-1-9-24 16,-2-6 3-16,-7-6-5 15,-3-6 0-15,-6-2 1 16,-5-2 7-16,-1 0 13 15,2-4 19-15,2-14-1 16,1-6-20-16,-1-7 3 16,2-7-6-16,0-7 1 15,-1-9-17-15,-1-2-4 0,-3 2 1 16,4 11-2 0,-3 13-3-16,-3 16 0 0,1 14-48 15,0 0-60-15,2 12-186 16,2 8-140-16</inkml:trace>
  <inkml:trace contextRef="#ctx0" brushRef="#br0" timeOffset="182452.86">8570 14471 973 0,'0'0'93'0,"0"0"-64"16,0 0-27-16,0 0 0 15,-9 93 62-15,5-30 7 16,2 7-34-1,2 1-6-15,0-5-18 0,0-7 3 16,12-7 1-16,4-14-6 16,1-9-4-16,1-7 0 0,-3-9-2 15,0-3 0 1,-3-8-4-16,4-2-1 0,-2 0-11 16,-1-7-60-16,-6-16-88 15,-7-9-216-15</inkml:trace>
  <inkml:trace contextRef="#ctx0" brushRef="#br0" timeOffset="182648.34">8500 14805 1080 0,'0'0'126'15,"0"0"-79"-15,0 0 23 16,0 0-3-16,0 0-38 15,0 0-25-15,128-6-2 0,-70-3-2 16,2-1-7-16,0-2-50 16,-7 2-121-16,-15-4-366 15</inkml:trace>
  <inkml:trace contextRef="#ctx0" brushRef="#br0" timeOffset="183756.37">5631 15337 787 0,'0'0'76'15,"0"0"-20"-15,0 0-21 16,-82-13 23-16,76 13-14 16,3 0-28-16,3 0-9 15,0 0-6-15,0 0-1 16,0 0 2-16,14 3 6 16,9 4 24-16,10 0 0 15,10-2-4-15,11-3-7 16,9-2 1-16,16 0 8 15,3 0-5-15,3-8-7 0,3 1-17 16,-1 0 6 0,8 1 1-16,-1 2 12 0,-1 3-10 15,-7 1-7-15,0 0-6 16,1 0 3-16,2 0 0 16,8 1 0-16,5 1-4 15,3-2 4-15,-1 0 2 16,-7 0 4-16,-5 0-6 15,-4 0 17-15,-3 0-11 16,-2 0 5-16,0 0 2 16,0 5-13-16,-2 1 4 15,1 1-4-15,3 1 0 0,1 0 0 16,-2-2-4 0,0-3 4-16,-4-2 2 0,1-1 3 15,-1 0 0-15,4 0 1 16,0 0-5-16,-2 0 3 15,-8 0 2-15,-9 0-5 16,-15 0-1-16,-17 0-1 16,-14 0 1-16,-13 0-4 15,-4 0 4-15,-2 0 0 16,0 0 0-16,0 0 3 16,0 0-7-16,3 0 0 15,6 0 1-15,7 0 1 16,5 0 2-16,-1 0 0 0,-7 0-1 15,-9 2-10 1,-4-1-45-16,-4 0-105 0,-28-1-357 16</inkml:trace>
  <inkml:trace contextRef="#ctx0" brushRef="#br0" timeOffset="185592.48">5828 16493 937 0,'0'0'111'16,"0"0"-111"-16,0 0 0 15,3 118 12-15,10-64 24 16,4 4 0-16,4-5-18 16,-1 0-14-16,0-11 0 15,-2-8 4-15,-5-10-12 16,-4-13 8-16,-3-5-3 16,-3-4 1-16,-3-2 2 15,0 0 12-15,0 0 7 16,0 0 0-16,0 0 0 0,0 0 13 15,2 0-5 1,-2 0 10-16,3-4 3 0,3-14-2 16,1-7-34-16,2-12-3 15,-3-6-2-15,2-10-1 16,-5-9-2-16,-2-10-3 16,-1-4-2-16,0-5-6 15,0 0-17-15,-6 2 9 16,-3 8 15-16,3 10-4 15,-2 10 8-15,1 8 0 16,3 6 3-16,1 1-2 16,3 3-1-16,0 0 0 15,0 4-1-15,0 4 1 16,0 1 1-16,7 6-1 0,0 3-3 16,-2 5-1-16,-2 6 1 15,-3 0 0-15,0-1 3 16,0-1 0-16,0-2-1 15,0-6 2-15,0-2-2 16,0 0 1-16,0-1-1 16,1 3 1-16,1-1 1 15,-2 1-1-15,0 0-1 16,0 4 0-16,0 2 1 16,0 4-1-16,0 2 1 15,0 2 0-15,0 0 0 16,0 0 0-16,0 0-3 15,0 0 6-15,0-1-1 0,0 1-2 16,0-3 3-16,0-1-3 16,0-3 0-16,0 1 0 15,0 0 0 1,0 2 2-16,0 2-2 0,0-2-2 16,0 2 2-16,0 0 0 15,1 2 0-15,1 0 0 16,7 0-3-16,4-1 3 15,5-1-5-15,8 2 4 16,2-1 0-16,6 1-1 16,1 0 2-16,1 0 0 15,-1 0 1-15,5 0 2 0,-2 0-6 16,2 0 5 0,5 1-3-16,-2 1 2 0,0-2-2 15,1 1 4-15,-5 1-4 16,2 0 1-16,1 4-3 15,2-2 3-15,3 3 0 16,2 1 0-16,-4-2 0 16,0-1 0-16,4-2-1 15,0 0-3-15,2 0 4 16,4-1 0-16,2 0 2 16,-1-2 1-16,1 1-2 15,6-1-1-15,-5 0 0 16,-1 0 0-16,0 0 0 0,-4 0 1 15,-1 0-1 1,-1 1 0-16,1 1 3 0,-1 2-3 16,-3-1-3-16,2-2 3 15,1-1-4-15,5 0 4 16,6 0 0-16,5 0 1 16,0-1 1-16,-1-2-2 15,-5 0-4-15,-9 3 4 16,-8 0 3-16,-10 0-2 15,0 0-1-15,-1 0 0 16,3 0-1-16,1 0 1 16,2 0 1-16,-2 0 0 15,1-1 0-15,5-1-1 16,0 2 2-16,5-1-2 16,3 1 2-16,4 0-2 15,3-3 1-15,-1 1 2 0,-2-4-1 16,-7 3 2-16,-2-2-3 15,-1-1 5-15,-5-1 0 16,-1 2 7-16,-8 2-4 16,-11 0 0-16,-7 2-1 15,-9-1 3-15,-4 2-9 16,0 0 6-16,0-2-6 16,0 2-2-16,0 0-6 15,-14 0-33-15,-15 0-102 16,-14 0-381-16</inkml:trace>
  <inkml:trace contextRef="#ctx0" brushRef="#br0" timeOffset="186300.58">6504 16184 616 0,'0'0'118'0,"0"0"-49"16,0 0 67-16,0 0-40 16,0 0-9-16,0 0-51 0,-12-46-36 15,10 51 0 1,-1 22-22-16,-1 18 22 0,-2 13 39 16,2 4-19-16,2-1-5 15,-1-9-8-15,3-12 6 16,0-8-5-16,0-12-6 15,-3-9 5-15,3-6-3 16,0-5-4-16,0 0 6 16,0 0 3-16,0 0 10 15,0-2-19-15,0-10-74 16,9 0-258-16,10 0-51 16</inkml:trace>
  <inkml:trace contextRef="#ctx0" brushRef="#br0" timeOffset="186599.77">6895 16367 808 0,'0'0'283'15,"0"0"-270"-15,0 0-5 16,0 0 33-16,0 0-5 16,0 0-27-16,47 14 5 15,-14-3 3-15,9-6 14 0,4-4-6 16,2 0-14 0,-6-1-8-16,-5 0 0 0,-10 0-3 15,-2 0-41-15,-5 0-65 16,-5 0-112-16,-2 0-47 15</inkml:trace>
  <inkml:trace contextRef="#ctx0" brushRef="#br0" timeOffset="186973.77">7663 16251 783 0,'0'0'308'16,"0"0"-308"-16,0 0 0 16,0 0 4-16,66 104 32 15,-44-72-22-15,2-4-3 16,-5-8-5-16,2-7 1 15,-7-6-2-15,-4-6 8 16,-6-1-3-16,-1 0 19 16,2-1 33-16,1-17 3 0,4-5-45 15,-1-5 14 1,-1-6-15-16,-2-5 7 0,1 2-25 16,4 0-1-16,1 3 0 15,1 8-40-15,2 1-68 16,1 2-205-16,-5 5-605 15</inkml:trace>
  <inkml:trace contextRef="#ctx0" brushRef="#br0" timeOffset="187389.66">8127 15924 856 0,'0'0'116'0,"0"0"-31"15,0 0 48-15,0 0-101 16,0 0 14-16,0 0-42 15,56-28-4-15,-30 56 0 16,-2 13-14-16,-11 12 9 16,-13 6-6-16,0-5 9 15,-22-5-4-15,0-12 5 0,5-17 1 16,8-8-1-16,7-7 1 16,2-5 1-16,0 0 27 15,14 0 26-15,19-12-30 16,10-3-24-16,8 5-5 15,-2 4-46-15,-7 4-25 16,-12 2-162-16,-14 0-233 16</inkml:trace>
  <inkml:trace contextRef="#ctx0" brushRef="#br0" timeOffset="187782.6">7450 16662 1004 0,'0'0'101'15,"0"0"-71"-15,0 0 21 16,0 0-26-16,0 0-12 16,128 3 3-16,-49-1-3 15,5-1-8-15,-1-1-1 16,-7 0 18-16,-9 0-15 0,-10 0 2 16,-12 0 3-16,-11-1-12 15,-7-1 5-15,-8-1 10 16,-7 2 6-16,-4-1-11 15,-3 1-5-15,-5 1-2 16,0 0-6-16,0 0-29 16,0 1-75-16,0 13-136 15,0 0-209-15</inkml:trace>
  <inkml:trace contextRef="#ctx0" brushRef="#br0" timeOffset="188090.78">8097 16885 730 0,'0'0'405'15,"0"0"-378"-15,0 0-26 16,-83 2 43-16,54 22-9 15,7 7-16-15,4 6-5 16,10 7 3-16,7-5 3 16,1-3-3-16,0-5 0 15,6-14-1-15,12-3-6 0,3-7-8 16,4-4 6 0,3-3-8-16,4 0-18 0,-2-4-91 15,-7-10-148-15,-4-2-411 16</inkml:trace>
  <inkml:trace contextRef="#ctx0" brushRef="#br0" timeOffset="188502.68">8260 16727 900 0,'0'0'236'16,"0"0"-187"-16,0 0 49 16,0 0-9-16,0 0-57 15,0 0-32-15,33 4-10 16,-16 19 8-16,-1 4-1 15,-5 4-9-15,-6 0 8 16,-2-10 3-16,-2-8 1 16,1-9 0-16,1-1 0 15,7-3 5-15,7 0 33 16,9-5-2-16,13-7-31 0,6 1 1 16,-2 3-6-16,0 2-6 15,-8 0-5-15,-7 4-19 16,-11 2-8-16,-8 0-25 15,-1 0-11-15,-3 0 1 16,-1 0-154-16,-2 0-160 16</inkml:trace>
  <inkml:trace contextRef="#ctx0" brushRef="#br0" timeOffset="190524.27">11884 15071 843 0,'0'0'142'16,"0"0"-42"-16,0 0-63 16,0 0 28-16,0 0 17 15,0 0-32-15,0 0-28 16,0 0-13-16,-23-30-8 15,44 28-1-15,12 2 0 16,10 0-3-16,6 8 1 16,-5 18-1-16,-13 15 0 15,-15 10-7-15,-16 8-4 16,0 0 11-16,-22-6 2 16,-6-10-11-16,-2-10 10 15,7-13-11-15,6-9 12 16,9-8 2-16,7-3 3 15,1-13 10-15,12-19-14 0,22-14-7 16,12-9-6-16,7-4 11 16,2 2-12-16,-5 14-11 15,-11 16 5-15,-10 19 18 16,-10 8-8-16,-9 15 0 16,-2 18 1-16,-1 11 9 15,-2 1 11-15,-2 2 7 16,1-7 2-16,4-9-13 15,5-7-2-15,4-8 3 16,5-8 6-16,6-4-5 16,9-4-9-16,4 0-58 15,-1-20-277-15</inkml:trace>
  <inkml:trace contextRef="#ctx0" brushRef="#br0" timeOffset="190906.24">12709 15336 469 0,'0'0'422'0,"0"0"-368"0,0 0-49 16,0 0 4-16,0 0 34 16,21 96 5-16,-21-51-40 15,-6-3 13-15,-9-7-18 16,1-13-2-16,8-11 10 16,3-8 12-16,3-3 29 15,0 0 45-15,6-3-7 16,21-11-49-16,9-5-39 15,12 1-4-15,0 3 1 16,-2 2-4-16,-7 2-36 0,-7-1-59 16,-9 1-140-16,-16-5-554 15</inkml:trace>
  <inkml:trace contextRef="#ctx0" brushRef="#br0" timeOffset="191169.54">12713 14516 1149 0,'0'0'49'0,"0"0"-35"15,0 0-13-15,0 0 1 16,-25 117 23-16,25-59-8 16,21 5-12-16,0-1-5 15,-2-6-53-15,-7-15-194 16,-5-18-674-16</inkml:trace>
  <inkml:trace contextRef="#ctx0" brushRef="#br0" timeOffset="191581.44">13510 14996 1070 0,'0'0'237'16,"0"0"-195"-16,0 0-30 15,0 0 8-15,0 0 8 16,79 3-28-16,-27 2-1 16,0-1-10-16,-11 2-76 15,-11 1-89-15,-18 1-189 16</inkml:trace>
  <inkml:trace contextRef="#ctx0" brushRef="#br0" timeOffset="191756.97">13541 15285 1033 0,'0'0'171'16,"0"0"-136"-16,0 0 44 15,99-2 2-15,-47-6-55 16,0 2-26-16,2 5-1 15,-2 1-4-15,-3 0-49 16,-3 0-164-16,-10 0-519 16</inkml:trace>
  <inkml:trace contextRef="#ctx0" brushRef="#br0" timeOffset="193140.27">14888 14543 879 0,'0'0'80'0,"0"0"-46"16,0 0 20-16,0 0 64 15,0 0-37-15,0 0-36 16,0 0-42-16,6-21-3 15,30 21 2-15,5 15-2 16,0 13-1-16,-8 11 0 16,-13 4-10-16,-10 3 8 15,-10 2-5-15,0 0 0 16,-12-10 5-16,-3-3 2 16,-1-15-1-16,5-9 2 0,5-7 1 15,5-4 0-15,1 0-1 16,0-25 24-16,7-13-24 15,17-7-55-15,10-8 43 16,5 6 7-16,0 10 5 16,-6 12-1-16,-9 14 2 15,-10 11-2-15,-5 5 1 16,-4 20-7-16,-1 12 7 16,-2 7 12-16,0 3 4 15,1-2-4-15,4-5-1 16,2-12-7-16,8-7 5 0,3-8 2 15,6-5-7-15,5-4-4 16,2-4-23-16,1 0-152 16,-3-10-275-16</inkml:trace>
  <inkml:trace contextRef="#ctx0" brushRef="#br0" timeOffset="193493.31">15709 14859 589 0,'0'0'406'16,"0"0"-382"-16,0 0-24 15,0 0-4-15,3 72 4 16,-3-31 23-16,-1 2-19 16,-8-7-1-16,1-10-2 15,3-15 3-15,5-6-3 16,0-5 9-16,0 0 89 16,0 0 11-16,5 0-19 15,16-11-55-15,9 0-33 0,10-2-6 16,2 4-8-1,4 1-54-15,0 1-102 0,-1-3-176 16</inkml:trace>
  <inkml:trace contextRef="#ctx0" brushRef="#br0" timeOffset="193762.61">16291 14734 1006 0,'0'0'221'0,"0"0"-195"16,0 0-22-16,0 0 60 15,0 0-3-15,0 0-39 16,130 0-7-16,-68 0-1 15,3 0-12-15,-7 0-4 16,-8 0-50-16,-5 0-116 16,-5-2-180-16</inkml:trace>
  <inkml:trace contextRef="#ctx0" brushRef="#br0" timeOffset="194156.55">17182 14503 1057 0,'0'0'23'15,"0"0"-21"-15,12 109 28 16,2-67 12-16,9 1-19 15,5-6-2-15,1-5 0 16,2-5-6-16,-5-11 3 16,-3-7 1-16,-7-8 4 15,-7-1 0-15,0 0 13 0,2-10 11 16,-1-10-15 0,2-5-15-16,4-9 8 0,1-5-6 15,1-2-14-15,-3-5-5 16,1-3 1-16,-4 9-1 15,-2 11-2-15,-5 15 0 16,-5 10-6-16,0 4-63 16,0 0-84-16,2 3-241 15,1 3-310-15</inkml:trace>
  <inkml:trace contextRef="#ctx0" brushRef="#br0" timeOffset="194507.61">17904 14234 871 0,'0'0'81'16,"0"0"-81"-16,0 0 2 15,-21 88 31-15,11-31 61 16,2 4-30-16,2 1 3 16,3-6-42-16,3-6 6 15,0-8-3-15,0-7-12 16,6-6-2-16,7-9-4 0,2-4-5 16,3-6 5-16,4-6-4 15,4-4-1-15,5 0-5 16,-1 0-28-16,-5-14-58 15,-5-6-34-15,-13-3-149 16,-7-3-321-16</inkml:trace>
  <inkml:trace contextRef="#ctx0" brushRef="#br0" timeOffset="194693.12">17828 14568 925 0,'0'0'207'0,"0"0"-128"15,0 0-6-15,0 0 20 16,0 0-34-16,0 0-29 16,58-15-29-16,-12 10-1 15,11 0 0-15,2 3-9 16,4 1-39-16,-6-2-104 16,-15-1-287-16</inkml:trace>
  <inkml:trace contextRef="#ctx0" brushRef="#br0" timeOffset="195775.22">14738 15169 811 0,'0'0'37'0,"0"0"-30"15,-115-3-6-15,80 3 2 16,7 0-3-16,12 0 12 0,8 0 53 16,8 0 19-16,0 0 5 15,0 0-49-15,14 0-18 16,10 0-10-16,14 0 18 15,9 0 8-15,6-5-5 16,4 1-8-16,7-1-11 16,0 2-5-16,2 1-9 15,3 2 2-15,7-2 7 16,0 2-9-16,7 0 11 16,2 0-6-16,-4 0 0 15,-1 0 14-15,-2 0-8 16,0 0-3-16,0 0-7 0,2 2 6 15,3 2-6 1,1-1 2-16,1 0 4 0,0 1-7 16,-3 1 0-16,0 1 3 15,0 2-1-15,-1-1-2 16,-1 2 4-16,-1-3 2 16,1-4-1-16,3 0 7 15,5-2-2-15,5 0 3 16,1 0-10-16,3-2 7 15,-3-2-4-15,-6 0-3 16,-8 2-3-16,-7 2 1 16,-7 0-1-16,7 0 2 15,0 0 1-15,2 2-3 0,4 4-6 16,-3 0 4 0,3 0 2-16,-3 2 0 0,0-1-1 15,-7 1 0-15,-10-2 1 16,-5 3 0-16,-11-3 0 15,-7-2 4-15,-6-1-5 16,-2 0 2-16,1 0-1 16,2-1 4-16,4 2-4 15,-3-2-1-15,0-2 1 16,-7 0 1-16,-4 0 1 16,-5 0 2-16,-1-6-3 15,-3-1 1-15,-3 0 0 16,-5 3-2-16,-1 1 1 15,-3 0-1-15,0 2-3 0,0 1-9 16,-1 0-52-16,-23 0-89 16,-15 0-261-16</inkml:trace>
  <inkml:trace contextRef="#ctx0" brushRef="#br0" timeOffset="197296.2">14974 16494 686 0,'0'0'53'16,"10"104"-23"-16,-4-53-15 15,1-4 18-15,-1-6 47 16,0-9-64-16,2-6-10 16,-4-12 1-16,1-8-4 15,-2-6 0-15,1 0 18 16,5 0 52-16,-2-6 27 16,4-8-43-16,2-6 7 15,-4 0-8-15,0-5-30 0,1-3-15 16,-2-6-2-16,4-5-4 15,-1-6-4-15,2-8 0 16,1-4 0-16,-1-8-2 16,-3-5-4-16,-2-3-19 15,-1-1 8-15,-4 3 2 16,0-2 14-16,0 4 0 16,-1 2-2-16,-1 9-2 15,-1 9 4-15,0 10-3 16,0 2 3-16,2 6 0 15,2 1 0-15,-1 3 0 16,3 4 3-16,0 4-5 16,0 3 4-16,-3 1-3 15,2 5 1-15,-4 0-2 16,2 2 2-16,-1 2 0 0,-1 1 2 16,2-1-4-16,1-1 4 15,-1-1 1-15,0-1-2 16,0-3 3-16,2 4-3 15,-2 0-1-15,1 3 7 16,-2 3-1-16,1 0 3 16,3 1-5-16,1-2-3 15,7 3-1-15,7-3-1 16,7 3 1-16,5 0 0 16,4 0 1-16,4 0-1 15,3 0-1-15,1 0 1 16,1 0 2-16,0 0 0 0,2 0-1 15,-1-5-1 1,0 1 4-16,2-1-4 0,1 4 5 16,5 1-4-16,6 0-1 15,5 0 0-15,2 3 0 16,2 2 6-16,-4-1-2 16,-4-2-4-16,1-2 9 15,3 0-9-15,-2 0 5 16,-3 0-5-16,-3 0 0 15,-2 0-1-15,3 0-2 16,4 0 3-16,4 0 0 16,2 0 0-16,4-2 0 15,3-4 0-15,2 0 3 0,2-1 0 16,2 1-3 0,-4 2 2-16,-2-1 3 0,-6 3 4 15,-3-1 1-15,-1 2-4 16,-5 1-5-16,-3 0-2 15,-4 0-2-15,-2 0-1 16,-1 3 4-16,4 4-1 16,-2-2 3-16,0 0-2 15,-1-4 0-15,-1-1 0 16,-5 0 4-16,0 0 12 16,-5 0-8-16,-6 0 12 15,-3-1-3-15,-7-2-10 16,-4 0 0-16,-5 0 0 0,-1 2-4 15,-6 1-1-15,-1 0-2 16,-5 0-2-16,-3 0-2 16,0 0-43-16,-9 0-84 15,-24 12-159-15,-25 2-120 16</inkml:trace>
  <inkml:trace contextRef="#ctx0" brushRef="#br0" timeOffset="197989.3">15743 15936 644 0,'0'0'187'0,"0"0"-136"0,0 0-1 15,0 0 11-15,0 0-48 16,0 0 12-16,-28 113 17 15,24-57-9-15,1-5-8 16,1-5-6-16,-1-6-2 16,0-12-2-16,0-7-6 15,1-8-4-15,1-8 2 16,1-3-7-16,0-2 1 16,-2 0-1-16,2 0 4 15,-1 0-4-15,-1 1 0 0,2 5-82 16,0 2-78-1,0 1-59-15,0-2-528 0</inkml:trace>
  <inkml:trace contextRef="#ctx0" brushRef="#br0" timeOffset="198253.59">16034 16212 362 0,'0'0'696'16,"0"0"-610"-16,0 0-86 15,0 0 28-15,0 0 2 16,0 0-19-16,63 5-4 0,-36 2-5 16,5-1 9-16,0-2 8 15,1-2-15-15,-2-2 8 16,-4 0-5-16,0 0-7 15,-5 0-7-15,1 3-56 16,-3-3-162-16,-5 0-93 16</inkml:trace>
  <inkml:trace contextRef="#ctx0" brushRef="#br0" timeOffset="198641.55">16831 16056 873 0,'0'0'265'0,"0"0"-263"15,0 0-2-15,0 0 0 16,0 0 9-16,51 88 2 15,-30-59-3-15,-2-5-4 16,-1-4 10-16,0-8-4 16,-5-7 4-16,-1-2-5 15,-3-3 20-15,0 0 16 0,0-3 3 16,3-8-8-16,-2-4-9 16,2-6-4-16,0-4-8 15,-1-6-10-15,2-4 0 16,-1-6-7-16,4-4-2 15,-2 4-8-15,2 8-24 16,-2 8-41-16,-1 10-97 16,-1 5-287-16</inkml:trace>
  <inkml:trace contextRef="#ctx0" brushRef="#br0" timeOffset="198989.62">17332 15756 755 0,'0'0'110'0,"0"0"-17"15,0 0-14-15,0 0 45 16,0 0-64-16,0 0-42 15,45-4-18-15,-24 24-5 16,-5 8 1-16,-5 5 2 16,-7 2-2-16,-4-5 2 15,2-8 2-15,-2-6 2 16,0-11-2-16,3-3 0 16,-2-2 5-16,8 0 18 15,5 0 17-15,9 0-28 0,9-7-12 16,-1 0-64-16,-4 4-70 15,-12 3-191-15</inkml:trace>
  <inkml:trace contextRef="#ctx0" brushRef="#br0" timeOffset="199392.54">16674 16498 1091 0,'0'0'218'15,"0"0"-201"-15,0 0-7 16,0 0-2-16,0 0 5 16,120 13-8-16,-37-12-2 15,13-1 0-15,5 0 7 0,-3-4 9 16,-7-6 9 0,-14-2-1-16,-24 3-15 0,-19 5-6 15,-20 2-6-15,-8-1 2 16,-6 3-4-16,0 0-3 15,0 0-6-15,-7 0-13 16,-10 8-39-16,-8 12-46 16,-3 2-88-16,1 1-240 15</inkml:trace>
  <inkml:trace contextRef="#ctx0" brushRef="#br0" timeOffset="199706.7">17288 16706 1102 0,'0'0'89'0,"0"0"-88"15,0 0 1-15,0 0 12 16,0 0-3-16,-80 52-1 15,64-19 3-15,7-2 2 16,6-2 3-16,3-7 7 16,0-6 5-16,6-4-2 0,15-5-10 15,6-3-2-15,5-3-4 16,6-1-12-16,1 0-1 16,-3-8-87-16,-6-6-131 15,-7-8-287-15</inkml:trace>
  <inkml:trace contextRef="#ctx0" brushRef="#br0" timeOffset="200148.52">17611 16579 937 0,'0'0'149'15,"0"0"-80"-15,0 0 21 16,0 0 6-16,0 0-46 16,0 0-36-16,8-6-11 15,-5 6-3-15,1 0-3 16,3 10-5-16,0 8 4 15,-4 7-3-15,-3 1 2 16,0-2-3-16,-5-4 8 16,-1-10 0-16,6-7 0 15,0-2 1-15,0-1 2 0,18 0 10 16,20 0-1 0,14 0-5-16,3-1-5 15,0-4-2-15,-10-1-13 0,-8 4-15 16,-13-2 14-16,-8 4-10 15,-10 0-5-15,-6 0-16 16,0 0-14-16,0 0-31 16,0 0-109-16,-3 0-89 15</inkml:trace>
</inkml:ink>
</file>

<file path=ppt/ink/ink3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11-06T12:00:08.316"/>
    </inkml:context>
    <inkml:brush xml:id="br0">
      <inkml:brushProperty name="width" value="0.05292" units="cm"/>
      <inkml:brushProperty name="height" value="0.05292" units="cm"/>
      <inkml:brushProperty name="color" value="#FF0000"/>
    </inkml:brush>
  </inkml:definitions>
  <inkml:trace contextRef="#ctx0" brushRef="#br0">2550 2331 109 0,'0'0'672'0,"0"0"-629"16,0 0-2-16,0 0 21 16,0 0 24-16,0 0 1 15,0 0-35-15,0-62-19 16,0 56-2-16,0 0 6 16,0 1-3-16,0 2-17 15,0 3-4-15,0 0-12 16,0 0-1-16,0 2-7 15,0 24-12-15,-3 23 0 16,-3 21 19-16,-3 11-1 16,-1 5 1-16,-4-9-1 15,-2-10 2-15,5-10 2 16,0-16-3-16,8-11-1 16,1-15 1-16,2-8 1 0,0-6 4 15,0-1-5-15,0 0 10 16,18 0-7-16,15 0 0 15,15 0 1-15,5 0-4 16,-1 2-1-16,-5 7 1 16,-6 0-21-16,-5 4-57 15,-6-3-88-15,1-4-139 16</inkml:trace>
  <inkml:trace contextRef="#ctx0" brushRef="#br0" timeOffset="288.21">3062 2776 480 0,'0'0'389'0,"0"0"-364"16,-81 64-9-16,53-25 37 16,10 1-23-16,12-5-9 15,6-4-18-15,10-8 6 16,23-8 0-16,12-9 2 15,9-6 1-15,1 0 0 16,-7-14 22-16,-11-5-17 0,-13 1 11 16,-16 0-11-16,-8 0 28 15,-11-3-27 1,-19 5-18-16,-9 2 0 0,-5 7-12 16,3 5-11-16,13 2-64 15,16 0-166-15</inkml:trace>
  <inkml:trace contextRef="#ctx0" brushRef="#br0" timeOffset="575.45">3839 2707 1130 0,'0'0'114'16,"0"0"-92"-16,0 0-9 16,0 0 6-16,0 0 6 15,0 0-17-15,105-3-8 16,-52 3 0-16,-5 9-48 15,-14 1-126-15,-21 1-188 16</inkml:trace>
  <inkml:trace contextRef="#ctx0" brushRef="#br0" timeOffset="747">3914 2915 1028 0,'0'0'140'0,"0"0"-117"0,0 0-5 15,0 0 21-15,0 0-3 16,131 10-8-16,-53-10-28 15,5 0 0-15,-8-9-160 16,-20-12-534-16</inkml:trace>
  <inkml:trace contextRef="#ctx0" brushRef="#br0" timeOffset="1719.4">4703 2588 933 0,'0'0'82'0,"0"0"26"0,0 0-38 16,0 0 6-16,0 0-17 16,0 0-9-16,-15-43-26 15,18 37-13-15,13-1-11 16,10-2-1-16,2 3-1 15,5 6-2-15,-5 2 3 16,-7 21-2-16,-9 12-13 16,-12 8 0-16,0 4 10 15,-13-1 2-15,-10-10-5 16,1-11 9-16,7-11-3 16,9-8 2-16,6-6 2 15,0 0-1-15,0-3 6 0,18-22 4 16,12-11-10-1,7-7-17-15,2 1 11 0,-6 10 5 16,-12 14 0-16,-9 11-3 16,-9 7-3-16,2 13-25 15,-2 14-6-15,3 10 36 16,-1 2 2-16,6-4 3 16,5-8 0-16,-1-6 1 15,7-9 11-15,3-2-1 16,5-6 0-16,0-1-9 15,3-3-5-15,-5 0-11 16,-7-3-207-16,-10-11-216 16</inkml:trace>
  <inkml:trace contextRef="#ctx0" brushRef="#br0" timeOffset="2135.3">5407 2763 926 0,'0'0'138'0,"0"0"-80"15,0 0 34-15,0 0 4 16,0 0-47-16,0 0-44 16,14-11-5-16,0 11-8 15,0 17 0-15,1 10-11 16,-11 10 4-16,-4 6 0 16,-4 0-4-16,-17-6 9 15,2-10 1-15,7-10 8 16,4-7 0-16,4-7 1 15,4-3 9-15,0 0 7 16,4 0 2-16,19 0-4 16,17-12-9-16,12-1-5 0,5-4-3 15,-5-1-65 1,-10-6-165-16,-18-3-293 16</inkml:trace>
  <inkml:trace contextRef="#ctx0" brushRef="#br0" timeOffset="2419.52">5382 1994 496 0,'0'0'585'16,"0"0"-529"-16,0 0-50 16,0 0-6-16,0 0-15 15,0 0 10-15,30 101 5 16,-15-44 15-16,1-1-13 16,-4 0 0-16,0-4-2 15,-3-14-110-15,-3-8-355 16</inkml:trace>
  <inkml:trace contextRef="#ctx0" brushRef="#br0" timeOffset="2780.55">6217 2640 981 0,'0'0'339'0,"0"0"-308"15,0 0-23-15,0 0 1 16,0 0 0-16,82-33-7 16,-31 21 6-16,7 2-8 15,-1 4 0-15,-8 4-5 16,-10 2-27-16,-9 0-98 16,-10 0-64-16,-4 0-160 15</inkml:trace>
  <inkml:trace contextRef="#ctx0" brushRef="#br0" timeOffset="3363">7191 2492 993 0,'0'0'101'15,"0"0"-65"-15,0 0 22 0,0 0 23 16,0 0-14-16,-13-72-25 15,13 66-19-15,13 2-21 16,4 1-2-16,10 3-2 16,1 3-1-16,-1 19-3 15,-9 9-6-15,-5 4 4 16,-10 1 0-16,-3 1 1 16,-1-6-3-16,-12-9 5 15,2-8 3-15,5-7 2 16,4-6 0-16,2-1 3 15,0 0 4-15,2-8 6 16,22-16 3-16,9-11-16 0,7-6-21 16,2 5 19-16,-7 10 0 15,-9 13-15 1,-10 11 8-16,-4 2 7 0,-3 4-15 16,3 13 4-16,0 5 11 15,1 0 1-15,0-2 1 16,0-2 0-16,3-5 1 15,4-2 6-15,3-4 6 16,6-4-13-16,2-3-62 16,-2-4-245-16</inkml:trace>
  <inkml:trace contextRef="#ctx0" brushRef="#br0" timeOffset="3559.47">8033 2449 954 0,'0'0'250'15,"0"0"-249"-15,1 97 3 16,-1-47-1-16,2-6 6 16,4-5-1-16,-1-5-6 15,-4-5-2-15,-1-5-3 16,0-13-96-16,0-11-280 15</inkml:trace>
  <inkml:trace contextRef="#ctx0" brushRef="#br0" timeOffset="3800.83">8152 1902 980 0,'0'0'162'15,"0"0"-162"-15,0 0 3 16,0 86 8-16,11-42 14 16,2 4-15-16,8 1-4 15,3 4-6-15,0-6-13 0,-9-16-224 16</inkml:trace>
  <inkml:trace contextRef="#ctx0" brushRef="#br0" timeOffset="4559.8">4217 4153 964 0,'0'0'210'0,"0"0"-175"15,0 0-14-15,0 0 27 16,0 0-13-16,0 0-26 16,70 14-2-16,-20-10-3 15,4 1-4-15,-6-2-26 0,-12 4-134 16,-20 2-187-16</inkml:trace>
  <inkml:trace contextRef="#ctx0" brushRef="#br0" timeOffset="4708.39">4331 4448 1006 0,'0'0'206'16,"0"0"-193"-16,0 0 0 15,113-6 64-15,-63-5-41 16,2 3-26-16,-3 2-10 15,-4 6-6-15,-4 0-112 16,-13 0-230-16</inkml:trace>
  <inkml:trace contextRef="#ctx0" brushRef="#br0" timeOffset="6198.41">5457 4144 387 0,'0'0'592'16,"0"0"-481"-16,0 0-57 16,0 0 21-16,0 0 5 15,0 0-27-15,0 0-29 16,0 0-15-16,-8-42-5 16,24 32-4-16,7 3-2 15,4 1-6-15,1 6 0 16,3 0-2-16,-7 8-10 15,-7 18-11-15,-9 9 11 16,-8 8 16-16,-3 0 2 16,-19-4-3-16,0-7 1 0,5-14 4 15,7-6 0-15,7-11 0 16,3-1 4-16,0 0 8 16,15-15 9-16,13-18-4 15,14-9-17-15,4-8 0 16,-1 8 1-16,-11 11-1 15,-13 15 0-15,-10 11-3 16,-8 5-11-16,1 18-41 16,-1 13 34-16,3 6 17 15,-2 1 2-15,2-4 4 16,5-8 1-16,4-3-2 16,3-9 5-16,6-2 4 15,7-5 2-15,15-3-12 16,10-4-13-16,3-1-221 0,-5-21-409 15</inkml:trace>
  <inkml:trace contextRef="#ctx0" brushRef="#br0" timeOffset="6570.42">6275 4254 831 0,'0'0'154'16,"0"0"-81"-16,0 0 46 0,0 0-21 15,0 0-46-15,0 0-48 16,32-6-4-16,-15 18-11 15,2 13-10-15,-9 11-4 16,-8 7 3-16,-2 2 10 16,-8-6 1-16,-7-9-3 15,3-12 11-15,8-11 2 16,4-7 2-16,0 0 15 16,0 0 15-16,7 0 8 15,25-5-28-15,18-7-11 0,18-2-67 16,3-5-105-1,-16 0-282-15</inkml:trace>
  <inkml:trace contextRef="#ctx0" brushRef="#br0" timeOffset="6799.8">6671 4117 950 0,'0'0'342'0,"0"0"-333"0,0 0-9 15,0 0 0-15,0 0-3 16,84 11 3-16,-28-5 2 16,5-2-2-16,-1 0-4 15,-8-4-122-15,-13 0-185 16</inkml:trace>
  <inkml:trace contextRef="#ctx0" brushRef="#br0" timeOffset="7180.83">7244 3848 559 0,'0'0'592'16,"0"0"-587"-16,0 0-5 15,40 105-2-15,-20-54 2 16,3-4 2-16,4-3 2 16,-2-9 3-16,-3-9 1 15,-3-9-2-15,-7-9-5 16,-2-5 23-16,-2-2-11 15,-4-1 21-15,2 0 23 16,1-1 5-16,1-16-14 16,1-4-15-16,-1-5-7 15,-1-5 12-15,-3-4-20 0,-1-6-12 16,3-1-3 0,0 6-3-16,-1 5-10 0,2 11-32 15,-1 6-38-15,3 7-36 16,0 4-253-16</inkml:trace>
  <inkml:trace contextRef="#ctx0" brushRef="#br0" timeOffset="7518.88">7945 3717 911 0,'0'0'132'16,"0"0"-94"-16,0 0-21 16,0 0-17-16,0 0 2 15,-14 125 19-15,-1-53 21 16,8 3-13-16,4-1 10 15,3-14-23-15,0-7-5 16,6-13-5-16,5-6 2 16,0-11-1-16,0-7-5 0,5-6 6 15,1-6-8 1,1-4-50-16,0 0-54 0,-8-19-188 16</inkml:trace>
  <inkml:trace contextRef="#ctx0" brushRef="#br0" timeOffset="7675.46">7888 4136 1030 0,'0'0'218'16,"0"0"-204"-16,0 0-9 16,108-8-5-16,-50-4 0 15,7-1-8-15,-8-3-144 16,-15-1-381-16</inkml:trace>
  <inkml:trace contextRef="#ctx0" brushRef="#br0" timeOffset="8680.77">5473 4767 871 0,'0'0'176'0,"0"0"-136"16,0 0-33-16,0 0 4 15,0 0 16-15,0 0-20 16,-2-6-7-16,2 6 0 15,0 0-1-15,8 0 1 16,14 4 5-16,9-2 1 16,10 0-2-16,9-2-2 0,10 0 12 15,12 0 5 1,3 0-1-16,8-2-5 0,3-1-11 16,-1-2 3-16,5 1-3 15,-5-2-1-15,5 1 12 16,-1-4-2-16,-2 2 7 15,-7-4-12-15,-2 0-1 16,-2 0-5-16,-2-4 6 16,5 1 1-16,-2 1 2 15,0 2-1-15,1 1 5 16,-2 0-8-16,-2-1-2 16,-2 4 3-16,1 0-6 15,3 0 0-15,3 3 3 16,2-2-3-16,-1 0 0 0,-6 4-1 15,-9-3-8 1,-6 1 3-16,-12 1 6 0,-6 0 0 16,-9 0 0-16,-2 2 0 15,-3 1 4-15,0-4-4 16,-2 2 0-16,0-3 8 16,0 1-7-16,3 0 13 15,2-1 8-15,0 3-2 16,-4-2-5-16,-5 4 1 15,-9 0-7-15,-6 0-7 16,-6 0 2-16,0 0 0 16,0 0-4-16,0 0-4 15,0 0 0-15,0 0-16 0,0 0-10 16,0 0-23 0,0 0-3-16,0 0 7 0,0 0 15 15,0 0-12-15,-1 4-53 16,-16-4-168-16</inkml:trace>
  <inkml:trace contextRef="#ctx0" brushRef="#br0" timeOffset="11334.68">5916 5664 629 0,'0'0'357'16,"0"0"-246"-16,0 0-103 15,0 0-8-15,0 0-21 16,0 0 21-16,30 103 2 16,-11-47 35-16,1-1-22 15,-1-4-3-15,2-7-9 16,-5-10 9-16,-1-9-5 16,-6-7-5-16,-1-7 1 15,-1-5-3-15,-4-3 8 16,0-3-5-16,-2 0 4 15,1 0 0-15,-2 0 1 16,1 0 9-16,1 0 14 16,1-7 7-16,3-13-14 0,-1-7-21 15,-1-9 0-15,-1-9-1 16,-3-8 1-16,1-6-6 16,-1-3 8-16,0 0-22 15,0 2 19-15,0 2-8 16,0 0 7-16,0 6-15 15,-4 3 14-15,-8 3 0 16,3 5-3-16,0 6 11 16,-1 4-14-16,2 4 12 15,2 2-6-15,0 6 0 16,2 2 0-16,1 2-1 16,1 2 7-16,2 1-6 15,-1 3 1-15,1 2 0 16,0 4 5-16,0 2-6 0,0 1 3 15,0 0-2-15,0 0-2 16,-2 0 1-16,2 0-1 16,0 0 0-16,0 0 1 15,0 0 0-15,0-2 3 16,0 0-1-16,0 0 3 16,0-2 3-16,0 2-4 15,0-3-4-15,0 4 9 16,0-1-5-16,0 2 2 15,0 0 0-15,0 0-5 16,0-2 2-16,0 2 1 16,0 0-1-16,0-1 0 15,0 0 5-15,0 1-5 0,0-2-3 16,0 2 0 0,0 0 0-16,0 0-3 0,0-1-6 15,9-2 8-15,9-3 1 16,6-1 1-16,4-3-1 15,-1 2 0-15,4 0 0 16,-2 1 0-16,-2 0 1 16,3-1-2-16,-2 4-1 15,2 0 0-15,0-1 2 16,3 1 0-16,3 0-1 16,2 1 0-16,2 0 1 15,1-2-3-15,0 0 0 16,1 0 3-16,0-1 0 15,3 1 0-15,3 1-6 0,2-2 6 16,2 0-1 0,2 1 3-16,-5 0-2 0,2 4 0 15,-2 1-4-15,0 0 4 16,5 0-6-16,-1 0-1 16,5 0 3-16,-2 0-7 15,-1 0 7-15,-4 0-5 16,-3 0 7-16,1 0 2 15,1 0 0-15,0 0 0 16,4-3 1-16,-6-2-1 16,-1-1 0-16,-5 4-1 15,-3-3-2-15,-5 0 5 16,-3 1-2-16,-6 1 9 0,-10 0-6 16,-4 0 4-1,-6 1-1-15,-5 2-4 0,0 0-1 16,0 0-1-16,0 0-3 15,0 0-58-15,-5 0-123 16,-18 8-254-16</inkml:trace>
  <inkml:trace contextRef="#ctx0" brushRef="#br0" timeOffset="11903.16">6451 5455 666 0,'0'0'217'0,"0"0"-159"16,0 0-30-16,0 0-4 15,0 0-24-15,0 0-15 0,0 55 15 16,0-10 8-16,2 2 28 15,-2-5-23-15,1-7-2 16,2-8-6-16,0-10-2 16,-1-4-1-16,-1-7-1 15,1-2 7-15,-2-4-8 16,3 0-4-16,3 0-85 16,4-14-135-16</inkml:trace>
  <inkml:trace contextRef="#ctx0" brushRef="#br0" timeOffset="12140.51">6793 5534 819 0,'0'0'234'0,"0"0"-217"15,0 0-17-15,0 0 0 16,0 0 3-16,91 0 20 16,-52 0-12-16,-1 0-6 15,2 0-5-15,-5 0-23 16,-5-2-129-16,-10-2-191 16</inkml:trace>
  <inkml:trace contextRef="#ctx0" brushRef="#br0" timeOffset="12515.55">7369 5392 756 0,'0'0'236'16,"0"0"-236"-16,0 0-5 16,0 0 5-16,42 74 9 15,-24-51 19-15,6-2 2 0,1-3 14 16,-3-5-24-16,-2-4-5 16,-5-5-8-16,-6-4 1 15,-5 0 0-15,-4 0 16 16,0 0 16-16,0 0 37 15,3-6-9-15,2-14-26 16,0-6-32-16,3-5-5 16,-5-2-4-16,5 2-1 15,-1 0-9-15,4 3-55 16,2 3-79-16,-3 0-231 16</inkml:trace>
  <inkml:trace contextRef="#ctx0" brushRef="#br0" timeOffset="12931.4">7806 5094 447 0,'0'0'332'0,"0"0"-307"0,0 0 50 16,0 0 40-16,0 0-36 16,0 0-54-16,3-16-25 15,9 27-23-15,0 15 14 16,-2 11 1-16,-8 6 7 15,-2 4-6-15,-6-5 7 16,-7-12-3-16,4-10 7 16,4-11 1-16,5-5 7 15,0-4 16-15,3 0 4 16,21 0-7-16,13-11-9 16,17-4-16-16,0-3-12 15,-5-1-244-15,-13 5-556 16</inkml:trace>
  <inkml:trace contextRef="#ctx0" brushRef="#br0" timeOffset="13302.4">7411 5775 1084 0,'0'0'131'0,"0"0"-122"0,0 0 6 15,0 0 10-15,0 0-16 16,135-18-4-16,-64 11-2 15,5-1-1-15,-1 1 7 16,-11 1-7-16,-9 2-1 16,-11-2-2-16,-12 3 1 15,-13-2 0-15,-7 4 3 16,-9 0 0-16,-3-1-3 16,0 2-4-16,-6 0-41 15,-12 4-37-15,-7 13-103 16,-2 2-70-16</inkml:trace>
  <inkml:trace contextRef="#ctx0" brushRef="#br0" timeOffset="13603.6">7921 5907 950 0,'0'0'79'0,"0"0"-71"0,0 0 40 15,-82 21-16 1,61 8-21-16,5 6 9 0,7 5 1 16,7-3 9-16,2-3-3 15,0-6-12-15,15-3 11 16,6-5-7-16,1-4-7 15,4-5-8-15,-1-7-4 16,5-4-25-16,-2-4-118 16,-7-18-287-16</inkml:trace>
  <inkml:trace contextRef="#ctx0" brushRef="#br0" timeOffset="13996.55">8133 5713 919 0,'0'0'109'0,"0"0"-48"15,0 0 24-15,0 0-21 16,0 0-36-16,0 0-28 16,8-10-6-16,8 27 2 15,-1 11-5-15,-4 8 6 0,-6 1-3 16,-5-4 6 0,0-9 0-16,0-11-2 0,0-9 2 15,3-4 8-15,8 0 18 16,8 0 4-16,14-9 7 15,6-5-18-15,2-5-19 16,0 0-3-16,-1-1-13 16,2 1-42-16,-7 1-68 15,-6 1-201-15</inkml:trace>
  <inkml:trace contextRef="#ctx0" brushRef="#br0" timeOffset="15030.78">9200 4453 903 0,'0'0'175'0,"0"0"-133"0,0 0 26 16,0 0-3-16,0 0-16 15,0 0-24-15,0 0-17 16,0-22-6-16,0 22-1 16,0 0-1-16,0 0 0 15,1 0 0-15,7 0-3 16,11 0-1-16,12 0 4 16,14 1 12-16,16-1-2 15,12 0-1-15,10 0-4 16,3 0 4-16,-7-1 13 15,-13-1-22-15,-20 2 6 16,-19 0-4-16,-14 0-2 0,-10 0-3 16,-3 0 1-16,0 0-3 15,0 0 5-15,0 0-2 16,0 0-16-16,0 0-66 16,0 0-142-16,6-12-569 15</inkml:trace>
  <inkml:trace contextRef="#ctx0" brushRef="#br0" timeOffset="16048.1">10402 3835 724 0,'0'0'203'0,"0"0"-185"16,0 0 5-16,0 0 106 15,0 0-58-15,0 0 3 16,0 0-21-16,-22-6-16 0,22 3-7 16,19-3-25-16,15-1-5 15,13 3-1-15,5 4-6 16,-6 2 3-16,-15 22-5 16,-14 8-5-16,-14 7 9 15,-3 0-3-15,-6 1 6 16,-17-7 0-16,3-6 3 15,0-8-1-15,8-8 0 16,5-7 1-16,7-4 4 16,0 0 5-16,0 0 10 15,19-24 4-15,13-13-24 16,10-6-10-16,1 2 10 16,-6 10 2-16,-13 14-2 15,-14 11-1-15,-5 6-5 16,-4 0-8-16,4 18-17 0,2 8 30 15,1 7 1 1,-1-2 0-16,2-3 2 0,4-6-1 16,4-3 1-16,4-5 1 15,3-3 15-15,2-4-4 16,6-4-7-16,2-3-7 16,5 0-10-16,0-7-96 15,-2-11-174-15,-9-1-386 16</inkml:trace>
  <inkml:trace contextRef="#ctx0" brushRef="#br0" timeOffset="16482.9">11251 4077 138 0,'0'0'699'0,"0"0"-556"15,0 0-20-15,0 0-34 0,0 0 17 16,0 0-44-16,7-18-48 15,-2 18-14-15,6 8-14 16,0 14-9-16,-2 10-4 16,-6 7 13-16,-3-3 4 15,0-4-16-15,-1-10 22 16,-4-11-4-16,5-6 8 16,0-5 7-16,0 0-2 15,2 0 10-15,20 0 16 16,15-7-22-16,14-6 2 15,5 1-11-15,-3-2-8 16,-5 4-70-16,-12-2-111 16,-11-1-287-16</inkml:trace>
  <inkml:trace contextRef="#ctx0" brushRef="#br0" timeOffset="19347.23">11369 4117 734 0,'0'0'120'0,"0"0"-118"15,0 0 7-15,0 0 33 16,0 0-13-16,0 0 4 16,-21-19 3-16,21 19 5 15,0 0 6-15,0 0-5 16,0 0-14-16,0 0-18 16,0 0-6-16,0 0-4 15,0 16-6-15,0 8 5 0,0 9 1 16,0-1 10-16,3-3-10 15,0-7 0-15,0-8 6 16,-2-4-4-16,2-4-2 16,-1-5 2-16,-2 0 5 15,0-1-4-15,0 0 6 16,2 0 2-16,-1 0 15 16,-1 0 11-16,0-7 3 15,0-11 0-15,0-9-31 16,0-8-5-16,0-1-4 15,0 1-2-15,0 10 2 16,-1 10-1-16,1 8 4 0,-2 5 1 16,2 2-4-1,0 0-12-15,0 0 2 0,0 19 0 16,0 15-8-16,0 7 14 16,0 2 8-16,0-2-4 15,2-9 0-15,1-5 1 16,-1-7-1-16,0-8 0 15,0-6-1-15,-2-4-1 16,0-2 2-16,0 0 1 16,1 0 7-16,-1 0 2 15,3-2 13-15,-2-16 14 16,1-11-21-16,-2-10-16 16,0-3-5-16,0-5-1 15,0 2-4-15,-2 6-8 16,1 11 18-16,-3 14-12 0,4 7 14 15,-2 6-2-15,0 1 0 16,2 0-16-16,0 0 12 16,0 22-12-16,0 12 5 15,0 7 10-15,0 5 1 16,5-6 3-16,1-7-3 16,-3-8 2-16,-2-6-2 15,-1-8 0-15,2-6-2 16,-2-3 2-16,0-2 3 15,0 0-1-15,1 0 6 16,-1 0 0-16,0-6 1 16,0-16 19-16,0-9-28 0,0-10-1 15,0-5-2-15,0-3 1 16,0 5-8-16,0 11 0 16,0 14 0-16,0 11 20 15,0 8-20-15,0 0 10 16,0 20-24-16,0 17 7 15,0 12 9-15,0 3 8 16,0 0-1-16,0-9 4 16,0-9-1-16,0-7-2 15,0-11-1-15,0-7 0 16,0-6 1-16,0-3 2 16,0 0 3-16,0 0 7 15,0 0-4-15,0 0 14 0,-3-13-7 16,-3-11-15-16,-3-9-34 15,8-2-49-15,1 2-160 16,0 6-368-16</inkml:trace>
  <inkml:trace contextRef="#ctx0" brushRef="#br0" timeOffset="19805">11979 3916 1071 0,'0'0'114'16,"0"0"-102"-16,0 0 17 15,0 0 3-15,0 0-15 16,0 0-17-16,27 12-13 0,6-5 13 15,14 0 1 1,4-1 1-16,0-3-1 0,-6-3-2 16,-11 2 2-16,-11-2 2 15,-14 0-3-15,-4 2-4 16,-5 0 4-16,0 0 0 16,0-2-4-16,0 2-3 15,-13 0-12-15,1 0-77 16,-3-2-183-16</inkml:trace>
  <inkml:trace contextRef="#ctx0" brushRef="#br0" timeOffset="20565.97">12818 3760 175 0,'0'0'534'16,"0"0"-425"-16,0 0-22 15,0 0 21-15,0 0 26 16,0 0-46-16,-2-33-26 15,2 33-23-15,0 0-39 16,0 0-6-16,6 22-6 16,10 11-8-16,7 11 17 15,0 1 2-15,0 0 0 16,-4-6 1-16,-2-5 1 16,-1-9 4-16,-5-7-2 15,-1-9-2-15,-4-5 11 16,-1-3-8-16,-4-1 5 0,1 0 10 15,1 0 5-15,1 0 7 16,6-8 9-16,4-13-2 16,5-8-16-16,-1-8-9 15,-1-4-9-15,-4-3 6 16,-4-1-9-16,-3 4-1 16,-3 9 7-16,-3 9-26 15,0 11 17-15,0 8-25 16,0 2-38-16,1 2-66 15,1 0-194-15</inkml:trace>
  <inkml:trace contextRef="#ctx0" brushRef="#br0" timeOffset="20914.04">13434 3478 26 0,'0'0'1104'15,"0"0"-1058"-15,0 0-24 16,0 0-11-16,0 0-11 16,0 0-5-16,0 67-3 0,0-3 8 15,0 5 21-15,-3-1 2 16,0-8-3-16,1-6 9 15,2-7-1-15,0-6-12 16,0-7-15-16,9-9 4 16,3-4-2-16,0-8 6 15,1-3-8-15,4-4-1 16,-1-4-35-16,2-2-51 16,0-11-41-16,-9-16-188 15,-7-9-449-15</inkml:trace>
  <inkml:trace contextRef="#ctx0" brushRef="#br0" timeOffset="21076.6">13429 3788 864 0,'0'0'257'0,"0"0"-222"16,0 0-11-16,0 0 71 16,0 0-11-16,0 0-58 15,90 0-21-15,-30 0-5 16,2 0-3-16,-2 0-38 15,-13 0-101-15,-18 0-212 16</inkml:trace>
  <inkml:trace contextRef="#ctx0" brushRef="#br0" timeOffset="22463.9">10775 4488 452 0,'0'0'358'0,"0"0"-293"16,0 0-40-16,0 0 24 16,0 0 30-16,0 0 4 15,-30 0-31-15,30 0-32 16,0 0-15-16,0 0-3 16,0 0-2-16,-1 0 0 15,-7 0-4-15,-6 0-16 16,-6 6 6-16,-5-2-15 15,-1-2-1-15,1-1-4 16,1-1 20-16,6 0 14 0,6 0 5 16,6 0 56-1,6 0 1-15,0 0-19 0,0 0 2 16,0 0-16-16,0 0-7 16,0 0-12-16,2 0-3 15,8 0-6-15,5 0-1 16,4 0 0-16,3 0 0 15,1 0 2-15,0 0-2 16,-1 0 0-16,1 0-1 16,3 0 2-16,4 2 0 15,6-2-1-15,6 0 0 16,7 0 0-16,8 0 3 16,2 0-3-16,4 0-1 15,-2 0 0-15,-1 0-2 0,-2 0 3 16,0 0-1-16,0 0 1 15,-1 0 0-15,-6 0 0 16,-1 0-2-16,-5 0 0 16,1 0 1-16,2 0 1 15,6 0 1-15,1-5 0 16,3 1 5-16,0 0-4 16,-2 0-2-16,-4 2 1 15,-1-2 5-15,-5 2-6 16,-1-2 0-16,0 2-2 15,2-2 2-15,0 2 0 16,3-1 0-16,2-1 1 16,1-2-1-16,0 1 2 0,2 0 3 15,1-2-6-15,-2 2 1 16,-1-1 0-16,-1-2 0 16,-1 2-3-16,-2-1-6 15,2-1-4-15,-3 1-4 16,2 2 9-16,-1-1 1 15,1-1 7-15,-2 2 0 16,-3-2 2-16,1-1 3 16,-5-1 4-16,1 2-5 15,4-3-4-15,-1 0 1 16,0 2-1-16,-2-1 0 16,-2 2 3-16,-4 1 0 15,-3 3-2-15,-7-1 14 0,-6 2-11 16,-5-1 2-16,-6 3 3 15,1 0 0-15,-3-2 6 16,1 1-5-16,5-1-1 16,2 2 5-16,3 0-9 15,0 0 4-15,2-1 0 16,0 1-4-16,-4-1 2 16,-4 1-2-16,-4 0-2 15,-6 0-2-15,-2 0-1 16,-1 0 0-16,0 0-4 15,0 0-11-15,-13 0-48 16,-23 0-97-16,-19 0-321 16</inkml:trace>
  <inkml:trace contextRef="#ctx0" brushRef="#br0" timeOffset="24234.16">11032 5567 961 0,'0'0'202'15,"0"0"-191"-15,0 0-10 0,0 0-1 16,0 0-19-16,10 73 19 15,0-27 6-15,4 2 9 16,2-7-12-16,-2-2 6 16,-2-8 9-16,-3-10-15 15,-3-7 1-15,-3-9 2 16,-2-4-4-16,-1-1 3 16,0 0 9-16,0 0 28 15,0-4 7-15,3-18-7 16,-3-10-33-16,0-12-9 15,6-6-1-15,-1-11-4 16,-1-8 1-16,1-5-21 16,-4-5 5-16,-1 4 17 15,0 6-15-15,0 10 8 0,0 9-3 16,-3 11 13-16,-4 8 10 16,-1 6-9-16,-2 1 13 15,-1 2 3-15,3 3-14 16,0-2 12-16,4 3-2 15,1 0-2-15,1 1-11 16,-1 0 4-16,3 0 4 16,0 3-3-16,0 2-1 15,-2 6-2-15,1 1-2 16,1 4-1-16,0 0 1 16,-3 1 1-16,3 0-1 15,0 0-1-15,0 0 0 0,0 0 1 16,0-2 1-16,0-1 7 15,0-4 4 1,0-2-12-16,-2-2 3 0,2 0 1 16,0 3-3-16,-1 3-1 15,-1 4 1-15,2 1 7 16,0-3-4-16,0 3-4 16,0-1 1-16,0 1 0 15,0 0-1-15,0 0 0 16,0 0 0-16,0 0 1 15,0-4 3-15,0-2-2 16,0 0 0-16,0 3 0 16,0 1-1-16,0 2 3 0,0 0-4 15,0 0-5-15,0 0 3 16,0-2 2-16,5 1-5 16,6-3 0-16,6 0 5 15,4-1-2-15,3 3 1 16,3-1 1-16,0 0-5 15,1 0 5-15,5 0-1 16,3 2-1-16,3 1 2 16,4 0 1-16,2-1 0 15,4 1-2-15,-3 0 1 16,2 0-2-16,-3 0-3 16,-2 0 4-16,2 0-1 0,-1 1-2 15,1 2 0-15,3-2 1 16,-2 1-5-16,2 0-7 15,1 0 11-15,6-2-9 16,0 1 8-16,5-1-4 16,-2 0-2-16,-1 0 11 15,-3 0 0-15,-4 0 0 16,1 0 0-16,-3-5 1 16,0-1 0-16,1 0-1 15,5 1 0-15,2-3 3 16,2-2-3-16,1 0-2 15,-5 0 0-15,-2-1 2 16,0 3 0-16,-3-2 0 0,2 0 0 16,-1 2 1-16,-3 1-1 15,0-1-2-15,-2 4 1 16,0 1 2-16,-5 2 2 16,-1 1-3-16,-1 0 2 15,-1 0-6-15,-2 0 7 16,0 0-4-16,-2 4 2 15,-2 0 0-15,0-1-1 16,1 0 1-16,-1-1 1 16,2-2 5-16,-3 0 2 15,0 0 3-15,-4 0-3 16,-5-5-1-16,-6 0-6 16,-6 1 2-16,0 2 3 15,-2-4-1-15,1 2 0 16,0 0-4-16,0-2 1 0,-3 3 0 15,-2 1 2 1,-3 0-5-16,0 2-4 0,-5-3-39 16,-26 2-127-16,-23-4-451 15</inkml:trace>
  <inkml:trace contextRef="#ctx0" brushRef="#br0" timeOffset="24844.53">11607 5243 686 0,'0'0'264'0,"0"0"-225"0,0 0-39 16,0 0-8-1,0 0 2-15,0 0 6 0,11 95 23 16,-5-57 12-16,-3-4-20 16,0-5 6-16,-3-7-9 15,0-7-2-15,0-5 5 16,0-5-10-16,0-4-4 15,0-1-1-15,0 0-7 16,3 0-95-16,3-8-177 16</inkml:trace>
  <inkml:trace contextRef="#ctx0" brushRef="#br0" timeOffset="25088.87">11970 5316 1067 0,'0'0'90'0,"0"0"-69"16,0 0 36-16,0 0 14 16,0 0-45-16,0 0-12 15,122 1-3-15,-77 2-9 16,-3-2 6-16,-9 1-8 15,-5-2-45-15,-7 0-78 0,-6 0-151 16,-9 0-437 0</inkml:trace>
  <inkml:trace contextRef="#ctx0" brushRef="#br0" timeOffset="25446.91">12570 5186 948 0,'0'0'207'16,"0"0"-207"-16,0 0-5 16,0 0 5-16,55 90 11 0,-36-57 8 15,0-6-1-15,0-4-7 16,-3-7 5-16,-2-7-10 15,-7-7 2-15,-2 1 15 16,-2-3-3-16,-3 0 18 16,3 0 11-16,2-3 12 15,4-14-5-15,5-7-42 16,4-7-9-16,0-5 5 16,-3-7-10-16,2 2-5 15,-3 3-10-15,-3 10-49 16,0 9-21-16,-2 5-132 15,-4 3-345-15</inkml:trace>
  <inkml:trace contextRef="#ctx0" brushRef="#br0" timeOffset="25830.89">12976 4910 463 0,'0'0'520'0,"0"0"-470"0,0 0-33 16,0 0 0-16,0 0-8 15,0 0-9-15,71-6-11 16,-57 32-6-16,-6 7 14 16,-4 3 3-16,-4 3 1 15,0-9 6-15,-4-6 5 16,2-7 12-16,2-12 14 16,0-4-7-16,0-1-1 15,2 0-4-15,23 0-8 16,9-4 5-16,12-9-23 15,1-3-49-15,-10 1-214 16</inkml:trace>
  <inkml:trace contextRef="#ctx0" brushRef="#br0" timeOffset="26223.84">12524 5586 296 0,'0'0'926'0,"0"0"-850"16,0 0-52-16,0 0 24 15,0 0 1-15,0 0-18 16,32 2-25-16,13-2-4 16,21 0-2-16,10 0 3 15,6-6-2-15,-3-1 1 16,-9-1 7-16,-10 2 4 16,-14 2-9-16,-15 1-1 15,-14 0-1-15,-10 3-1 16,-7-1-2-16,0 1-3 15,0 0-20-15,-7 0-29 16,-14 0-33-16,-10 11-122 0,-8 6-218 16</inkml:trace>
  <inkml:trace contextRef="#ctx0" brushRef="#br0" timeOffset="26564.92">12903 5797 948 0,'0'0'266'15,"0"0"-266"-15,0 0-28 0,0 0 25 16,0 0 3-16,0 0 0 15,-77 50 10-15,61-6 10 16,6 0 20-16,5-5-18 16,5-4 14-16,0-6-11 15,12-6-5-15,7-5-7 16,1-7-3-16,5-5 0 16,2-5-10-16,3-1-9 15,-2 0-84-15,-4-18-177 16,-7-8-533-16</inkml:trace>
  <inkml:trace contextRef="#ctx0" brushRef="#br0" timeOffset="26953.88">13161 5642 886 0,'0'0'108'15,"0"0"-26"-15,0 0 25 16,0 0-22-16,0 0-24 16,0 0-24-16,10-3-27 0,-5 3-10 15,2 0-6-15,2 5 3 16,1 18-12-16,-2 8 10 15,-6 5-1-15,-2-2 4 16,0-5 2-16,0-9 0 16,0-8 1-16,7-5 0 15,9-2 7-15,13-5 1 16,11 0 12-16,8-3-14 16,0-10-7-16,-5-1-16 15,-11 2-33-15,-9 4-6 16,-13 2-2-16,-7 3 8 15,-3 0-22-15,0 2-81 16,-4-3-115-16</inkml:trace>
  <inkml:trace contextRef="#ctx0" brushRef="#br0" timeOffset="27896.36">4806 7459 1048 0,'0'0'110'15,"0"0"-92"-15,0 0 43 16,0 0 19-16,0 0-11 15,0 0-33-15,12 10-20 16,6-7-12-16,8 1-4 16,9 0 4-16,4 0-4 15,-2 3-41-15,-10 2-46 16,-6 4-41-16,-17 5-101 0,-4 4-98 16</inkml:trace>
  <inkml:trace contextRef="#ctx0" brushRef="#br0" timeOffset="28047.96">4860 7720 811 0,'0'0'141'16,"0"0"-83"-16,0 0 53 16,0 0-2-16,0 0-24 15,94 2-17-15,-39-4-50 16,1-7-14-16,-5 2-4 16,-9 2-23-16,-12 2-104 15,-15-5-245-15</inkml:trace>
  <inkml:trace contextRef="#ctx0" brushRef="#br0" timeOffset="29735.44">6266 7140 880 0,'0'0'93'16,"0"0"-9"-16,0 0-1 16,0 0 2-16,0 0-36 15,0 0-45-15,0 0-4 0,0 28-17 16,0 13 17-16,6 7 16 15,0-1-14-15,-1-2-2 16,1-6 0-16,0-3-66 16,-6-11-131-16,0-10-305 15</inkml:trace>
  <inkml:trace contextRef="#ctx0" brushRef="#br0" timeOffset="30123.4">5896 7572 1004 0,'0'0'199'0,"0"0"-156"16,0 0-27-16,0 0 52 15,0 0-22-15,0 0-17 16,5 2-27-16,25-1-1 15,21-1-1-15,20 1 2 16,17-1 0-16,12 0 2 16,11-1 0-16,2-8 0 15,0 0 1-15,-10 5-3 16,-12 0-4-16,-9 0-1 16,-15 2 3-16,-13 1 0 15,-11 0 3-15,-11-1-1 16,-8-1-2-16,-5 2 0 0,-4-2 6 15,-4 2-6-15,-1-1 1 16,-3 0-2-16,-1 0 1 16,-2 2-31-16,0 0-76 15,-4 0-155-15,-8 0-341 16</inkml:trace>
  <inkml:trace contextRef="#ctx0" brushRef="#br0" timeOffset="31384.03">5794 8408 936 0,'0'0'225'0,"0"0"-210"0,0 0-15 15,0 0 0 1,28 118 2-16,-9-59 17 0,2-4-10 16,2-2 5-16,-1-11-5 15,-1-8-6-15,-6-6-3 16,-5-12 3-16,-1-4-2 16,-6-8 1-16,-1-1 0 15,-2-2-1-15,0-1 4 16,1 2 3-16,-1-2 0 15,0 0 3-15,0 0 9 16,0-3 5-16,2-11-5 16,-2-9-14-16,1-4 0 15,1-11-5-15,-1-9-1 16,1-10-1-16,4-12 1 16,1-5 0-16,-3-5 1 0,-1-1-4 15,-1-1-17-15,-1 4 11 16,-1 8-1-16,0 13 7 15,0 14-4-15,0 9 9 16,0 10-2-16,0 8 0 16,0 2 15-16,0 1-5 15,0-2-3-15,0-1 0 16,0-2-5-16,0-2 0 16,0 0 1-16,0 0-2 15,0 5 2-15,0 3-3 16,0 5 1-16,0 4 1 15,0 0 3-15,0 2-3 16,0 0-2-16,0 0-2 0,0 0 0 16,0 0 1-16,0 0-1 15,0 0 1-15,0 0-2 16,0 0 2-16,2 0-1 16,-2 0 1-16,6 0-4 15,6 0 3-15,1 0 2 16,8 0 2-16,6 0 1 15,3 0 0-15,1 2-6 16,6 5 2-16,2-2 1 16,5 1 1-16,2-3 3 15,0-2-3-15,5-1-1 16,-1 0-6-16,-2 0 6 16,3 0-2-16,-5-4 4 15,0 0-4-15,2 0 1 0,0-1 1 16,1 1 1-16,5-3 1 15,-2 1-2-15,-1 0-1 16,-3-2 1-16,1 1 1 16,-1-2 4-16,-1 2-5 15,2-3 1-15,-1 2 0 16,0 1 0-16,-3 0 0 16,-5 2 1-16,-3 2 0 15,-4 3-2-15,-5 0 0 16,-2 0 2-16,-4 0-3 0,-2 0 2 15,-11 0-1 1,-5 0 0-16,-4 0 1 0,0 0-1 16,0 0 0-16,0 0-9 15,-12 0-82-15,-19 0-148 16,-17 0-609-16</inkml:trace>
  <inkml:trace contextRef="#ctx0" brushRef="#br0" timeOffset="31918.6">6329 8054 333 0,'0'0'448'16,"0"0"-341"-16,0 0-49 15,0 0 13-15,0 0-34 16,0 0-37-16,0 31 1 15,0 8 13-15,0 1 21 16,0 3-8-16,0-5-9 16,0-7-6-16,0-8-3 15,0-9-3-15,-5-3-5 16,5-9 6-16,-1 0-6 16,1-2-2-16,0 0-23 15,0-9-150-15,11-9-311 0</inkml:trace>
  <inkml:trace contextRef="#ctx0" brushRef="#br0" timeOffset="32165.94">6592 8111 771 0,'0'0'277'15,"0"0"-206"-15,0 0-41 16,0 0-1-16,0 0-17 0,0 0-3 16,80-1 17-16,-39 1 14 15,1 0-14-15,-4 0-15 16,-5 0-11-16,-8 0-16 16,-10 0-93-16,-9 0-178 15,-6 0-398-15</inkml:trace>
  <inkml:trace contextRef="#ctx0" brushRef="#br0" timeOffset="32499.08">7047 8003 979 0,'0'0'112'15,"0"0"-112"-15,0 0 0 16,0 0 23-16,55 108 23 16,-43-70-17-16,4-6-18 15,-2-6-1-15,-2-8 1 16,-3-10-6-16,-5-3 0 16,1-5 15-16,-4 0 8 15,5 0 20-15,3-12 1 16,3-10-28-16,2-8-11 15,-1-6-2-15,-1-3-5 0,1 0-3 16,-1 4-11 0,-3 9-28-16,1 5-59 0,-5 7-122 15,-5 6-243-15</inkml:trace>
  <inkml:trace contextRef="#ctx0" brushRef="#br0" timeOffset="32867.06">7413 7863 936 0,'0'0'83'0,"0"0"-55"16,0 0 45-16,0 0-50 16,0 0-22-16,0 0-1 15,68 6-10-15,-57 22 9 16,-7 7-7-16,-4 1 8 16,0-3 3-16,-6-9-2 15,0-8 4-15,6-11 10 16,0-2 8-16,0-3 13 0,9 0-2 15,19-5 6 1,12-10-30-16,4-3-10 0,-5 4-104 16,-11 2-159-16,-18 3-500 15</inkml:trace>
  <inkml:trace contextRef="#ctx0" brushRef="#br0" timeOffset="33210.15">7102 8422 275 0,'0'0'881'0,"0"0"-824"15,0 0-46-15,0 0 23 16,0 0 7-16,98 2-25 16,-44-4-9-16,7-6-2 15,2 0-2-15,-2-1 25 16,-8 0-6-16,-7 3-9 16,-12 2-7-16,-10 2-6 15,-14 1 0-15,-7 1-1 16,-3 0-6-16,0 0-28 15,-3 0-37-15,-13 0-87 0,-8 0-226 16</inkml:trace>
  <inkml:trace contextRef="#ctx0" brushRef="#br0" timeOffset="33548.25">7417 8675 479 0,'0'0'606'0,"0"0"-580"15,0 0-19-15,0 0 40 0,0 0-22 16,0 0 5-16,-99 76 0 15,83-36-7-15,7 0 11 16,4-3-4-16,5-6-15 16,0-8-2-16,11-6 6 15,5-7-11-15,4-6-7 16,7-4 8-16,1 0-9 16,5-14-50-16,-5-7-120 15,-7-3-263-15</inkml:trace>
  <inkml:trace contextRef="#ctx0" brushRef="#br0" timeOffset="33865.39">7581 8528 675 0,'0'0'311'15,"0"0"-149"-15,0 0-100 16,0 0-16-16,0 0-18 16,0 0-26-16,46-4-2 15,-32 29-1-15,-5 8-1 16,-7 3 2-16,-2-3 4 16,0-5 5-16,0-8 5 0,0-10 2 15,0-7 6-15,3-3 4 16,14 0 9-16,13-7-5 15,9-11-17-15,7-6-13 16,-3-2-21-16,-3-5-62 16,-5-7-74-16,-9-8-410 15</inkml:trace>
  <inkml:trace contextRef="#ctx0" brushRef="#br0" timeOffset="34413.92">8312 6639 913 0,'0'0'113'0,"0"0"-64"16,0 0-33-16,-91 42 44 0,42 30-12 15,1 25 23 1,6 18-10-16,15 2-11 0,26-4-30 16,4-9 5-16,36-13 0 15,19-12 4-15,17-19-15 16,19-20-14-16,14-17 0 16,-2-23-164-16,-21-2-412 15</inkml:trace>
  <inkml:trace contextRef="#ctx0" brushRef="#br0" timeOffset="36649.94">8508 6942 922 0,'0'0'147'16,"0"0"-121"-16,0 0 14 16,0 0 34-16,0 0-15 15,0 0-29-15,0 0-19 16,43-48-11-16,-9 46-6 16,2 2 1-16,-6 2 0 15,-8 23-6-15,-13 11-3 16,-9 5-4-16,0 3 8 0,-22-5 8 15,-1-8 1-15,-1-11-2 16,8-9 3-16,10-8 4 16,6-3-2-16,0 0 10 15,0-8 18-15,18-17 14 16,10-9-44-16,6-9-8 16,4 3-1-16,-5 13 3 15,-7 8-18-15,-9 13-7 16,-5 6 18-16,-8 7 0 15,1 18 0-15,-1 1 12 0,1 2 1 16,-1-5 0 0,4-5 6-16,-1-3-3 0,4-2 4 15,3-4-5-15,10-1-2 16,9-3-22-16,6-5-223 16,3 0-325-16</inkml:trace>
  <inkml:trace contextRef="#ctx0" brushRef="#br0" timeOffset="36999.01">9210 7010 844 0,'0'0'165'0,"0"0"-128"16,0 0-22-16,0 0-15 15,0 0-4-15,0 0 4 16,6 94 1-16,-6-58 2 16,-7-8-3-16,2-10 6 15,2-5-4-15,3-12-1 16,0-1 27-16,0 0 34 15,12 0-2-15,17-8-14 16,9-6-31-16,10 2-15 0,1-1-4 16,4 2-77-16,-6-1-168 15,-6-4-539-15</inkml:trace>
  <inkml:trace contextRef="#ctx0" brushRef="#br0" timeOffset="37226.4">9673 6867 1025 0,'0'0'206'0,"0"0"-177"15,0 0-1-15,0 0 13 16,0 0-12-16,0 0-21 0,122-6-5 15,-68 6-1-15,-4 0-2 16,-8 0-18-16,-8 0-140 16,-11-1-251-16</inkml:trace>
  <inkml:trace contextRef="#ctx0" brushRef="#br0" timeOffset="37641.3">10272 6725 1125 0,'0'0'130'15,"0"0"-130"-15,0 0-21 16,0 0 15-16,56 79 6 16,-35-47 3-16,-2-1 4 15,0-2 1-15,1-11-8 16,-7-4 5-16,0-10 8 0,-5-2-9 16,-3-2 6-1,-4 0 7-15,1 0 27 0,3-3 13 16,0-11 7-16,3-7-33 15,2-8-4-15,-3-4-18 16,2-7-9-16,-3-1 0 16,2 1-2-16,0 5-49 15,1 5-15-15,4 14-38 16,0 1-172-16,-1 5-554 16</inkml:trace>
  <inkml:trace contextRef="#ctx0" brushRef="#br0" timeOffset="37955.44">10823 6448 590 0,'0'0'381'0,"0"0"-255"16,0 0-59-16,0 0-57 15,0 0-10-15,0 0 0 16,-9 130 36-16,0-61-10 16,3-1 4-16,4-4 13 15,2-8-20-15,0-9-3 16,3-10-11-16,8-7 0 16,1-10-3-16,-3-8-5 15,0-7 5-15,1-3-6 16,5-2-2-16,3-4-45 0,-3-19-65 15,-6-6-167 1,-9-7-339-16</inkml:trace>
  <inkml:trace contextRef="#ctx0" brushRef="#br0" timeOffset="38126.99">10757 6773 1103 0,'0'0'151'15,"0"0"-125"-15,0 0 16 16,0 0 15-16,0 0-32 16,94-13-24-16,-46 6-1 0,4-2-52 15,-8 1-94-15,-12-5-306 16</inkml:trace>
  <inkml:trace contextRef="#ctx0" brushRef="#br0" timeOffset="39774.58">11308 6790 702 0,'0'0'320'16,"0"0"-239"-16,0 0-69 15,0 0 46-15,0 0 20 16,0 0-31-16,0 0-35 16,-2 2-9-16,22-2-3 15,11 2 0-15,12-2 8 16,5 2-8-16,-8-2 0 0,-8 0 2 15,-13 0 1-15,-10 0-2 16,-6 0-2-16,-3 0-3 16,0 1 4-16,0-1-2 15,0 0-3-15,0 0-19 16,0 0-61-16,0 0-180 16,0-5-520-16</inkml:trace>
  <inkml:trace contextRef="#ctx0" brushRef="#br0" timeOffset="40531.56">11848 6615 816 0,'0'0'113'16,"0"0"-76"-16,0 0 9 15,0 0 71-15,0 0-51 16,0 0-25-16,-8-24-24 16,8 24-12-16,0 0-2 15,0 0-2-15,0 0-1 0,0 0 2 16,0 0 6-1,0 0-8-15,0 0 3 0,-1 0 0 16,-2 0 1-16,3 0 0 16,0 0-3-16,0 0 4 15,0 0-1-15,0 0 3 16,0 0 3-16,0 0-3 16,0 0 1-16,0 0-4 15,0 0 1-15,0 0-5 16,0 0 1-16,6 0-1 15,6 0-5-15,7 10 1 16,5 8 3-16,5 6 0 0,-9 1 0 16,-4 2-3-16,-9-1 1 15,-7-5-1-15,0-3-5 16,-2-2 4-16,-13-4 0 16,0-3 5-16,1-2 2 15,3-4-2-15,3-3-4 16,4 0 2-16,4 0-5 15,0-15-5-15,0-7 11 16,24-9-40-16,7-3 13 16,8 3 25-16,-2 7 5 15,-5 9-2-15,-9 8 0 16,-11 7-6-16,-4 0 0 0,-3 14-13 16,-2 11 19-1,2 6-2-15,-3 2 4 16,-1-5 8-16,2-5-4 0,0-9-6 15,3-7 12-15,-1-3 1 16,1-4-6-16,1 0 10 16,2 0 7-16,5 0-1 15,3-7-7-15,4-5-16 16,2-3-1-16,1-1-70 16,-2 1-95-16,-5 1-154 15</inkml:trace>
  <inkml:trace contextRef="#ctx0" brushRef="#br0" timeOffset="40754.96">12549 6734 937 0,'0'0'144'0,"0"0"-144"16,0 0-1-16,0 0 1 15,0 0 67-15,14 91-26 16,-11-57-29-16,-3-3-5 16,3-4-7-16,-3-3 0 15,0-6-4-15,3-5-90 16,0-7-182-16</inkml:trace>
  <inkml:trace contextRef="#ctx0" brushRef="#br0" timeOffset="41032.21">12874 6774 120 0,'0'0'1065'16,"0"0"-976"-16,0 0-79 15,0 0 1-15,0 0 3 16,0 0-2-16,69 0-12 0,-15-4 1 16,4-5 2-1,-5 1-3-15,-12 2-20 16,-13-2-54-16,-10 4-74 0,-10-2-57 16,-8-1-32-16</inkml:trace>
  <inkml:trace contextRef="#ctx0" brushRef="#br0" timeOffset="41251.61">13003 6586 740 0,'0'0'219'16,"0"0"-191"-16,0 0-26 0,0 0 16 15,0 0 44 1,11 73 40-16,2-38-63 0,-4 0-18 15,2-4 7-15,-3-5-10 16,-2 1-13-16,-2-6-5 16,-1 0-1-16,-2-3-14 15,-1-3-74-15,5-5-209 16</inkml:trace>
  <inkml:trace contextRef="#ctx0" brushRef="#br0" timeOffset="41668.51">13523 6523 670 0,'0'0'470'15,"0"0"-470"-15,0 0-1 16,35 100 1-16,-22-57 0 16,1-4 26-16,0-1-13 15,3-8 3-15,-1-6-12 16,-2-8 6-16,-3-6-7 16,-5-4 3-16,-1-4 8 0,-2-2 0 15,0 0 23-15,-1 0-1 16,4-2 19-16,4-14-1 15,4-7-31-15,5-7-11 16,-3-5-1-16,0-6-9 16,-2-5 5-16,1 2-7 15,-5 7-2-15,-4 9 2 16,-3 14-5-16,-3 8-43 16,0 6-10-16,0 0-94 15,0 0-163-15,0 0-530 16</inkml:trace>
  <inkml:trace contextRef="#ctx0" brushRef="#br0" timeOffset="41991.65">14108 6381 731 0,'0'0'338'16,"0"0"-289"-16,0 0-45 16,0 0-4-16,0 0 0 15,0 0 20-15,-10 128 18 16,-1-65 9-16,2 0 6 16,6-8-30-16,3-10 5 0,0-8-13 15,0-9-2-15,0-6-11 16,3-8-1-16,6-3 4 15,0-5-2-15,0-3-2 16,4-3-1-16,1 0-44 16,2-3-52-16,-6-18-121 15,-5-8-201-15</inkml:trace>
  <inkml:trace contextRef="#ctx0" brushRef="#br0" timeOffset="42164.18">14008 6694 349 0,'0'0'789'0,"0"0"-714"16,0 0-37-16,0 0 47 0,0 0 11 15,0 0-35-15,69-3-52 16,-19-10-9-16,13-5-29 16,3 0-83-16,-6-5-143 15,-11-5-585-15</inkml:trace>
  <inkml:trace contextRef="#ctx0" brushRef="#br0" timeOffset="42414.52">14666 6288 1198 0,'0'0'46'16,"0"0"-46"-1,54 94 0-15,-24-37 3 0,-2 9 28 16,-3 3 1-16,-5 1-16 16,-4-4-2-16,-8-7-13 15,-8-6 4-15,-5-6-3 16,-31-2-2-16,-14-4-6 16,-13-8-69-16,-6-18-244 15</inkml:trace>
  <inkml:trace contextRef="#ctx0" brushRef="#br0" timeOffset="43291.18">5676 9987 909 0,'0'0'225'0,"0"0"-201"16,0 0-24-16,0 0 20 15,0 0 5-15,0 0-12 16,101-11-9-16,-48 4-4 16,0 1-23-16,-5 2-177 15,-17 2-146-15</inkml:trace>
  <inkml:trace contextRef="#ctx0" brushRef="#br0" timeOffset="43456.73">5889 10203 945 0,'0'0'260'16,"0"0"-248"-16,0 0-4 0,81-16-3 15,-39 1 15 1,4 5-20-16,-1 1-2 0,-4 6-22 15,-4 0-112 1,-5-1-194-16</inkml:trace>
  <inkml:trace contextRef="#ctx0" brushRef="#br0" timeOffset="44504.94">11023 6429 525 0,'0'0'91'0,"0"0"-38"15,0 0-25-15,0 0 0 16,0 0 14-16,-126 88 26 16,68-27 16-16,-13 11 12 0,-11 9-37 15,-5 6-26-15,2 1-10 16,-2-6-22-16,5-9 8 16,9-14-9-16,9-13 2 15,13-13 2-15,17-13-2 16,12-7-2-16,11-7 0 15,8-4-1-15,2-2 1 16,1 0 8-16,0 0-8 16,0 0-6-16,0 0-6 15,0 0-68-15,0 0-67 16,10 0-46-16</inkml:trace>
  <inkml:trace contextRef="#ctx0" brushRef="#br0" timeOffset="45432.45">14384 6247 719 0,'0'0'95'16,"0"0"-35"-16,0 0-5 15,0 0 20-15,0 0-35 16,0 0-31-16,-67 14-3 16,4 34 1-16,-11 15 9 15,-13 15 0-15,-5 13 6 0,-4 3-4 16,1 5-5-16,-2 1-13 15,9-6-2-15,6-9 2 16,13-17 6-16,18-19-6 16,16-16-1-16,15-12 1 15,10-10 3-15,5-7 4 16,5-4 3-16,0 0-1 16,0 0 6-16,2 0-15 15,14-7-30-15,3-6-199 16,-3 0-229-16</inkml:trace>
  <inkml:trace contextRef="#ctx0" brushRef="#br0" timeOffset="47767.2">7099 9739 778 0,'0'0'64'16,"0"0"-22"-16,0 0 3 15,0 0 44-15,0 0 5 16,0 0-46-16,0 0-40 16,-27-45 13-16,27 42-1 15,0 3-1-15,0-1 0 16,0 1-5-16,0 0-5 0,0 0 1 16,0 0-3-16,0 0-3 15,0 0 2-15,0 0 3 16,0-3 8-16,0-2-1 15,9-3-5-15,10-3-9 16,13 1-2-16,5 4-5 16,5 6 2-16,-2 4 3 15,-7 25-10-15,-13 15 6 16,-14 8-5-16,-6 4 3 16,-16-2 5-16,-10-8-2 15,-3-10 2-15,10-14 1 16,4-11 0-16,10-6 1 15,3-4-1-15,2-1 1 16,0-3 13-16,0-19-14 0,26-13-3 16,13-13-73-16,12-2 65 15,3 1 7-15,-5 14-11 16,-10 15 2-16,-16 18-1 16,-12 2 12-16,-5 32-17 15,-5 10 19-15,2 7 2 16,0-1 15-16,6-5 0 15,3-11 4-15,3-8-6 16,2-8-5-16,5-8 10 16,3-5 3-16,4-3-19 15,-1 0-4-15,-1-3-29 16,-9-14-192-16,-8-4-334 16</inkml:trace>
  <inkml:trace contextRef="#ctx0" brushRef="#br0" timeOffset="48208.03">7915 9918 939 0,'0'0'160'16,"0"0"-85"-16,0 0 3 16,0 0-42-16,0 0-34 15,0 0-4-15,38 17-4 16,-33 10-10-16,-5 5 10 15,0 3 4-15,-4-5 0 16,-5-6 2-16,1-8 0 16,5-8 1-16,3-5-1 15,0-3 1-15,0 0 0 16,0 0 9-16,2 0 17 0,15 0-17 16,9-4-4-16,10-5-6 15,3-1-1-15,0 2-29 16,-2-2-118-16,-4-2-120 15,-2-5-418-15</inkml:trace>
  <inkml:trace contextRef="#ctx0" brushRef="#br0" timeOffset="48481.28">8415 9780 1030 0,'0'0'150'16,"0"0"-131"-16,0 0 49 16,0 0 5-16,0 0-21 15,0 0-33-15,55 6-19 16,-6 0 4-16,8-4-4 15,0 1-4-15,-4 1-36 16,-5-1-83-16,-8-3-151 16,-4 0-336-16</inkml:trace>
  <inkml:trace contextRef="#ctx0" brushRef="#br0" timeOffset="49031.82">9228 9558 907 0,'0'0'131'15,"0"0"-25"-15,0 0-40 0,0 0 13 16,0 0-27-16,0 0-40 16,52-21-12-16,-16 24-2 15,0 19 2-15,-9 9-5 16,-8 7-6-16,-10 5-3 16,-9-2 11-16,0-5 0 15,-16-2 0-15,-4-9-2 16,1-7 5-16,4-5 0 15,6-8 0-15,4-2 2 16,5-3 5-16,0 0-3 16,0-17-3-16,21-12-1 15,10-11-49-15,8-2 16 16,5 1 9-16,-3 8 7 0,-6 15 14 16,-11 14 0-1,-6 4 2-15,-8 17-9 0,-1 15 10 16,-2 4 10-16,-2 1 20 15,3 1-20-15,3-9 1 16,1-5 2-16,0-8 5 16,5-5-4-16,-4-5-3 15,4-6 3-15,3 0-10 16,0 0-4-16,1-8-118 16,-2-11-238-16</inkml:trace>
  <inkml:trace contextRef="#ctx0" brushRef="#br0" timeOffset="49240.25">10119 9719 1046 0,'0'0'157'15,"0"0"-154"-15,0 0-1 16,0 0 37-16,13 95 30 15,-4-50-39-15,1-1-16 16,1-2-12-16,0 0-2 16,-1-5-12-16,-7-10-144 15,-3-9-343-15</inkml:trace>
  <inkml:trace contextRef="#ctx0" brushRef="#br0" timeOffset="50332.34">6804 10409 703 0,'0'0'251'15,"0"0"-176"-15,0 0 14 16,0 0-31-16,0 0 34 16,0 0-32-16,-27-65-20 15,27 65-31-15,0 0-9 16,1 0 0-16,22 5-5 15,14 8 5-15,18-1 0 16,13-4 3-16,15-2-1 0,11-6-2 16,13 0 2-16,8 0-1 15,14 0 0-15,6-6 2 16,1 0-3-16,9 0 0 16,-5-1-1-16,-3 0 1 15,-4 0 0-15,-6-4 0 16,-9 2 0-16,-8-2 0 15,-4 0 0-15,-6-1 8 16,-3-1-8-16,-6 2 0 16,-9 2-1-16,-2-3 1 15,-3 4 0-15,3 0-3 16,2 0 6-16,5 1-6 16,2 0 5-16,2 0-2 0,-3 1 0 15,-4 0 4-15,-6-2-2 16,-7 4-2-16,-10-1 1 15,-11 3-1-15,-12 0 2 16,-6 2-2-16,-5 0 0 16,-4 0 2-16,4 0-1 15,-4 0 5-15,1 0-2 16,-4 0 5-16,1 0 0 16,4 0-3-16,4 0 12 15,-2 0 0-15,0 0-2 0,-10 0-2 16,-7 0-9-1,-7 0 0-15,-3 0-5 0,0 0 4 16,0 0-3-16,0 0 0 16,0 0-1-16,0 0-3 15,0 0 3-15,0 0-3 16,0 0-2-16,0 0-12 16,0 0-50-16,-2 0-98 15,-15 0-351-15</inkml:trace>
  <inkml:trace contextRef="#ctx0" brushRef="#br0" timeOffset="52116.57">7232 11484 857 0,'0'0'110'16,"0"0"26"-16,0 0-65 15,0 0-30-15,0 0-41 16,0 0 4-16,36 109 10 16,-10-45 18-16,1-3-9 15,0-8-11-15,-2-9 6 16,-3-9-14-16,-4-9 7 15,-4-8-5-15,-5-9 3 0,-3-5-8 16,-3-4-1 0,-1 0 1-16,-2 0 5 0,0 0-3 15,0 0 6-15,0-4-4 16,3-8 9-16,1-8 9 16,1-11-18-16,1-8-4 15,-1-6-1-15,-2-8-2 16,0-7-1-16,0-7 2 15,-1-3-4-15,-2 3-3 16,0 4 0-16,0 5 6 16,0 5 1-16,-3 2-7 15,-5 1 7-15,0 3 0 16,-1 0 1-16,3 2-1 16,-2-1 2-16,1 3-1 15,4-2 1-15,-2 1-2 0,4 0 1 16,-1 0-1-16,2 3-2 15,0 1-1-15,0 9 4 16,-1 6-2-16,-1 7 4 16,2 8-2-16,-1 2 0 15,-1 4 0-15,2 3 1 16,-2-2 0-16,2 3-2 16,-1 0 2-16,1 0-2 15,0 0 2-15,0 0 0 16,0 0-1-16,0 0 0 15,0 0 5-15,0 0-3 16,0 0 0-16,0 0-1 0,0 0 0 16,0 0-1-16,0 0 0 15,0 0 2-15,0 0-1 16,0 0-2-16,0 0-1 16,0 0 0-16,0 0 1 15,0 0-2-15,0 0 2 16,0 0-2-16,9 0 3 15,9 0 1-15,5 0 0 16,11 0-1-16,3 0 2 16,5 0-1-16,10 0-1 15,2 0 2-15,1 0-2 16,3 0 1-16,-1-2-3 16,1-5 3-16,-3 0-2 0,-4 0 2 15,-2 1 0 1,-4 2-1-16,1 2 0 0,1 2 0 15,5 0 0-15,0 0 0 16,-1 0 0-16,3 0 1 16,-1 2 1-16,-1 4-2 15,2-1-4-15,3 0 4 16,-4-3 0-16,3 0 0 16,-4 1 7-16,0-2-7 15,3-1 0-15,0 0 0 16,0 0 0-16,-3 0-5 15,-8 0 5-15,-5 0 2 0,-3 0-2 16,-2 0 0-16,4-1 0 16,2-2 0-16,0 0 0 15,3-2 0-15,0 1 3 16,-2 0-3-16,-4 1 1 16,0 0-1-16,-2 1 0 15,0 0 0-15,1 2 0 16,0 0 3-16,0 0-6 15,1 0 3-15,0 0 0 16,1 0-1-16,-1 0 4 16,-1 0-6-16,1 0 9 15,2 2-9-15,0 0 5 16,1-2-2-16,6 0 0 16,2 0 1-16,1 0 0 15,-4 0-1-15,-5 0 0 0,-8 0 1 16,-6 0 1-16,-1-2-2 15,2-1 2-15,2-2-2 16,-5 1 2-16,1-1 8 16,-4 0-4-16,-1-1-4 15,2 5 6-15,-1-4 1 16,0 1-7-16,-2 1-1 16,-1 0 2-16,0 0 2 15,-2 2-5-15,-4-2 2 16,-4 1 0-16,-5 2-2 15,-3 0 0-15,0 0-8 16,-11 0-34-16,-25 2-87 0,-23 8-125 16,-30 2-532-16</inkml:trace>
  <inkml:trace contextRef="#ctx0" brushRef="#br0" timeOffset="52726.93">8008 10957 734 0,'0'0'92'0,"0"0"1"15,0 0 10-15,0 0 20 16,0 0-62-16,0 0-45 16,0-25-16-16,0 36-8 15,-2 14 3-15,-2 6 5 16,0 3 15-16,0 1-8 0,1-6 3 16,3-3-6-16,-2-5-3 15,2-1 3-15,0-8-4 16,0 1 0-16,0-5 0 15,0 2-7-15,0-3-39 16,0-2-65-16,0-5-97 16,2 0-287-16</inkml:trace>
  <inkml:trace contextRef="#ctx0" brushRef="#br0" timeOffset="53026.13">8495 11192 734 0,'0'0'332'0,"0"0"-281"15,0 0-18-15,0 0 32 16,0 0 4-16,0 0-52 16,105-5-17-16,-59 0 8 15,-10-1-12-15,-6 6 4 16,-6 0-28-16,-9 0-64 16,-1 0-115-16,-3-2-54 0</inkml:trace>
  <inkml:trace contextRef="#ctx0" brushRef="#br0" timeOffset="53400.13">9198 11071 891 0,'0'0'209'16,"0"0"-209"-16,0 0 0 16,0 0 0-16,0 0 17 15,67 76-3-15,-46-51-5 16,-3-3-3-16,0-7-3 16,-6-5 6-16,0-6-6 15,-8-2 6-15,-2-2-2 16,1 0 20-16,-2 0 31 15,4 0 15-15,2-13-12 16,2-7-39-16,5-8-8 16,-1-4 11-16,0-5-19 15,0-1-6-15,3 5-3 16,-4 3-28-16,-2 8-31 16,4 9-77-16,-4 3-154 15</inkml:trace>
  <inkml:trace contextRef="#ctx0" brushRef="#br0" timeOffset="54085.3">9612 10814 581 0,'0'0'140'0,"0"0"-39"0,0 0-2 16,0 0 23-16,0 0-27 16,0 0-43-16,7-31-14 15,-4 31-6-15,-2 0-2 16,1 0-15-16,1 0-14 15,-3 0-1-15,0 0 0 16,0 0-1-16,0 0-4 16,0 0 2-16,0 0 2 15,0 0-10-15,0 0 5 16,0 0 4-16,0 0-7 16,0 4 8-16,0-1 1 0,0 0 0 15,0-3 0-15,0 0 0 16,0 0 2-16,0 0 0 15,0 0 1-15,0 0 7 16,0 0 11-16,0 0-5 16,0 0 6-16,0 0-12 15,0 0 4-15,0 0-5 16,1 0 0-16,7 0-9 16,4 0-2-16,3 0 0 15,1 4 0-15,-1 11-1 16,-9 5-14-16,-6 6-4 15,0 1 13-15,-15-3 7 16,-1-5 1-16,5-7-4 0,5-6 4 16,6-5 1-16,0-1 4 15,0 0 16-15,0 0 8 16,23 0-10-16,11-1-7 16,12-6-8-16,6 2-1 15,-4 1-3-15,-5 4-30 16,-16 0-36-16,-9 0-52 15,-15 0-126-15,-3 12-9 16,-18 2-285-16</inkml:trace>
  <inkml:trace contextRef="#ctx0" brushRef="#br0" timeOffset="54481.23">9018 11425 929 0,'0'0'241'0,"0"0"-194"15,0 0 7 1,0 0-8-16,0 0-35 0,134-3-10 16,-58-1-1-16,9 0 7 15,3-4-10-15,-1 0 7 16,-11 3-4-16,-18 1 3 16,-21 2 1-16,-20 2-2 15,-10 0-2-15,-7 0-8 16,0 0 8-16,0 0-7 15,-7 0-5-15,-8 2 0 16,-6 10-29-16,0 5-53 16,6-2-110-16,6-3-197 15</inkml:trace>
  <inkml:trace contextRef="#ctx0" brushRef="#br0" timeOffset="54805.37">9579 11643 1068 0,'0'0'75'0,"0"0"-45"16,0 0 26-16,0 0-13 15,-100 19-24-15,77 10-12 0,10 5-1 16,3 1 2-16,7-4 0 16,3-4 4-16,4-6-1 15,12-6-4-15,2-5 3 16,6-5 1-16,5-5 2 16,-1 0-12-16,0 0-1 15,-6-5-82-15,-6-9-105 16,-8-4-330-16</inkml:trace>
  <inkml:trace contextRef="#ctx0" brushRef="#br0" timeOffset="55249.18">9765 11496 692 0,'0'0'202'0,"0"0"-134"16,0 0 85-16,0 0-65 16,0 0-2-16,0 0-23 15,0-35-19-15,3 35-36 16,7 0-8-16,2 0-2 15,6 17-6-15,0 14 6 16,-9 10-14-16,-9 2 12 0,0 1 1 16,-9-9 3-16,-1-11 0 15,4-8 0-15,6-9-2 16,0-5 2-16,3-2 10 16,27 0 19-16,9-5 2 15,13-8-20-15,-6 1-11 16,-6 0 0-16,-6 4-25 15,-12 2-18-15,-12 3-44 16,-10 3-26-16,0 0-72 16,-10 0-70-16</inkml:trace>
  <inkml:trace contextRef="#ctx0" brushRef="#br0" timeOffset="58052.68">3496 9756 796 0,'0'0'92'15,"0"0"-92"-15,0 0-4 16,0 0 4-16,-13 98 32 16,-1-42 29-16,5 5-22 0,2-6-21 15,4-3-9 1,1-10-4-16,2-11 1 0,0-7 1 15,0-6 1-15,0-4 2 16,7-2-5-16,7 0-4 16,3-5 10-16,8 2-11 15,11-3 8-15,2-5 6 16,4-1-4-16,-3 0-8 16,-6 0-2-16,-3 0-3 15,-6 2-79-15,-9-2-118 16,-9 0-364-16</inkml:trace>
  <inkml:trace contextRef="#ctx0" brushRef="#br0" timeOffset="58350.88">3918 10216 819 0,'0'0'118'15,"0"0"-117"-15,0 0-1 16,0 0 4-16,0 0 8 16,0 0 8-16,41 74 0 15,10-74-18-15,2 0 9 16,-7-9-5-16,-9-7 19 16,-17 0-6-16,-11-1 24 15,-9 0 29-15,-9 1-40 0,-21 0-19 16,-12 5-11-16,-4 6-4 15,1 5 0-15,8 0-2 16,13 9-109-16,12 0-306 16</inkml:trace>
  <inkml:trace contextRef="#ctx0" brushRef="#br0" timeOffset="59566.63">3724 13233 734 0,'0'0'44'16,"0"0"51"-16,0 0-9 16,0 0-13-16,0 0 18 15,0 0-47-15,0 0-44 16,15 6 0-16,-15 50 2 16,0 9 12-16,-4-2-8 15,1-6 1-15,1-12 2 16,2-12-9-16,0-11 9 15,0-9 10-15,0-6-17 0,0-4 8 16,0-2-9 0,9 0 6-16,6 2 0 0,12-1 3 15,7-1-3-15,5-1-6 16,3 0-1-16,-2 0 0 16,-4 0-7-16,1 3-52 15,-2-3-68-15,-4 0-88 16,-3 0-331-16</inkml:trace>
  <inkml:trace contextRef="#ctx0" brushRef="#br0" timeOffset="59833.92">4279 13535 636 0,'0'0'238'0,"0"0"-206"16,0 0-10-16,0 0 12 15,0 0-9-15,0 0-6 16,-4 67 2-16,46-67-2 16,7 0-18-16,3-4 9 15,-6-10-3-15,-7-1 4 16,-15-1-4-16,-11 2 20 16,-13 0 30-16,-2 0-21 15,-27 0-17-15,-13 0-19 16,-7 3-1-16,1 7 1 15,8 4-1-15,13 0-43 0,15 0-215 16</inkml:trace>
  <inkml:trace contextRef="#ctx0" brushRef="#br0" timeOffset="60208.91">5006 13308 995 0,'0'0'111'0,"0"0"-71"16,0 0 25-16,0 0 9 16,0 0-32-16,0 0-34 15,92-18-8-15,-42 17-1 16,2-1-2-16,-7 2-62 15,-11 0-53-15,-19 8-106 0,-15 5-175 16</inkml:trace>
  <inkml:trace contextRef="#ctx0" brushRef="#br0" timeOffset="60370.48">5049 13539 730 0,'0'0'78'0,"0"0"5"16,0 0 63-16,0 0-28 15,115 5-67-15,-60-5-41 16,2-3-10-16,-2-2-1 16,-9 0 1-16,-5 1-27 15,-12-1-117-15,-6-3-231 0</inkml:trace>
  <inkml:trace contextRef="#ctx0" brushRef="#br0" timeOffset="62316.28">6732 13030 353 0,'0'0'70'15,"0"0"-25"-15,0 0 9 16,46-80 6-16,-38 56 29 16,-4 0-18-16,-1 0-19 15,0 5 9-15,-3 5 1 0,0 8-1 16,0 4 11 0,0 2-11-16,0 10-58 0,0 21 5 15,-10 15 1-15,2 8 34 16,1 0-13-16,4-3-26 15,3-6 2-15,0-9-3 16,0-9 6-16,3-6-4 16,4-6-4-16,1-8 1 15,7-1 2-15,4-3 3 16,7-2 2-16,12-1-3 16,4 0-3-16,7 0-2 15,2 0-1-15,1 4-28 16,-1 2-89-16,-8-2-122 0,-7-4-467 15</inkml:trace>
  <inkml:trace contextRef="#ctx0" brushRef="#br0" timeOffset="63134.09">5959 13489 143 0,'0'0'666'0,"0"0"-627"15,0 0-30-15,0 0 20 16,0 0 48-16,0 0-9 16,0 0-41-16,-55-5-18 15,79 5-8-15,13 6 13 16,13 0 3-16,12-2 14 15,8-2-10-15,8-2-1 16,7 2-8-16,10-2 2 16,9 0-1-16,18 1-13 15,2 2 4-15,5 0-4 0,-1 0 0 16,-2-1 2 0,-5 1-3-16,-11 0 3 0,-1-3 1 15,-3 0-2-15,1 0 3 16,-2 0 0-16,-1 0-3 15,-2-4 6-15,-4-3-2 16,-2-2 6-16,-5 1-7 16,-11 1 0-16,-13 0 2 15,-13 4-5-15,-15 1-1 16,-8-1 4-16,-9 3-3 16,-6-2-1-16,-9 1 2 15,-3 1-5-15,-2 0 3 16,-2 0 0-16,0 0 1 0,0 0 0 15,0 0-1 1,0 0-9-16,0 0-52 0,0 3-70 16,-10 3-41-16,-10-2-430 15</inkml:trace>
  <inkml:trace contextRef="#ctx0" brushRef="#br0" timeOffset="66300.62">6269 14302 767 0,'0'0'105'16,"0"0"-27"-16,0 0-25 0,0 0-40 15,0 0-12-15,26 75 47 16,-2-22 15-16,1 3-42 15,2-1-5-15,0-3-5 16,-2-5-11-16,-7-8 0 16,1-10 0-16,-8-10 2 15,-5-6-2-15,0-6-1 16,-6-6 0-16,1 1 1 16,-1-2 0-16,2 0 0 15,-2 0 1-15,0 0-1 16,0 0 3-16,0 0-3 15,1 0 8-15,1 0 3 16,1-9 16-16,1-8-16 0,-1-6-11 16,0-7-1-16,-1-4 1 15,-2-7 0-15,0-6 1 16,0-5-1-16,0-4-6 16,0-6 5-16,0-1-7 15,0-1 2-15,0 2-1 16,0 1 5-16,0 8-1 15,-3 7 2-15,0 7 0 16,-2 10 2-16,4 7 0 16,-2 6-1-16,3 4 1 15,0 2 0-15,0 3-1 16,0 1 2-16,0 0 1 16,0 1-3-16,0 2-3 15,0-1 3-15,0 1 0 0,0 0 0 16,0-1 1-16,0 2-1 15,0 2 0 1,0 0 0-16,0 0 0 0,0 0-1 16,0-1 3-16,0 1-4 15,0 0 2-15,0 0 0 16,0 0 1-16,0 0-1 16,0 0 0-16,0 0 0 15,0 0 6-15,0 0-5 16,0-1 10-16,0-2-7 15,0-3-1-15,0-1-3 16,0 0 0-16,0 1 2 16,0 0-1-16,0-1-1 0,0-3 0 15,0-4-3 1,0 1 3-16,0-3 1 0,0 1 0 16,0 4-1-16,0 2 0 15,0 3 0-15,0 5 0 16,0 0 1-16,0 1-1 15,0-3 0-15,0 3 0 16,1 0 0-16,-1 0 2 16,0-2-1-16,2-2-1 15,1-2 4-15,-2-1-4 16,2 0 0-16,-3 1-2 16,0 1 2-16,2 0-1 0,-2 2 2 15,1-3 1-15,-1 3-2 16,0-1-2-16,0 1 2 15,0 0 0-15,0 2 1 16,0 0-2-16,0 1 0 16,0 0 1-16,2 0-1 15,-2 0-1-15,0 0-2 16,0 0 2-16,1 1 0 16,1 5-2-16,0-1 4 15,3-2 0-15,-2 0 0 16,0-3-2-16,0 0 2 15,-1 0 2-15,4 0-1 16,3 0 2-16,7 0-2 0,6 0-1 16,5 0 3-16,0 0-6 15,2 0 1-15,2 0 2 16,3 0 1-16,-1 6-1 16,1 0 0-16,5-3-2 15,-3-2-1-15,1-1 3 16,3 0 0-16,1 0 0 15,1 0 0-15,-1 0-1 16,1-2 2-16,1-1-2 16,0 1 3-16,-1 2-4 15,3-3 2-15,-2 1 0 16,1-2 0-16,2 0-3 16,-4-1 3-16,-1 4 0 15,-2 0 3-15,-3 1 2 0,-2 0-5 16,2 0-1-16,1 0-1 15,-4 0 2-15,4 1-2 16,-6-1-1-16,1 0 6 16,1 0-3-16,0 0 0 15,1 0-7-15,1 0 7 16,2 0 5-16,0 0-3 16,3-5-2-16,-1 3-2 15,-1 1 2-15,0 1 2 16,-2 0-2-16,-2-3 2 15,1 1-2-15,-4-2 0 16,0-2 1-16,-5 2 2 16,-4 0 0-16,1-1-1 0,-3 1 5 15,1 2-4 1,-1 1-3-16,-3 1 1 16,-1 0 4-16,-6 0-2 0,-4 0 0 15,-3 0-6-15,-3 0 0 16,0 0 3-16,0 0 4 15,0 0-4-15,0 0-1 16,0 0 0-16,0 0 2 16,0 0-1-16,0 0 5 15,0 0-5-15,0 0 12 16,0 0 4-16,0 0-10 16,-3 0-4-16,-18 1-2 15,-10 4-83-15,-13-5-258 0</inkml:trace>
  <inkml:trace contextRef="#ctx0" brushRef="#br0" timeOffset="67054.6">6816 14054 461 0,'0'0'102'16,"0"0"-52"-16,0 0 30 16,0 0 10-16,0 0 15 0,0 0-37 15,0-21-7-15,0 21-8 16,0 0-4-16,0 0-22 16,0 0-11-16,0 1-16 15,0 21-1-15,0 11 1 16,1 11 4-16,3 1 8 15,-2 2 1-15,1-8-4 16,-1-10-2-16,2-8-2 16,-4-7 0-16,1-7 0 15,-1-3-1-15,0-4-2 16,0 0-2-16,0 0 4 16,0 0 2-16,0 0-3 0,0 0-3 15,0 0-36-15,2 0-144 16,6-2-288-16</inkml:trace>
  <inkml:trace contextRef="#ctx0" brushRef="#br0" timeOffset="67378.73">7092 14219 870 0,'0'0'125'0,"0"0"-82"0,0 0-35 16,0 0 25-16,0 0 5 16,0 0-36-16,44 0-2 15,-9 9 0-15,-1-1 0 16,0 0 2-16,-4-3-5 15,-8 1 3-15,-8-5 0 16,-5 1-1-16,-8-1-7 16,-1-1 0-16,0 2-26 15,0-2-16-15,0 0-89 16,0-5-475-16</inkml:trace>
  <inkml:trace contextRef="#ctx0" brushRef="#br0" timeOffset="67785.64">7561 14074 804 0,'0'0'129'0,"0"0"-68"16,0 0-60-16,0 0 0 16,0 0 20-16,0 0 9 0,78 102 9 15,-54-69-31 1,0-3-2-16,-2-8-2 0,-1-7 23 16,-10-7-13-16,-4-5-11 15,-4-1 10-15,-3-2 9 16,0 0 29-16,0 0-4 15,1-5 9-15,2-10-23 16,2-9-29-16,0-3-3 16,5-5 0-16,-2-7-1 15,3-1-4-15,1 2 1 16,0 9-15-16,-4 11-30 16,-2 11-41-16,1 6-140 0,-6 1-334 15</inkml:trace>
  <inkml:trace contextRef="#ctx0" brushRef="#br0" timeOffset="68385.03">7934 13889 675 0,'0'0'75'15,"0"0"22"-15,0 0-3 16,0 0-44-16,0 0 23 15,0 0-40-15,0-46-9 16,0 46-12-16,0 0-2 16,0 0-8-16,0 0 4 15,0 0-5-15,0 0-1 16,0 0 5-16,0 0-5 16,0 0-5-16,0 0 5 15,0 0 0-15,0 0 3 0,0 0-2 16,0 0-1-16,0 0 0 15,0 0-5-15,8 0-10 16,6 6 15-16,3 11 1 16,1 3-1-16,-6 5-3 15,-4 1 1-15,-7 1 2 16,-1-2-6-16,0-5 1 16,-1-7 4-16,-5-5-6 15,3-4 7-15,3-4 6 16,0 0 6-16,0 0 23 15,0 0 9-15,4-1 11 16,14-9-33-16,2 2-22 16,8 0-7-16,3 2-8 0,-4 2-35 15,0 4-45 1,-10 0-85-16,-10 0-179 0</inkml:trace>
  <inkml:trace contextRef="#ctx0" brushRef="#br0" timeOffset="68857.78">7493 14459 962 0,'0'0'121'0,"0"0"-79"15,0 0-34-15,0 0-3 16,113-7 13-16,-53 2-2 0,12 1-6 16,4-2-1-16,0-4-4 15,2 1 13-15,-10 1 7 16,-10 1-21-16,-22 1 5 16,-14 3-2-16,-13 2-3 15,-7 1-1-15,-2 0 14 16,0 0-12-16,0 0-4 15,-3 0-1-15,-11 0-10 16,-5 10-82-16,-7 3-116 16,3 2-112-16</inkml:trace>
  <inkml:trace contextRef="#ctx0" brushRef="#br0" timeOffset="69167.95">7961 14612 730 0,'0'0'89'15,"0"0"-37"-15,0 0 28 16,-88 40-4-16,72-12-45 15,8 4 18-15,8 0-23 16,0 0 1-16,5-6-11 16,13-5 12-16,0-5 4 0,6-8-12 15,-1-5-6-15,4-3 1 16,-2 0-12-16,0-4-3 16,-3-6-47-16,-4-1-116 15,-6-6-279-15</inkml:trace>
  <inkml:trace contextRef="#ctx0" brushRef="#br0" timeOffset="69535.95">8149 14526 785 0,'0'0'127'0,"0"0"-37"16,0 0 21-16,0 0-38 15,0 0-31-15,0 0-24 16,12-30-18-16,-3 42-4 16,6 13 4-16,-3 4 0 15,0 2-2-15,-3-2 2 16,-1-10 0-16,-1-8 1 15,2-5 2-15,-2-4 8 16,4-2 17-16,4 0 8 16,4 0-13-16,5-10-8 15,4-3-13-15,5 0-2 0,3 0-10 16,1-3-40-16,2 0-66 16,-6-1-121-16,-11 2-272 15</inkml:trace>
  <inkml:trace contextRef="#ctx0" brushRef="#br0" timeOffset="70237.09">9792 13311 835 0,'0'0'87'0,"0"0"-56"16,0 0 69-16,0 0 30 16,0 0-69-16,0 0-39 15,24-16-19-15,12 16-1 16,10 0 4-16,-1 0-6 15,-8 0 2-15,-7 7-2 16,-9 3-17-16,-9 3-97 16,-9 2-127-16,-3 3-74 15</inkml:trace>
  <inkml:trace contextRef="#ctx0" brushRef="#br0" timeOffset="70401.64">9849 13604 880 0,'0'0'95'0,"0"0"-43"16,0 0 78-16,89 1-32 16,-45-4-64-16,6-8-20 15,1 3-14-15,-3 0-2 16,-8-3-73-16,-9-6-203 16,-10-3-498-16</inkml:trace>
  <inkml:trace contextRef="#ctx0" brushRef="#br0" timeOffset="70670.92">10193 13205 1132 0,'0'0'55'0,"0"0"-44"16,0 0-9-16,0 0 4 15,0 0-6-15,0 0 10 16,115 102 0-16,-54-63-10 15,8 1-2-15,0-1 2 16,-11 2 0-16,-18 1-8 16,-22-6 4-16,-18-3-12 0,-34-5 14 15,-20-2 2-15,-10 0 5 16,0-3 25-16,4 5-6 16,9-3-24-16,20-11-63 15,22-14-485-15</inkml:trace>
  <inkml:trace contextRef="#ctx0" brushRef="#br0" timeOffset="72452.16">11358 13071 731 0,'0'0'85'0,"0"0"7"16,0 0-20-16,0 0 15 15,0 0-5-15,0 0-47 16,0 0-11-16,-6-59-23 16,6 77-1-16,0 16-2 15,0 12 2-15,0 6 8 16,-3 0-7-16,-4-6 3 16,3-5-4-16,-1-9 0 15,4-7 0-15,-1-11 4 16,2-5-4-16,0-6 4 15,0-1-2-15,0-2-2 16,0 3 5-16,5-1-1 16,9 3 11-16,9-5 1 0,7 0 3 15,10 0-1-15,3 0-7 16,1-9-4-16,-3-2-7 16,-5 1 0-16,-6 3-5 15,-3 1-30-15,-2 0-60 16,-1 2-65-16,-1-2-106 15,-4 2-419-15</inkml:trace>
  <inkml:trace contextRef="#ctx0" brushRef="#br0" timeOffset="72738.39">12037 13062 973 0,'0'0'112'0,"0"0"-57"16,0 0-37-16,0 0-15 15,97-19-3-15,-56 19 4 16,2 0-4-16,-4 1 0 0,-8 8-60 16,-7 0-65-1,-12 0-155-15</inkml:trace>
  <inkml:trace contextRef="#ctx0" brushRef="#br0" timeOffset="72939.85">12086 13303 472 0,'0'0'510'15,"0"0"-428"-15,0 0-47 16,0 0 71-16,0 0-34 0,80-13-43 16,-33 1-19-16,4 2-10 15,6 2-2-15,-2 1-38 16,2 0-47-16,-5-6-221 15</inkml:trace>
  <inkml:trace contextRef="#ctx0" brushRef="#br0" timeOffset="73352.75">13049 12716 977 0,'0'0'56'15,"0"0"-48"-15,-21 100 5 16,7-43 42-16,1 1-7 15,4-3-27-15,5-9-15 16,4-13 2-16,0-8 4 16,0-10-3-16,0-5 0 15,0-6 5-15,3-3-4 16,12-1 9-16,7 0 4 16,9 0-4-16,2 0-12 0,5 0-4 15,0 0 5 1,-3 0-8-16,-3 0-4 0,-2 2-4 15,0 4-48-15,0-1-96 16,-2-5-127-16,-1 0-436 16</inkml:trace>
  <inkml:trace contextRef="#ctx0" brushRef="#br0" timeOffset="73635.98">13513 13026 968 0,'0'0'94'0,"0"0"-78"0,0 0 23 16,0 0-1-1,0 0-32-15,-25 83 8 0,53-70-7 16,8-3-1 0,4-8 2-16,2-2 1 0,-8 0-8 15,-9-6 5-15,-10-7-3 16,-9-3 11-16,-6 0 4 15,0-2 26-15,-19-3-28 16,-11 3-16-16,-3 2 3 16,0 6-4-16,7 4 1 15,11 6-40-15,4-3-94 16,8-2-275-16</inkml:trace>
  <inkml:trace contextRef="#ctx0" brushRef="#br0" timeOffset="75486.08">13855 13301 1056 0,'0'0'89'0,"0"0"-89"16,43 83 0-16,-16-38 25 16,0-2 4-16,-1-4-13 15,-2-6-5-15,-6-8-10 16,-2-7 2-16,-3-7-2 16,-5-4 1-16,-3-4 0 0,-2-1-2 15,-3-2 2-15,0 0 5 16,0 0-6-16,0 0 2 15,0 0 23-15,0 0-2 16,0 0 5-16,1 0 0 16,-1-7-6-16,5-10-10 15,-1-7-12-15,1-5-1 16,4-7 0-16,-3-8 0 16,0-7 0-16,-3-5-1 15,-1-7-2-15,-2-4-3 16,0-2 5-16,-1-1-3 15,-14 1-7-15,0 0 7 0,-3 3 0 16,1 4 4 0,2 3 0-16,1 1 0 0,5 3 0 15,2 3 0-15,1 4 0 16,1 6 1-16,5 6-1 16,-1 3 0-16,-1 2 0 15,1 2-1-15,-4 1 1 16,1 2-1-16,-1 1 0 15,-2 2 0-15,0 7 1 16,2 0 0-16,2 3 0 16,0 2 0-16,1 0 0 15,1-1 0-15,-1 0 1 16,2-2-1-16,-1 0 0 0,-3-2 1 16,1 0-1-1,-2 3-1-15,2 0 1 0,0 2 0 16,2 4-1-16,-1 2 1 15,1 3 0-15,1-1 0 16,0 0 1-16,0 0 0 16,0-1-1-16,0 0-2 15,6 1 1-15,11-2-4 16,6 1-1-16,4 0 5 16,1 2 1-16,1 2-3 15,-1 0 3-15,0 0-1 16,2 0 0-16,4 0 1 0,2 0 0 15,7 0 0 1,2 0 1-16,4 0-1 0,4 0 0 16,3-4 0-16,3-2 0 15,-1 2-1-15,0 3 6 16,-3-1-5-16,-1 2 0 16,0 0-2-16,1 0 2 15,1 0 0-15,-1 0 2 16,2 0-2-16,2 0 0 15,5 0 3-15,1 0-1 16,5 0-2-16,-2-4 0 16,0-4 0-16,3 1-7 15,1 1 7-15,5 3 2 16,0 2 2-16,-4-2-4 16,-1 1 0-16,-10 0 1 0,-5-2-1 15,0 1 0-15,-3-1 3 16,2 1-3-16,-1-1 0 15,-4-1 0-15,-3 3 5 16,-5 1-5-16,-5 0 0 16,-4 1 0-16,-6 0 1 15,-4 0-4-15,-3 0 2 16,-6 0 1-16,-2 0 2 16,-2-2 0-16,-5 1-2 15,1 0 4-15,-3-1-3 16,-2 0 5-16,-1 2-4 15,-1 0-2-15,0 0-2 16,0 0-4-16,-20 0-97 16,-21 0-225-16</inkml:trace>
  <inkml:trace contextRef="#ctx0" brushRef="#br0" timeOffset="76117.36">14571 12436 320 0,'0'0'199'0,"0"0"-61"15,0 0-9-15,0 0-25 16,0 0-9-16,0 0-21 16,-6-24-8-16,6 24-17 15,0 0-38-15,0 7-11 16,0 20 0-16,0 16 2 16,0 5 18-16,0 5 1 0,0-4-13 15,0-8-3-15,0-12 0 16,0-5 0-16,0-12-5 15,0-6-1-15,0-5 1 16,0-1 0-16,0 0-2 16,0 0-14-16,7 0-81 15,5-11-177-15</inkml:trace>
  <inkml:trace contextRef="#ctx0" brushRef="#br0" timeOffset="76370.67">14923 12589 906 0,'0'0'167'0,"0"0"-102"15,0 0-43-15,0 0 15 16,0 0-4-16,0 0-24 15,71-5-4-15,-41 10-5 16,0-3 0-16,0 1-2 16,0-1-31-16,3-1-103 15,-1-1-131-15,-2 0-507 16</inkml:trace>
  <inkml:trace contextRef="#ctx0" brushRef="#br0" timeOffset="76774.6">15628 12425 959 0,'0'0'7'0,"0"0"-1"0,24 97 14 16,-9-61 28-16,2-4-9 15,4-6-27-15,-2-7-7 16,-1-7 10-16,-2-6-8 16,-1-5 13-16,0-1 9 15,-4 0-1-15,-1-2 13 16,2-14 2-16,-3-5-15 15,0-8-8-15,1-5-9 16,-2-3 2-16,1-3-4 16,1-1-9-16,-1 4-2 15,0 8 0-15,-3 8-21 16,1 10-24-16,-4 8-49 16,0 3-130-16,-3 0-152 0</inkml:trace>
  <inkml:trace contextRef="#ctx0" brushRef="#br0" timeOffset="77200.45">16091 12243 109 0,'0'0'577'16,"0"0"-462"-16,0 0-17 16,0 0-14-16,0 0 16 15,0 0-34-15,0-17-48 16,6 17-18-16,1 8-5 15,2 15 4-15,-3 7-3 16,-6 3 2-16,0 1 1 16,0-7-1-16,-6-6 2 15,5-9 0-15,1-5 3 16,0-6-1-16,0-1 1 0,16 0 13 16,8 0 7-1,7 0-13-15,2-6-10 0,0-2-29 16,-9 1-156-16,-12 2-263 15</inkml:trace>
  <inkml:trace contextRef="#ctx0" brushRef="#br0" timeOffset="77555.5">15598 12819 835 0,'0'0'288'15,"0"0"-259"-15,0 0-25 16,0 0 3-16,0 0 43 15,111 9-27-15,-45-9-16 16,10 0-5-16,5 0 5 16,-1-7 27-16,-10-3-9 15,-18 3-13-15,-20 3-9 16,-20 2-2-16,-11 2-1 16,-1 0-2-16,0 0-16 0,-15 0-45 15,-12 10-31-15,-4 4-140 16,1 1-383-16</inkml:trace>
  <inkml:trace contextRef="#ctx0" brushRef="#br0" timeOffset="77869.67">15997 13061 833 0,'0'0'175'0,"0"0"-157"15,0 0-15-15,-85 16 34 16,64 9 20-16,4 9-47 16,7 2 7-16,7 1 10 15,3-5-2-15,0-5-12 16,15-6 13-16,5-7-10 15,5-3 0-15,6-9-5 16,5-2-2-16,3 0-9 16,-4-2-28-16,-3-12-140 15,-9-6-232-15</inkml:trace>
  <inkml:trace contextRef="#ctx0" brushRef="#br0" timeOffset="78321.45">16280 12972 739 0,'0'0'225'0,"0"0"-141"16,0 0-12-16,0 0-2 0,0 0-5 15,0 0-40-15,0-7-17 16,2 7-6-16,-2 0 0 16,1 0 3-16,-1 0-4 15,2 0-1-15,-2 0 0 16,1 0 0-16,-1 0 1 16,2 0 1-16,2 0-2 15,4 6-3-15,4 7-4 16,1 11 7-16,-3 4 2 15,-4 1-2-15,-6-1-4 16,0-3 0-16,0-9 4 16,0-7-2-16,0-5 2 15,0-4 2-15,2 0 9 16,16 0 28-16,18-4 6 16,9-9-34-16,14 1-11 0,2-3 1 15,-1 2-2-15,-6 2-34 16,-11 4-56-16,-13-1-115 15,-19-1-273-15</inkml:trace>
  <inkml:trace contextRef="#ctx0" brushRef="#br0" timeOffset="81700.4">10738 12379 239 0,'0'0'256'16,"0"0"-148"-16,-2-86-45 15,2 62 7-15,0 1 7 16,0 3 18-16,2 8-24 16,-1 1-23-16,1 8-1 0,-2 2-22 15,0 1-21-15,0 0-4 16,0 0-6-16,0 9-2 15,0 11 7-15,0 11 0 16,-2 10 1-16,-1 7 0 16,0 9 2-16,3 8 8 15,0 9 8-15,0 7-12 16,6 0 3-16,5-1-3 16,-2 0-5-16,-2 4 7 15,-2 2-4-15,-4 0 2 16,-1 0-6-16,0-3 3 15,0-4-3-15,0-8 1 0,0-1-1 16,3-6 0-16,0 0 0 16,0-3-1-16,0 1 1 15,3-4 0-15,3-3 0 16,0-4 2-16,2-3-2 16,3-3 0-16,-2 0 1 15,2-7-1-15,-5-1 3 16,-2-7-4-16,-2-6 1 15,0-8 0-15,1-3-2 16,2-2-4-16,3-5-9 16,5-4-9-16,6 1 6 15,6-3-10-15,5 0-10 0,5 0 1 16,5 0 26-16,5 0 8 16,4 0 2-1,6 0 1-15,5 0-1 0,7 0 1 16,5 0 0-16,5-8 4 15,1 1-4-15,4-3 0 16,6 2 0-16,3-1 1 16,7 1-1-16,3 0 6 15,3 2 15-15,-3 0 3 16,-7 4-15-16,-8 0 1 16,-3 1-10-16,-1 1 0 15,1-3 2-15,0 1-2 16,1-3-3-16,-2-1 3 15,6 0 1-15,9-2-1 16,3 2 0-16,6-2-4 0,3 2 2 16,0 5 4-16,-5 1 2 15,2 0-4-15,-3 0 2 16,1 4-10-16,-1 1 9 16,2-2-6-16,-2 0 5 15,4-3 0-15,4 0 0 16,5 0 2-16,0 0 8 15,1 0 16-15,-6 0-14 16,-2 0 7-16,-4 0-8 16,-8 0-8-16,-3 0-6 15,-5 0 8-15,1 0-11 16,-1 0 3-16,4 2 2 16,2-2-13-16,5 0 2 0,0 0-3 15,6 0 11-15,-3 0 2 16,-4 0-4-16,-3 0-2 15,-8 0 6-15,-5-2 2 16,-5 2 9-16,0-4 12 16,-8 2-10-16,-4 2-1 15,-3 0-6-15,-1-2-1 16,-1 0 7-16,0 1 8 16,2 0-5-16,1 1 26 15,0-2-19-15,5 1 16 16,2 1-24-16,4 0 15 15,6 0-20-15,2 0 1 0,0 0 1 16,-8 3-6-16,-8 3-6 16,-16 2 2-16,-17-4 1 15,-16 0 1-15,-9-1 0 16,-11-3 0-16,-1 0-1 16,0 0 13-16,0 0 17 15,0 0 1-15,0 0-5 16,0-16-1-16,0-6-23 15,0-6-1-15,0-9-1 16,0-9 5-16,-1-11-5 16,-12-11 0-16,-3-11-2 15,-1-5 2-15,0-5-8 0,1-2 2 16,5 2-11-16,4 2-1 16,6 0 15-1,1 2-1-15,0 1 3 0,0 1 1 16,0-1 0-16,0 1 0 15,0-2 0-15,0 1 1 16,0 0-1-16,-3 1 0 16,-3 0-1-16,3 3 2 15,3-2-3-15,0 3 2 16,0 4 0-16,0 7-1 16,0 4 1-16,0 6 0 15,0 2 1-15,0 5-1 16,0 1-3-16,-5 4 3 0,-4 2 0 15,-4 3-2 1,1 0 2-16,-2 1-1 0,6-1 1 16,-2-2 0-16,3 0 0 15,0 3 0-15,1 1 0 16,1 4 1-16,1 1-4 16,-1-1 5-16,-2 4-4 15,4 3 4-15,-2 4-4 16,1 7 2-16,1 2-1 15,-2 4 1-15,1 1 0 16,1 3-2-16,-1 0 1 16,1-1 0-16,0 3-1 15,-2-2-2-15,-1 2 3 16,-3-1 1-16,-3 0-2 0,-4 1-4 16,-10 1-4-16,-5 1-5 15,-8 1-4-15,-11 0-8 16,-9-1 14-16,-8 0 3 15,-6 1-3-15,0-2 10 16,-1 2 2-16,-1 0-2 16,0 2 3-16,1-2 0 15,2 2 4-15,2 0-4 16,3 0 0-16,-2 0 0 16,1 2 0-16,-1 2 0 15,-1 0-2-15,-5 1 2 16,-10 0 4-16,-10 0-4 15,-10 2 0-15,-10 1-1 0,-2-5-26 16,3 2 8-16,-2-1 16 16,-2-3-3-16,0 4 11 15,-1-4-11-15,2 0 12 16,-5-1-7-16,-2 0 1 16,-7 0 0-16,-6 0 0 15,-4 3 1-15,-2 3-4 16,-3 1 6-16,1 2-6 15,6 2 3-15,4 2 0 16,5 0 0-16,3 3 2 16,3 0-4-16,2-2-3 15,1-1-3-15,0-2 1 0,-1 0-6 16,1 3 13-16,0-3 0 16,1 5-7-1,4 0 3-15,1 0-27 0,7 1 9 16,3-1 17-16,8-2 0 15,5 0 3-15,4-2 2 16,7-1 0-16,6-3 0 16,7-1 2-16,3 2-2 15,9-1-3-15,7-1 1 16,7 3 4-16,8 0-4 16,4 0 7-16,8 0-5 15,5-2 0-15,2 1-2 16,6-3 1-16,-3 3 2 15,-3 1-1-15,-10 3 0 0,-11 1 0 16,-10 2-1-16,-3 0-1 16,-3 0 0-16,2-1 2 15,2-2-15-15,8-1 1 16,7-8 7-16,14 2 5 16,5-6 4-16,6 2-1 15,-3 1-1-15,-1 1 0 16,-1 1 0-16,4 0 0 15,1-1-1-15,1 1 1 16,1 1-2-16,-3 1 1 16,-4 3 1-16,-5 2 0 15,-8-2 3-15,1 0-3 16,-2 0 5-16,-1-3-5 16,0 1 1-16,-1-1-1 0,-4 1 1 15,8-1-2-15,1-1 2 16,7-2-3-16,12-2 3 15,5-1-1-15,0-1 11 16,0 0-3-16,0 0-7 16,0 0-1-16,0 0 0 15,0 0 2-15,0 4-2 16,-5 2-5-16,-4 3 5 16,-1-2 0-16,-1-1 1 15,4 0-3-15,2-1 2 16,0-3 0-16,2 1 1 15,0 0-1-15,0 1 2 0,-2 1-3 16,2 1 1-16,1 1-3 16,-1 2 3-16,3 0 4 15,0-5-4-15,0 4 0 16,0 1 3-16,0 4 0 16,2 3 1-16,4 5 0 15,0 5 2-15,-1 2-6 16,0 1 4-16,-3 4 1 15,-1-1-4-15,0-1 5 16,-1-2-5-16,0 1 2 16,0-7-2-16,0-3 1 15,0-6 1-15,0-3 2 0,0-6-2 16,0-2-1-16,0 1 0 16,8 1 2-1,3-2-4-15,-1 4 0 0,-1 4-57 16,-3-1-125-16,-6 0-115 15</inkml:trace>
</inkml:ink>
</file>

<file path=ppt/ink/ink3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11-06T12:01:34.802"/>
    </inkml:context>
    <inkml:brush xml:id="br0">
      <inkml:brushProperty name="width" value="0.05292" units="cm"/>
      <inkml:brushProperty name="height" value="0.05292" units="cm"/>
      <inkml:brushProperty name="color" value="#FF0000"/>
    </inkml:brush>
  </inkml:definitions>
  <inkml:trace contextRef="#ctx0" brushRef="#br0">2195 2273 813 0,'0'0'49'0,"0"0"-11"16,0 0-22-16,0 0 6 15,0 0 18-15,0-72 28 16,0 66-16-16,0 3-21 16,0 3-17-16,0 0 1 0,-4 0-4 15,-5 3-11-15,-14 21-2 16,-11 14 2-16,-11 13 0 16,-1 7 1-16,1 2-1 15,11-6 1-15,10-7-1 16,9-9 0-16,15-11 0 15,0-6-1-15,19-8 1 16,22-7 7-16,17-6 4 16,11 0-8-16,5-20-1 15,1-9 3-15,-11 0-5 16,-15 1-1-16,-19 8-8 16,-18 10-5-16,-9 10 9 15,-3 0-22-15,-9 14-14 0,-8 14 39 16,0 3 2-16,6 3-3 15,11-4 5-15,0-3-2 16,31-6 6-16,11-6-6 16,12-4 7-16,7-9 1 15,6-2-4-15,-7-2 4 16,-12-16 0-16,-13-1 1 16,-21-3 1-16,-11-5 15 15,-3-6-6-15,-25-9-19 16,-14 2 0-16,-10 3 2 15,2 10-1-15,5 13 1 16,11 10-4-16,18 4-6 0,13 15-39 16,0 11-202-1,25 1-312-15</inkml:trace>
  <inkml:trace contextRef="#ctx0" brushRef="#br0" timeOffset="1018.27">2860 2510 784 0,'0'0'429'16,"0"0"-385"-16,0 0-44 0,0 0 0 15,0 0-13 1,0 0 8-16,42 22-6 0,-22 10 9 15,-7 2-37-15,-3-4-19 16,-5-4 13-16,-2-9 17 16,-3-9 2-16,0-4 14 15,0-4 3-15,0 0 9 16,0 0 29-16,0-19 14 16,0-13-30-16,0-12 8 15,9-6 3-15,16-2-24 16,7 11 10-16,-1 16-1 15,5 17-6-15,2 8-6 16,1 0 8-16,2 16-5 16,-2 7 3-16,-1 2-2 15,-5 1 2-15,-2-1-3 16,2-4-1-16,3-4 1 0,4-5 1 16,5-8 5-16,1-4-6 15,2 0 0-15,-5-7-12 16,-4-12-12-16,-3-4 0 15,-11-9-4-15,-5 3-12 16,-10-3 29-16,-8 9 8 16,-2 7 3-16,-11 6 16 15,-16 10 25-15,-11 0-20 16,-3 10-21-16,-8 14 1 16,1 3 4-16,5 1 0 15,16-5 0-15,12-1-5 16,9-4 0-16,6-2 0 15,0-3 3-15,14-3-1 0,12-6 1 16,12-4 1-16,6-3-4 16,9-18-8-16,1-5 8 15,-1-7 7-15,-5-6 8 16,-5-7-11-16,-6-12 18 16,-10-10-17-16,-10-10-2 15,-10-6-6-15,-7 4-8 16,0 13 10-16,0 18 1 15,-6 21 11-15,0 14 0 16,0 11 1-16,3 3-9 0,-1 4-3 16,-6 27-6-1,-1 19 6-15,-3 15 4 0,6 8 5 16,2 4 3-16,6-5-3 16,0-3-3-16,0-4 0 15,9-6-2-15,4-5 0 16,4-9-3-16,6-10 0 15,4-12 1-15,0-10 0 16,1-10 2-16,-1-3 3 16,3-14-3-16,3-17-2 15,-5-12-2-15,2-6-26 16,-4 2-5-16,-7 9 18 16,-7 14 13-16,-5 13 1 15,-4 8 16-15,-3 3-12 16,0 0-5-16,5 17-9 0,-2 8 9 15,3 8 19-15,-2 1-10 16,-1-2-9-16,3-1 0 16,-2-6-1-16,2-6-17 15,-1-5-65-15,-2-9-143 16,0-5-442-16</inkml:trace>
  <inkml:trace contextRef="#ctx0" brushRef="#br0" timeOffset="1164.87">4290 2294 1119 0,'0'0'51'0,"0"0"-50"15,0 0-1-15,0 0 0 16,0 0-1-16,0 0-143 16,7-14-412-16</inkml:trace>
  <inkml:trace contextRef="#ctx0" brushRef="#br0" timeOffset="1403.24">4544 2125 983 0,'0'0'118'0,"0"0"-91"15,0 0-18-15,0 0-7 0,0 107 72 16,5-45-36-1,1-3-33-15,2 1-2 0,2-4-3 16,-2-9 7-16,-2-6-16 16,-3-10 7-16,0-9-21 15,-3-5-46-15,0-6-105 16,0-8-106-16,-3-3-349 16</inkml:trace>
  <inkml:trace contextRef="#ctx0" brushRef="#br0" timeOffset="1710.42">4472 2410 952 0,'0'0'162'0,"0"0"-143"15,0 0-15-15,0 0 13 16,94-16 17-16,-36 10-15 16,6 0-12-16,3 0-5 15,-10 0-1-15,-8 0-1 16,-16 1 0-16,-8-1 0 15,-11-1-2-15,-4 2-2 16,-7 2 1-16,0 3 6 16,-3 0-6-16,0 0 2 15,0 15-3-15,0 11 4 16,0 7 13-16,0 0-7 16,0-3-2-16,3-3-2 15,0-5-3-15,0-5 1 16,0-6-12-16,-1-4-51 15,-1-7-102-15,-1 0-180 0</inkml:trace>
  <inkml:trace contextRef="#ctx0" brushRef="#br0" timeOffset="1848.05">5000 2205 480 0,'0'0'576'16,"0"0"-574"-16,0 0-2 15,0 0-57-15,0 0-29 0,0 0-187 16</inkml:trace>
  <inkml:trace contextRef="#ctx0" brushRef="#br0" timeOffset="2584.09">5203 2251 515 0,'0'0'403'15,"0"0"-373"-15,0 0 28 16,-84 93 51-16,68-61-34 16,7 2-36-16,5 2-16 15,4 0-23-15,0-2 9 16,14-6-4-16,7-5-2 16,3-8-2-16,3-5 0 15,1-6-1-15,0-4-8 16,-2 0 8-16,-2-5 1 15,-6-15 0-15,-5-9-2 0,-5-9-4 16,-7-8-11-16,-1-5-6 16,0 1-9-16,-15 7 3 15,2 12 15-15,1 12 13 16,0 12 16-16,0 7-6 16,-1 7-10-16,-4 19 0 15,-1 10 0-15,3 1 11 16,2 2-6-16,7-2-2 15,3-3 1-15,3-5-3 16,0-2 6-16,3-2-7 0,5-8 0 16,0 0-2-1,-2-9-4-15,2-6-22 0,1-2-9 16,12-15 37-16,7-17 14 16,8-6-14-16,0-2 1 15,-5 11 7-15,-7 8-7 16,-3 11 2-16,-6 5-1 15,-1 5-4-15,-3 0-1 16,-2 2-1-16,-2 9-1 16,-2 1-5-16,-5 4 8 15,3 0 2-15,-3-2 0 16,0-3 3-16,0-2-3 16,0-4 0-16,0-3 0 15,0-2-10-15,4 0 10 16,5-8 7-16,12-19 25 0,9-6-30 15,6-3-2-15,3 5 0 16,-5 12 25-16,-9 9-8 16,-2 7 8-16,-6 3-20 15,0 0 7-15,-4 13 4 16,-2 6 12-16,-5 4-9 16,-3 6-5-16,-3 1-1 15,0 2-10-15,0 2-3 16,-3-7-79-16,-3-8-111 15,4-13-602-15</inkml:trace>
  <inkml:trace contextRef="#ctx0" brushRef="#br0" timeOffset="2784.55">6249 2211 1144 0,'0'0'63'16,"0"0"-53"-16,4 85-10 16,1-36 42-16,3 0-10 15,3-2-4-15,1 0-20 16,0-6-8-16,-8-3-70 16,-4-14-174-16</inkml:trace>
  <inkml:trace contextRef="#ctx0" brushRef="#br0" timeOffset="3865.66">1846 3209 979 0,'0'0'41'0,"0"0"-26"16,0 0 36-16,0 0 17 16,0 0-19-16,0 0-16 15,31-11-22-15,20 7 4 16,21-1 21-16,14-2-5 16,16 2-14-16,6 1 0 15,13 1-15-15,18 2 5 16,13-2 10-16,21 0-10 15,11-1-4-15,1-2 0 16,6 4-2-16,-5-1 1 16,-2 0 12-16,-7 2-13 0,-5-1 1 15,-4 1-2-15,-5-1 0 16,1 0-1-16,-5-3 1 16,1 2 8-16,-3 1-8 15,0-2 0-15,-5 0-2 16,-15 1 2-16,-14 0-2 15,-15 1 1-15,-20 1 1 16,-17-2 2-16,-22 0 1 16,-19 1-3-16,-14 1 4 15,-8 0 5-15,-2-3 29 16,4 2 1-16,-1-1-9 16,6 0-16-16,-2-1-10 15,-2 2 1-15,-7 2-1 0,-1-2-1 16,-3 2-2-1,0 0-1-15,0 0-1 0,0 0 0 16,0 0-1-16,0 0-3 16,0 0-1-16,0 0 4 15,0 0 2-15,0 0 0 16,0 0 1-16,0 0-1 16,0 0 3-16,3 0 0 15,-3-1-1-15,3-1 2 16,2-1 2-16,1 2-6 15,4-2 4-15,5 0-3 16,-1 0-1-16,0 1-8 0,1 0 0 16,2 1-12-1,8 1-1-15,-1 0-7 0,-2 0-2 16,-4 0-4-16,-10 0 13 16,-7 0 10-16,-1 0-6 15,0 0-10-15,-1 0-8 16,-15 0 9-16,-1 0-65 15,-2 0-49-15,-1 0-150 16</inkml:trace>
  <inkml:trace contextRef="#ctx0" brushRef="#br0" timeOffset="5352.68">8099 2414 950 0,'0'0'43'0,"0"0"-43"15,20 114 0 1,-9-59-3-16,5-4 7 0,1-6-3 16,1-7 2-16,-2-9 3 15,0-9-4-15,-2-7-2 16,-2-4 2-16,-5-5 3 16,-1-2-3-16,-3-2 3 15,-1 0-4-15,-1 0 16 16,1 0 23-16,1-15 36 15,1-7-35-15,4-8-34 16,-2-6 19-16,0-9 14 16,0-5-3-16,1-4-19 15,0-2 0-15,-2 5-11 16,1 10 7-16,-1 6-3 0,-4 13 7 16,-1 8-8-1,0 8-9-15,0 3-1 0,0 3-22 16,0 0-51-16,2 0-58 15,5 6-188-15,0 5-449 16</inkml:trace>
  <inkml:trace contextRef="#ctx0" brushRef="#br0" timeOffset="5750.62">9007 2416 1166 0,'0'0'47'0,"0"0"-46"16,0 0-2-16,-82 33-2 15,35 14 1-15,-9 9 2 16,5 5 0-16,8-5 1 15,12-15 3-15,10-11-7 16,12-14 3-16,5-8-1 16,4-6 1-16,0-2 4 15,0 0 5-15,11 0 5 0,16 0-12 16,9 0 5-16,8 0 2 16,0 0-9-16,1 0-2 15,-5 15 1-15,2 2-4 16,-3 1 4-16,-5 1-3 15,1-5-16-15,0-1-9 16,2-6-46-16,-2-7-67 16,-1 0-233-16</inkml:trace>
  <inkml:trace contextRef="#ctx0" brushRef="#br0" timeOffset="6132.59">9696 2442 950 0,'0'0'237'16,"0"0"-224"-16,-92 35-11 16,38 7-2-16,-2 4 0 15,3-3 3-15,7-5 12 16,15-11-10-16,13-12 9 15,9-7-2-15,6-5-6 16,3-3-4-16,0 0 6 16,0 0 5-16,8 0-4 15,8 3-1-15,8 2-5 16,5 1-1-16,6 2 2 0,4 4-3 16,5 1 1-16,1 4 11 15,-1-1 5-15,-3 1-14 16,-5 0-4-16,-5-4 3 15,-4-1-6-15,-2-2-10 16,-3-4-30-16,1-2-73 16,-2-4-162-16,-1 0-485 15</inkml:trace>
  <inkml:trace contextRef="#ctx0" brushRef="#br0" timeOffset="6465.7">10438 2441 1134 0,'0'0'112'0,"0"0"-112"16,-99 7-1-16,49 20 1 15,-5 8 14-15,2 6 2 16,9-1-9-16,12-3-3 15,13-5-3-15,7-5 4 16,9-5 0-16,3-5-3 16,0-1 10-16,3-2-1 15,15-1 2-15,7 0 0 0,11-1 0 16,9-4 2-16,5-1-11 16,4-3 1-16,-6-1 1 15,-3 0-5-15,-7-3-1 16,-2 0-44-16,0 0-98 15,-3 0-152-15</inkml:trace>
  <inkml:trace contextRef="#ctx0" brushRef="#br0" timeOffset="6800.8">11180 2417 1147 0,'0'0'172'15,"0"0"-163"-15,0 0-9 16,-88 10 0-16,43 29 8 16,-3 15 10-16,9 8 8 15,11 2 11-15,13-6-16 16,13-5-1-16,2-8-15 15,8-8 9-15,17-6-1 16,9-5-1-16,5-7-10 16,6-7 10-16,4-4-7 15,-1-7-5-15,-3-1-9 16,-3-1-14-16,-3-13-37 0,-5-5-51 16,-13 2-90-16,-13 2-245 15</inkml:trace>
  <inkml:trace contextRef="#ctx0" brushRef="#br0" timeOffset="10369.25">11757 2569 824 0,'0'0'434'16,"0"0"-381"-16,0 0-50 16,0 0 4-16,0 0 21 15,0 0-11-15,0 0-15 16,42-8-1-16,-2 8 4 0,5 8-5 15,0-2 0-15,-2 0-44 16,-11 1-102-16,-9-3-138 16,-19 0-505-16</inkml:trace>
  <inkml:trace contextRef="#ctx0" brushRef="#br0" timeOffset="10525.84">11755 2827 1079 0,'0'0'70'16,"0"0"-64"-16,0 0-4 16,0 0 49-16,129 3-6 15,-71-12-45-15,-2 1-5 16,-5-6-141-16,-11-2-334 0</inkml:trace>
  <inkml:trace contextRef="#ctx0" brushRef="#br0" timeOffset="10757.22">12119 2486 1051 0,'0'0'27'0,"0"0"-24"16,64 72-6-16,-26-38 6 15,5 2 5-15,2 3 2 16,-5-2-4-16,-7 3 7 15,-12-6-13-15,-15 1-3 0,-6-3-1 16,-27 1 4-16,-16 0 10 16,-9 1-5-16,1-5-5 15,6-12-176-15</inkml:trace>
  <inkml:trace contextRef="#ctx0" brushRef="#br0" timeOffset="11500.23">13265 2254 925 0,'0'0'134'16,"0"0"-59"-16,0 0-15 16,0 0 8-16,0 0-25 15,0 0-43-15,11 32-17 16,3 13 17-16,6 13 30 0,4 2-18 16,3 1-11-16,-1-7 3 15,1-11-2-15,-4-9-1 16,-2-11 2-16,-5-10 0 15,-7-7 0-15,-4-4-3 16,-4-2 2-16,-1 0 7 16,2 0 4-16,-2-6 27 15,3-13 30-15,1-13-26 16,5-13-44-16,0-6 5 16,3-5 3-16,4-3-8 15,3 1 0-15,1 3 0 16,1 8-2-16,-5 11 1 15,-5 14-31-15,-7 12 4 0,-4 9-22 16,0 1-49 0,0 8-137-16,0 15-148 0,-15 6-68 15</inkml:trace>
  <inkml:trace contextRef="#ctx0" brushRef="#br0" timeOffset="11852.29">13069 2836 962 0,'0'0'274'16,"0"0"-229"-16,0 0-42 15,0 0 7-15,0 0 3 16,0 0-9-16,159 2 2 16,-49-1-3-16,20 0 0 15,9 1 4-15,-3 2 15 16,-14 2 0-16,-21 0-13 16,-29 2-8-16,-30-5-2 15,-24-1-7-15,-17-2 2 16,-1 0-33-16,-19 0 7 15,-12 0-3-15,-13 0-100 16,-5 2-134-16,1 4-423 0</inkml:trace>
  <inkml:trace contextRef="#ctx0" brushRef="#br0" timeOffset="12165.45">13706 3060 941 0,'0'0'307'0,"0"0"-295"16,-92 10-12-16,41 18 0 15,-1 6 14-15,15-1 2 16,15-4-9-16,19-3-3 15,3-1 7-15,18-1 4 16,15-5 6-16,8-6-3 16,6-8-9-16,3-5-2 15,4 0-7-15,0-5 0 16,-1-12-48-16,-1-6-91 16,-8-6-196-16</inkml:trace>
  <inkml:trace contextRef="#ctx0" brushRef="#br0" timeOffset="12683.07">14844 2526 75 0,'0'0'1055'0,"0"0"-997"0,0 0-55 16,0 0 6-16,-93 20-2 15,28 23 2-15,-14 8 2 16,4 1-9-16,12-6-2 15,14-10 4-15,19-12 3 16,17-9 10-16,8-9-1 16,5-6-1-16,0 0 14 15,12 0 2-15,15 0-13 16,6 0-2-16,1 0-7 16,-1 0-9-16,-3 0 0 15,-2 7 0-15,-1 7-1 16,-2 6 3-16,1 2-5 15,-1 0 6-15,-1-1-3 16,0-2 4-16,-3-5-3 0,-3-3 4 16,-2-6-2-1,-5-2-1-15,-2-3 0 0,1 0-2 16,-3 0-22-16,4 0-43 16,2-11-79-16,1-7-115 15,2-3-567-15</inkml:trace>
  <inkml:trace contextRef="#ctx0" brushRef="#br0" timeOffset="13074.02">15294 2563 769 0,'0'0'459'16,"0"0"-423"-16,0 0-36 15,0 0 2-15,0 0 12 16,-131 61-1-16,62-21-4 16,4-2-1-16,8-4-5 15,13-10 1-15,15-7 1 16,13-9 10-16,7-4-8 16,7-2 1-16,2-2-3 15,0 0 0-15,0 1 4 16,0 1-3-16,9 2-6 15,7 5 3-15,8 4-3 0,9 7 9 16,4 3-1-16,11 2 14 16,4 0 8-16,5-3-2 15,0-4-2-15,-12-1-13 16,-9-5-13-16,-11-3-7 16,-8-4-7-16,-6-1-36 15,-8-3-27-15,-1-1-61 16,-2 0-62-16,0 0-181 15</inkml:trace>
  <inkml:trace contextRef="#ctx0" brushRef="#br0" timeOffset="14484.25">15921 2574 1018 0,'0'0'46'0,"0"0"-44"16,0 0-2-16,0 0 1 15,0 0 65-15,0 0-14 16,6-47-28-16,-6 47-2 0,0 0 12 15,0 0-2-15,0 0-8 16,0 0-7-16,0 0-4 16,0 0-6-16,0 0-1 15,0 0 2-15,0 0 3 16,0 0-2-16,0 0 9 16,0 0 8-16,0 0 4 15,0 0-10-15,1 0 0 16,-1 0-8-16,0 0-12 15,0 0 0-15,0 0 0 16,0 5-11-16,2 1-1 16,0 5 0-16,-1-1 9 15,2 0 3-15,-3-4 0 16,0-4-1-16,0-2 1 0,0 0-2 16,0 0 4-16,0 0-1 15,0 0 6-15,0 0 0 16,0 0 0-16,0 0 0 15,0 0-3-15,0 0 8 16,0 0-7-16,0 0 4 16,0 0-6-16,0 0-1 15,1 0 0-15,1 0-1 16,-2 0-1-16,0 0 1 16,0 0-1-16,0 0-2 15,0 0-1-15,0 0 2 16,0 0-1-16,0 0 2 15,0 0 1-15,0 0 2 0,0 0-2 16,0 0 7 0,0 0-4-16,0 0-1 0,0 0-1 15,0 0-2-15,0 0 2 16,0 0-1-16,0 0-2 16,0 0 1-16,0 0-7 15,0 0 7-15,0 0-1 16,0 0-1-16,0 0-1 15,0 0 3-15,0 0 0 16,0 0 4-16,0 0-4 16,0 0 2-16,0 0 0 15,0 0-2-15,0 0 0 0,0 0-1 16,0 0 0-16,0 0-8 16,-2 0-3-16,-8-6 5 15,-7 4 2-15,-8 2 3 16,-12 0-6-16,-14 8 4 15,-10 16 4-15,-6-1-4 16,2 3 1-16,12-5-4 16,12-3-4-16,15-3 6 15,8-6 5-15,10-3-13 16,7-4 12-16,1-2-8 16,0 0 8-16,0 0-5 15,0 0-1-15,0 0 5 16,0 2 0-16,0-2 0 15,0 0-1-15,0 0-1 16,0 0-4-16,-2 0 3 0,1 0 1 16,-1 0 4-16,2 0-1 15,0 0 1-15,0 0 4 16,0 0-1-16,0 0 1 16,0 0 5-16,0 0-3 15,0 0-2-15,0 0 3 16,0 0-5-16,0 0 3 15,0 0 2-15,0 0 11 16,0 0-9-16,0 0 1 16,0 0-3-16,0 0-2 15,0 0-5-15,0 0-3 16,0 0-3-16,2 6 0 0,11 9-4 16,14 7 10-16,13 6 1 15,7 1 9-15,3 0-1 16,-5-4-9-16,-7-4 3 15,-7-3 1-15,-6 1-4 16,-6-6-1-16,-3 1 0 16,-6-6 1-16,-4-4-1 15,-2-1-1-15,-2-2 2 16,-2 1 0-16,0-2 4 16,0 0-4-16,0 0 14 0,0 0-3 15,0 0-3 1,0 0-5-16,0 0-3 0,0 0 0 15,0 0-16-15,0 0-48 16,1 0-72-16,10-9-168 16</inkml:trace>
  <inkml:trace contextRef="#ctx0" brushRef="#br0" timeOffset="15007.84">16322 2569 415 0,'0'0'696'15,"0"0"-603"-15,0 0-53 16,0 0 29-16,0 0-10 16,0 0-17-16,2-4-34 15,-2 4-6-15,0 0-2 16,0 0-1-16,0 0 0 16,1 17-16-16,2 13-2 15,-1 13 19-15,-2 11 21 16,0 4-8-16,0-4-6 15,0-4-3-15,0-5-3 16,0-7 7-16,0-8-8 0,0-7 2 16,0-7-6-16,0-6 8 15,0-2-7-15,1-4 4 16,-1 0-1-16,2-2 2 16,-2-2 0-16,0 0 5 15,0 0-6-15,0 0-1 16,0 0 1-16,2 0-1 15,-2 0 1-15,2 0-1 16,-2 0 0-16,1 0-22 16,1 0-27-16,-1 0-41 15,2 0-103-15,-3 0-235 16</inkml:trace>
  <inkml:trace contextRef="#ctx0" brushRef="#br0" timeOffset="18066.66">3903 4167 947 0,'0'0'125'15,"0"0"-115"-15,0 0-4 16,0 0 6-16,0 0-6 15,0 0-6-15,0 0-6 0,0 0 6 16,3 83 30 0,-3-30 14-16,0 4-23 0,-7-2-18 15,-2-4 3-15,0-7-3 16,3-11 2-16,0-7-5 16,1-9-2-16,5-5 1 15,0-6 2-15,0-3 5 16,0-1-3-16,0-1 5 15,0-1-7-15,12 0 5 16,11 0 0-16,8 0 12 16,11 0-4-16,4 0-8 15,-4 0-3-15,-5 0 1 16,-7 0-8-16,-5-3 3 16,-7 0 0-16,-6 2-46 15,-4-5-70-15,-4 1-109 0,-4-3-551 16</inkml:trace>
  <inkml:trace contextRef="#ctx0" brushRef="#br0" timeOffset="18606.22">4960 4226 1060 0,'0'0'193'16,"0"0"-180"-16,0 0-7 16,0 0 28-16,0 0 7 15,0 0-32-15,64 3-6 16,-18-6-3-16,9-3 0 15,-1 2-56-15,-11 4-80 16,-15 0-83-16,-28 0-230 16</inkml:trace>
  <inkml:trace contextRef="#ctx0" brushRef="#br0" timeOffset="18760.8">4963 4490 947 0,'0'0'65'0,"0"0"-57"15,0 0 78-15,0 0-5 16,89 14-46-16,-47-14-25 16,1 0-4-16,-1 0-6 15,-6-3-48-15,-2-4-249 16</inkml:trace>
  <inkml:trace contextRef="#ctx0" brushRef="#br0" timeOffset="19652.43">6076 4055 871 0,'0'0'71'0,"0"0"-15"16,0 0-2-16,0 0 21 15,0 0-51-15,0 0-24 16,-18 59 0-16,3 3 10 16,0 4 25-16,3-3-28 15,6-9-5-15,3-10 4 16,3-11-3-16,0-9 0 16,0-8 14-16,0-6-7 0,0-2-1 15,12-4-7-15,3-1 4 16,9-1 6-16,13-2-6 15,6 0 5-15,8 0-10 16,3 0 1-16,-6-5-2 16,-1 1-38-16,-9 2-64 15,-6 1-106-15,-9-2-115 16</inkml:trace>
  <inkml:trace contextRef="#ctx0" brushRef="#br0" timeOffset="20008.46">6622 4382 920 0,'0'0'75'0,"0"0"-65"15,0 0-6-15,0 0 2 16,-42 84-1-16,42-70 3 16,18-3 2-16,9-1 8 15,7-5-3-15,0-5-5 16,2 0-5-16,-8 0 5 0,-8-8-1 16,-7-2 23-1,-10 0 19-15,-3-7 9 0,0-1-23 16,-19-4-13-16,-2 2-11 15,0 1-8-15,2 4-3 16,5 4-4-16,5 3-7 16,6 5-57-16,3 0-88 15,0 3-183-15</inkml:trace>
  <inkml:trace contextRef="#ctx0" brushRef="#br0" timeOffset="22283.38">7226 4414 1100 0,'0'0'92'16,"0"0"-92"-16,0 0-6 16,0 0-10-16,0 0 16 15,43 106 34-15,-22-54-18 16,1-1-4-16,-4-2-10 16,-3-10 1-16,2-6-3 15,-4-10 3-15,-3-6 0 16,-2-4 0-16,-2-7-3 15,0 0 4-15,-2-4-3 0,-2 0 0 16,-1-1-1-16,-1-1 1 16,0 0 2-16,0 0 3 15,0 0 0-15,0 0 13 16,0 0 13-16,0 0 1 16,0-16 13-16,0-10-29 15,0-14-17-15,0-6 0 16,0-6 0-16,0-4 0 15,1-7 0-15,6-4-2 16,0-5-8-16,-1 1 4 16,3 2-5-16,-6 6 10 15,-3 6-3-15,0 5 2 16,0 4-1-16,0 3 1 16,-9 6 2-16,-1-1 0 15,2 1 6-15,3 2 4 0,1-2-9 16,3 1 3-16,1-1-2 15,0-1 8-15,0 3-4 16,0 1-6-16,0 3 2 16,0 8-3-16,0 3 2 15,0 4-2-15,0 5 4 16,-2 1-8-16,-2 4 1 16,3 2 2-16,-1 2 3 15,2 1-1-15,0 0 4 16,0 1 0-16,0 2-1 0,0-4 2 15,0 4-4 1,0 0-1-16,0 0 2 0,0 0-1 16,0 0-1-16,0 0 3 15,0 0-3-15,0 0-10 16,0 0 10-16,0 0-2 16,0 0-6-16,12 0 7 15,10 0-5-15,10 0 6 16,11 0 3-16,2 0-2 15,7 0-2-15,6 0 0 16,3 0-2-16,5 0 3 16,-2 0 0-16,6 0 1 15,3 0-1-15,5 0 0 16,4 0-2-16,4 0 2 16,-1 0 0-16,-1 0-1 0,-1 4 1 15,-8-2 0-15,-5 2 1 16,-7 0-1-16,-4 0 2 15,1 3-1-15,6-2-2 16,-2 2 1-16,0 0 0 16,-3 0 0-16,-1-3 0 15,0-1 0-15,-5-2-3 16,-6-1 2-16,-3 0 1 16,-8 0 0-16,-6 0 1 15,1 0 2-15,2 0-1 16,2 0 2-16,1-1 0 15,-2-2 5-15,-6 1-8 0,-10-1 8 16,-8-2-9-16,-9 5 0 16,-3-1-3-16,0 0 1 15,-18 1-50-15,-20 0-121 16,-21 0-199-16</inkml:trace>
  <inkml:trace contextRef="#ctx0" brushRef="#br0" timeOffset="22837.9">7908 3935 428 0,'0'0'290'0,"0"0"-271"16,0 0 21-16,0 0 61 16,0 0 16-16,0 0-10 15,0-43-44-15,0 43-46 16,0 4-17-16,0 24-20 15,0 11 20-15,0 14 23 16,0 2-12-16,0-3-4 16,0-8 2-16,0-6-8 15,0-11 2-15,0-9-3 16,0-5 0-16,0-8 0 16,0-2 3-16,0-1-1 0,0-2-1 15,0 0-1 1,0 0-27-16,0 0-66 0,0-6-130 15,6-7-533-15</inkml:trace>
  <inkml:trace contextRef="#ctx0" brushRef="#br0" timeOffset="23427.33">8251 4112 840 0,'0'0'377'0,"0"0"-336"15,0 0-38-15,0 0 14 16,0 0 12-16,0 0-17 16,0 0-11-16,21-2-1 15,8 2-3-15,12 6 3 16,-1 1 0-16,0-2-1 0,-10 3-6 15,-9-3 5 1,-8 0-4-16,-8-3 5 0,-5-2-9 16,0 0 5-16,0 0 2 15,0 0 2-15,0 0 0 16,-2 0-9-16,-2 0-32 16,1 0-139-16,3 0-271 15</inkml:trace>
  <inkml:trace contextRef="#ctx0" brushRef="#br0" timeOffset="24953.29">8797 4309 395 0,'0'0'537'0,"0"0"-487"15,0 0-8-15,0 0 52 16,0 0-3-16,0 0-18 16,-13-11-28-16,13 11-31 15,0 0-3-15,0 0-4 16,0 0-2-16,1 0 1 16,14 0-6-16,7 0-3 15,18 0 3-15,14 5 1 16,3 3 3-16,4-2-4 15,-1 2-1-15,-2-1 1 16,-1 0 0-16,-5-1 0 0,-7-3 0 16,-9 1 4-16,-13-3-3 15,-9-1 1-15,-5 0 0 16,-8 0-1-16,-1 0-1 16,0 0 6-16,0 0-6 15,0 0 5-15,0 0 0 16,-3 0-3-16,-6 0 4 15,-9-5 0-15,-5-5-6 16,-10-2-5-16,-6 3 1 16,-6 3-2-16,-1-2-3 15,2 4 3-15,-3 1-2 16,5 2 8-16,2 1-1 16,1 0 1-16,5 0-2 15,5 0-2-15,4 0 1 0,10 0 1 16,5 0 1-16,5 0-3 15,4 0 2-15,1 0-2 16,0 0 3-16,0 0 1 16,0 0-1-16,0 0 3 15,0 0-5-15,1 0 3 16,5 0-3-16,6 0 1 16,10 0 1-16,16 0 0 15,13 0 2-15,14 0 4 16,5 0 8-16,2 0-3 0,1 0 10 15,-9 0-6 1,-12 0-12-16,-13 0-1 0,-18 0 0 16,-9 1-1-16,-9-1 0 15,-3 0 2-15,0 0-2 16,0 0 0-16,0 0 2 16,0 0-3-16,-6 0 1 15,-9-1-28-15,1-10-80 16,-8-5-199-16</inkml:trace>
  <inkml:trace contextRef="#ctx0" brushRef="#br0" timeOffset="25519.72">9089 3834 848 0,'0'0'130'0,"0"0"-122"0,0 0 19 16,0 0 22-16,0 0-32 15,0 0-7-15,-71 31-1 16,50-8 0-16,6 1 0 16,9-2-7-16,6-1 5 15,0-1-4-15,3-3-3 16,16 3 14-16,8-6-5 15,5-2-4-15,3-2-3 16,4-4 0-16,-6-3 3 16,0-3-2-16,-8 0 2 15,-10 0-5-15,-4 0 3 16,-6-9 5-16,-5-7 3 16,0-4 0-16,0-4-4 15,-8-3 8-15,-8 3-6 0,2 3 4 16,0 3-2-16,5 8 16 15,-1 4 3-15,5 3-12 16,1 2-15-16,-5 1-3 16,-1 0-5-16,-6 2-17 15,-3 16-68-15,3 2-92 16,2-3-378-16</inkml:trace>
  <inkml:trace contextRef="#ctx0" brushRef="#br0" timeOffset="27284">3815 5880 915 0,'0'0'38'0,"0"0"-11"16,0 0 3-16,0 0 61 15,0 0-26-15,0 0-6 16,-7-54-17-16,7 54-29 0,0 2-13 15,0 26-17 1,0 17 17-16,0 17 0 0,-6 7 12 16,0-1-3-16,0-7-8 15,3-9-1-15,3-14 0 16,0-8 1-16,0-9-1 16,0-6 6-16,0-4-4 15,0-5-1-15,6 0 0 16,12 0 4-16,7-4 3 15,15 3 1-15,8-4-7 16,6-1 1-16,1 0-3 16,-7 0 4-16,-9 0-9 15,-5 0-15-15,-4 0-62 16,-5-4-79-16,-7-6-125 16</inkml:trace>
  <inkml:trace contextRef="#ctx0" brushRef="#br0" timeOffset="27540.31">4655 6025 1039 0,'0'0'240'0,"0"0"-228"16,0 0-11-16,0 0 0 16,0 0-1-16,82 4-1 15,-35-1 0-15,0 3-37 16,-3 1-106-16,-16 1-152 16,-18 2-410-16</inkml:trace>
  <inkml:trace contextRef="#ctx0" brushRef="#br0" timeOffset="27699.89">4712 6326 1009 0,'0'0'71'0,"0"0"-65"16,0 0 35-16,0 0 47 0,0 0-44 16,119 15-25-1,-50-15-19-15,10 0-52 0,-1-15-194 16</inkml:trace>
  <inkml:trace contextRef="#ctx0" brushRef="#br0" timeOffset="28082.87">5480 5953 1193 0,'0'0'88'0,"0"0"-88"16,0 0-43-16,0 0 15 16,-1 100 28-16,-10-35 24 15,-2 2-8-15,2-10-14 16,5-7 4-16,2-14-5 15,0-7 2-15,4-11 0 16,0-7 0-16,0-6-3 16,0-4 3-16,4 0 14 15,11-1-10-15,16 0 4 16,10 0 1-16,6 0-9 16,4 0 2-16,-3 0-5 15,-2 0-4-15,-9-1-12 0,-4 0-86 16,-8-4-93-16,-6-2-327 15</inkml:trace>
  <inkml:trace contextRef="#ctx0" brushRef="#br0" timeOffset="28384.06">6084 6153 1057 0,'0'0'76'0,"0"0"-64"0,0 0 14 16,-50 87 25-16,50-63-28 16,10-2-13-16,19-2-5 15,11-4 10-15,3-7-12 16,2-6 10-16,-3-3-9 16,-8 0 0-16,-7-11 1 15,-14-2-3-15,-8-4 23 16,-5-3 28-16,-2-3-24 15,-17-3-26-15,-8 0-3 16,2 6 0-16,-2 3-22 16,3 9-44-16,4 3-73 15,0 0-279-15</inkml:trace>
  <inkml:trace contextRef="#ctx0" brushRef="#br0" timeOffset="29297.62">3911 6722 987 0,'0'0'182'16,"0"0"-159"-16,0 0-22 16,0 0-1-16,0 0 0 15,0 0 5-15,0 0 19 16,-42-15-1-16,46 15-4 15,22 0-19-15,20 0 1 16,27-4-1-16,39-5 0 16,34-5 17-16,32-3 10 0,20 6-5 15,14 2-10 1,3 7-9-16,3 2 2 0,0 0-3 16,-10 0-4-16,-15 0-1 15,-23 0 3-15,-27 0 4 16,-25 0-2-16,-30 0-1 15,-22 0 3-15,-29 0-4 16,-19 0 1-16,-13 0-1 16,-5 0 7-16,0 0 17 15,0 0 7-15,0 0-16 16,0 0-15-16,0 0-7 16,0 0-52-16,0-2-144 0,-5-3-384 15</inkml:trace>
  <inkml:trace contextRef="#ctx0" brushRef="#br0" timeOffset="30219.15">7804 5917 785 0,'0'0'156'0,"0"0"-94"15,0 0-4-15,0 0 10 16,0 0-22-16,0 0-36 16,-2 79 4-16,-3-18 54 15,1 5-28-15,4-4-30 16,0-11-9-16,0-10 0 15,0-14 0-15,0-9 4 0,0-9 1 16,0-4 3 0,0-5 9-16,0 0-7 0,0 0 5 15,-3 0 4-15,-2-8 2 16,-1-16-10-16,2-11-10 16,4-12-2-16,0-6 0 15,3-3-3-15,10 6-13 16,0 15 16-16,-3 17-4 15,-4 12 10-15,0 6-12 16,4 7-13-16,5 18-4 16,4 11 17-16,-1 5 5 15,0-1-2-15,-1-4 1 16,0-5 1-16,4-9 2 16,2-5 3-16,-2-4-4 0,1-7 3 15,-5-2 4-15,-3-4-7 16,-2 0 4-16,-3 0 1 15,2-4 8-15,-1-13-6 16,2-10-3-16,-5-5 5 16,-4-9 1-16,-3-4-1 15,0-5 8-15,0-5-4 16,-10-6 2-16,-3 2-13 16,-1 6 5-16,2 10 7 15,3 12-11-15,3 13-3 16,3 8 0-16,2 6-19 15,1 4-61-15,0 0-69 16,7 0-277-16</inkml:trace>
  <inkml:trace contextRef="#ctx0" brushRef="#br0" timeOffset="30553.26">8492 5973 558 0,'0'0'363'16,"0"0"-275"-16,-78 96-52 15,68-67-21-15,10-4-3 16,8-6-9-16,25-2 5 0,11-4 4 16,13-9 0-16,0-4-3 15,-2 0 10-15,-7-10-8 16,-12-3 8-16,-16-4-3 15,-12 0 32-15,-8-4 16 16,-3-4-13-16,-22-5-39 16,-10-2-6-16,-4-1-6 15,-1 5-1-15,9 10 1 16,6 9-3-16,2 9-52 16,-1 6-168-16,-1 14-343 15</inkml:trace>
  <inkml:trace contextRef="#ctx0" brushRef="#br0" timeOffset="32104.1">9668 5774 211 0,'0'0'880'16,"0"0"-837"-1,0 0-39-15,-91 4 7 0,48 39 10 16,-2 11 16-16,6 5-25 16,11-3 5-16,20-7-14 15,8-4 6-15,8-7-6 16,23-5-1-16,5-4 4 15,6-9-1-15,1-6-3 16,2-7-2-16,4-7-7 16,-3 0 0-16,-2-9-5 15,-7-13 9-15,-7-3 2 16,-9-3-4-16,-9-2 1 0,-8 5-1 16,-4 5 3-16,0 7 4 15,0 5 18-15,-1 5-8 16,-4 3 0-16,1 0-12 15,2 11-6-15,-1 6-7 16,3 7 13-16,0 0 4 16,3 0 1-16,15-1-1 15,0-3-3-15,3-8-1 16,1-2 0-16,1-7 0 16,2-3-2-16,0 0-1 15,-1-14 3-15,-6-6 6 16,-3-7-4-16,-11-4-1 15,-4-8-1-15,0-6-7 16,-13-3-5-16,-6 3 0 16,-5 5-11-16,0 11 22 0,1 11-6 15,0 14 4-15,2 4-2 16,-1 11 3-16,2 19-1 16,4 7 2-16,5 2 0 15,8 0 0-15,3-4 2 16,0-4 0-16,12-5-1 15,4-2 7-15,0-4-6 16,0-3-1-16,-3-4-1 16,-1-9-12-16,5-4 13 15,-1-5 4-15,4-17 1 16,3-5 1-16,0-3 3 16,-2 3-1-16,-3 3-2 0,5 10 0 15,-3 8 0 1,1 6-6-16,-4 0-2 0,0 17-5 15,-2 4 2-15,-5 2 1 16,-2-1 2-16,-6-4 2 16,-2-4-3-16,0-2 3 15,0-4 1-15,-11-1-1 16,-1-4 0-16,0-3-8 16,4 0 7-16,7-5 1 15,1-15 6-15,4-11-6 16,23-7-4-16,11-3 4 15,5 4-5-15,-3 11 5 0,-3 15-3 16,-2 11-2-16,-4 0 3 16,-4 17 2-1,-5 10 4-15,-2 6 10 0,1 0 4 16,-1 0-15-16,2-5 2 16,0-5-5-16,0-7 9 15,-1-7 3-15,-3-6-7 16,0-3 10-16,0-4-6 15,1-16 0-15,2-6-7 16,-3-7 3-16,-2-7-4 16,-1-7 0-16,-1-15-1 15,-5-7-1-15,-2-4-1 16,-4 2 4-16,-2 8-7 16,-1 12 9-16,0 17-4 15,0 13 10-15,0 11 13 0,0 8 1 16,0 0-15-16,0 2-5 15,0 3-4-15,0 27-10 16,-4 22 9-16,-3 25 1 16,1 14 28-16,3 5-7 15,3-4 1-15,0-8-12 16,6-9-7-16,8-9 9 16,6-14-3-16,-1-15-9 15,-2-13 1-15,-4-12 3 16,-1-8-4-16,-3-4-37 15,3-10-32-15,-3-20-53 16,-6-11-146-16,-3-14-476 16</inkml:trace>
  <inkml:trace contextRef="#ctx0" brushRef="#br0" timeOffset="32302.58">10632 5925 1059 0,'0'0'118'0,"0"0"-108"16,0 0 39-16,0 0 28 16,0 0-26-16,0 0-35 15,73-5-14-15,-28-6-2 16,2-3-2-16,-5 1-17 16,-6 3-90-16,-6-5-68 0,-9 0-130 15</inkml:trace>
  <inkml:trace contextRef="#ctx0" brushRef="#br0" timeOffset="32619.73">10944 5782 897 0,'0'0'100'16,"0"0"-100"-16,0 0 0 16,0 0 41-16,68 82 25 15,-47-41-14-15,0 3-35 16,-2-2-2-16,-3-4-6 15,-3-7-8-15,-4-7-1 0,-3-11 2 16,-5-6 0-16,1-4-2 16,-2-3 1-16,0 0 27 15,0 0 35-15,0-4 6 16,0-15-15-16,4-10-33 16,10-9 0-16,2-12-14 15,6-2-5-15,2 4-2 16,2 9 0-16,-5 14-1 15,-1 10-5-15,4 5-45 16,-4 9-63-16,2 1-69 16,-1 0-109-16,-6 0-386 15</inkml:trace>
  <inkml:trace contextRef="#ctx0" brushRef="#br0" timeOffset="32966.8">11465 5834 854 0,'0'0'77'16,"0"0"-50"-16,0 0 87 15,-66 88-1-15,42-56-48 16,4 4-13-16,4-3-32 16,4 1-13-16,6-5-4 15,0-1-3-15,6-6 0 16,0 1 1-16,0-9-1 16,0-3-1-16,0-7-9 15,0-4-6-15,6 0 16 16,3-7 6-16,9-15 8 0,0-14-10 15,4-2-2-15,-1-4-1 16,-3 8 6 0,0 11-1-16,-6 13-6 0,-3 10 0 15,1 0-6-15,1 10 3 16,4 11 3-16,0 6 1 16,1 2 4-16,-1 0 0 15,0-2-7-15,-2-3 2 16,5-6-76-16,0-10-89 15,6-8-130-15</inkml:trace>
  <inkml:trace contextRef="#ctx0" brushRef="#br0" timeOffset="33451.5">11912 5770 747 0,'0'0'248'0,"0"0"-236"0,0 0 7 15,-82 46 58-15,61-2 14 16,2 7-35-16,8 4-26 16,5-4-8-16,6-2-5 15,2-8 5-15,17-7-11 16,5-6-3-16,4-8-6 16,5-9 8-16,5-7-4 15,3-4-5-15,2-2 1 16,-2-18-2-16,-2-11 4 15,-6-11-8-15,4-17-4 16,-6-18-18-16,-3-15-43 0,-5-3-1 16,-5 2-33-16,-8 14 85 15,-4 19 18-15,-6 17 2 16,0 20 73-16,0 10-17 16,0 7-3-16,0 4-5 15,0 2-36-15,0 5-14 16,-3 26-14-16,-6 16 14 15,-1 14 14-15,-1 9 7 16,8 5-14-16,3 0 4 16,0-2-4-16,0-7 5 15,14-8-3-15,1-11-8 16,2-11 0-16,-1-9-2 0,0-9-6 16,-4-8-24-16,1-7-34 15,1-3-43-15,-2-8-83 16,-4-15-134-16</inkml:trace>
  <inkml:trace contextRef="#ctx0" brushRef="#br0" timeOffset="33788.6">12140 5732 828 0,'0'0'359'0,"0"0"-312"16,0 0-39-16,0 0 3 15,0 0-1-15,84 38 29 0,-26-23-11 16,6-5-21 0,-3-4-1-16,-4-4 1 0,-11-2-7 15,-7 0 0-15,-9-2 1 16,-8-5-1-16,-2-1 0 16,-10 3 0-16,-4 3 1 15,-3 2-1-15,-3 0 0 16,1 5-2-16,2 20-19 15,0 13 21-15,2 9 29 16,-2 0-17-16,-1-4-2 16,-1-10 0-16,-1-3-9 15,0-8-1-15,0-7 0 16,0-9-5-16,0-4-50 16,0-2-108-16,0-6-179 0</inkml:trace>
  <inkml:trace contextRef="#ctx0" brushRef="#br0" timeOffset="33933.21">12730 5673 1042 0,'0'0'227'0,"0"0"-195"16,0 0-6-16,0 0 21 16,0 0-29-16,0 0-18 15,0-17-55-15,7 17-222 16</inkml:trace>
  <inkml:trace contextRef="#ctx0" brushRef="#br0" timeOffset="34701.15">12959 5730 941 0,'0'0'102'0,"0"0"-77"16,0 0 47-16,0 0 7 15,-65 104-36-15,54-66-21 16,7 1-8-16,4-3 2 16,0-5-15-16,0-6 7 15,15-3-3-15,3-5 2 16,3-4 5-16,4-7-9 0,3-1-5 16,2-5 2-16,-2 0-16 15,-4 0 11-15,-4-16-8 16,-4-11 2-16,-10-12-15 15,-6-11-13-15,0-12-2 16,-9-1 22-16,-13 11 6 16,-2 11 13-16,3 18 17 15,7 12 7-15,4 8 30 16,1 3-11-16,0 0-31 16,-3 18-11-16,0 8 0 15,-1 8-1-15,3 6-2 16,4 1 2-16,3-5 0 15,3 0 0-15,0-7-1 16,3-2 2-16,8-5-1 16,1-4 0-16,2-7-5 0,4-6-5 15,6-5 10-15,8-2 9 16,9-21 2-16,5-8-4 16,-3-4-2-16,-1 1 2 15,-6 7-6-15,-7 9 2 16,-6 8 3-16,-4 10-4 15,-5 0-4-15,-1 3-3 16,-4 16-5-16,0 7 10 16,-3 5 1-16,-5-2 0 15,-1-1 0-15,0-3-1 16,0-5 0-16,0-4-3 16,-8-2 5-16,2-4-6 0,3-3-13 15,3-5-6-15,0-2 23 16,13-7 15-16,21-17 10 15,14-6-24-15,12 0 8 16,1 8-8-16,-7 10 14 16,-9 12-9-16,-10 0 10 15,-8 7-6-15,-6 12-5 16,-7 4 2-16,-7-2-6 16,-7 3 1-16,0-2-2 15,-3-1-12-15,-18-1-54 16,-9-2-72-16,-9-11-349 15</inkml:trace>
  <inkml:trace contextRef="#ctx0" brushRef="#br0" timeOffset="39751.65">1006 8038 733 0,'0'0'73'0,"0"0"-4"15,18-78 24-15,-15 61-1 16,-3 3-4-16,0 5 0 16,0 4-34-16,-3 3-23 15,-6 2-18-15,-12 2-13 16,-12 25 0-16,-13 16-1 16,-5 15 4-16,9 9-1 15,8-3 0-15,17-9 0 16,13-10-4-16,4-9 2 15,15-9-3-15,19-8 3 0,17-6 3 16,15-10-1-16,8-3-2 16,0-9-8-16,-10-11-8 15,-15-1 10-15,-18 3 3 16,-16 7-12-16,-9 5 5 16,-6 5 10-16,0 1-10 15,-6 0-9-15,-6 10-9 16,2 10 20-16,1 3 3 15,9 3 5-15,7-3-1 16,29-1 1-16,21-8 0 16,13-7 11-16,8-7-5 15,-4 0-3-15,-11-11-2 16,-18-6 4-16,-20 2-5 0,-16-2 13 16,-9-3 9-1,-17-5-6-15,-23-5-16 0,-18-6 0 16,-12 5 4-16,3 9 2 15,12 9-5-15,19 13-2 16,25 0-36-16,11 17-182 16,27 0-179-16</inkml:trace>
  <inkml:trace contextRef="#ctx0" brushRef="#br0" timeOffset="40735.01">1716 8253 945 0,'0'0'263'16,"0"0"-247"-16,0 0-16 16,0 0-29-16,94-29 26 15,-61 52 0-15,-6 5-6 16,-8 4-6-16,-7 0 6 15,-9-2 0-15,-3-8-10 16,0-9 4-16,0-4 2 16,-6-6 9-16,0-3 4 15,-1 0 18-15,1-10 17 0,3-14 1 16,3-9-11-16,0-10-6 16,9-4-18-16,19 5 3 15,5 9-4-15,1 17-3 16,5 12-4-16,-3 4 4 15,0 17-12-15,-5 9 14 16,2 8 1-16,-2-1-2 16,-1-4 2-16,0-6 2 15,1-4 2-15,-1-8 8 16,3-8-4-16,0-3 4 16,1 0-11-16,0-8 4 15,2-10 3-15,-5-2-8 16,-5-6 1-16,-5-8 1 15,-5-6 1-15,-9 3 5 0,-7 5-7 16,0 9 1 0,-7 9 24-16,-17 8-15 0,0 6-5 15,-7 9-4-15,0 19-2 16,1 8 10-16,3 7-7 16,12 0 4-16,5-2-4 15,8-4-5-15,2-7 4 16,2-7 2-16,15-8 0 15,3-8-3-15,2-6 1 16,4-1 7-16,2-4-5 16,5-18 1-16,0-9 6 15,-2-13-6-15,-1-13 3 16,-3-17-8-16,-7-11 0 16,-6-9-1-16,-9 0-2 15,-5 9-10-15,0 18 1 0,0 24 6 16,-2 21 6-16,-1 15 10 15,0 7-10-15,0 6-3 16,-5 31-16-16,1 18 19 16,3 18 4-16,4 3 15 15,0 1-16-15,10-4 0 16,8-8-1-16,3-8 2 16,1-14 0-16,-1-14-4 15,0-9 2-15,4-9 7 16,-1-10-7-16,3-1 3 15,3-11 6-15,1-16-6 16,-1-11-5-16,-6-10-1 0,0-5-12 16,-9 2-2-16,-2 12 2 15,-5 16 13-15,-7 14 6 16,-1 9-6-16,0 0-4 16,2 15-21-16,1 12 9 15,0 10 16-15,1 1 1 16,-3-3 4-16,1-5-5 15,-1-4-10-15,1-6-70 16,-2-12-153-16,0-8-260 16</inkml:trace>
  <inkml:trace contextRef="#ctx0" brushRef="#br0" timeOffset="40884.61">3099 7879 1067 0,'0'0'208'15,"0"0"-160"-15,0 0-25 16,0 0-2-16,0 0-21 16,0 0-15-16,-6-41-138 15,27 37-330-15</inkml:trace>
  <inkml:trace contextRef="#ctx0" brushRef="#br0" timeOffset="41105.01">3387 7710 983 0,'0'0'167'0,"0"0"-140"15,0 0-22-15,0 0 16 16,0 114 75-16,9-52-33 16,4 5-43-16,1-2-19 15,2-5 9-15,-4-5-10 16,-3-12-8-16,-3-6-1 15,-6-9-42-15,0-7-87 16,-6-7-113-16,-12-10-153 16</inkml:trace>
  <inkml:trace contextRef="#ctx0" brushRef="#br0" timeOffset="41419.18">3299 7969 967 0,'0'0'80'16,"0"0"-75"-16,87-2-5 16,-45 1 31-16,4 1-10 15,-3 0-9-15,-3-2-11 16,-6 2-1-16,-8-3 1 16,-7 0-1-16,-4 2-1 15,-6-2-4-15,-1 2 2 16,-4 1 0-16,2 0 3 0,-3 14 0 15,1 8 13-15,-2 7 16 16,1 2-17-16,-2 1-1 16,0-3-10-16,3-7 2 15,-4-4-6-15,3-7 1 16,-3-2-70-16,0-9-138 16,0 0-189-16</inkml:trace>
  <inkml:trace contextRef="#ctx0" brushRef="#br0" timeOffset="41555.82">3772 7792 1094 0,'0'0'57'0,"0"0"-54"16,0 0 1 0,0 0-4-16,0 0-27 0,0 0-236 15,12-15-504-15</inkml:trace>
  <inkml:trace contextRef="#ctx0" brushRef="#br0" timeOffset="42286.86">3930 7851 938 0,'0'0'124'16,"0"0"-117"-16,0 0 59 15,0 0 21-15,0 0-11 16,-74 93-41-16,72-56-22 15,2 3-11-15,3 0 1 0,16-2-2 16,8-6 0 0,0-9 5-16,0-7-4 0,-3-8-2 15,-2-4-7-15,-4-4 4 16,-1 0 3-16,-4-6 0 16,-4-13 1-16,-3-12 4 15,-3-13-5-15,-3-10-8 16,0-6-21-16,-8 2-21 15,-8 11 4-15,1 14 39 16,3 13 7-16,4 13 14 16,6 7 5-16,-4 0-19 15,-2 19-5-15,1 8 5 16,-2 6 2-16,3 3-2 0,6-2 9 16,0-2-5-1,0-3-3-15,0-1-1 0,6-5-2 16,4-1 2-16,-2-1 3 15,-2-6-3-15,0-9-17 16,0-6 1-16,4 0 16 16,10-27 4-16,8-6 4 15,9-11-1-15,6 4-7 16,-1 8-2-16,3 9 2 16,-7 12 2-16,0 8-2 15,-8 3-3-15,-5 7-2 16,-7 13 2-16,-3 5-3 15,-9 3 2-15,-3-1 4 16,-3 0 1-16,0-6-1 0,0-3 0 16,0-2 0-16,-4-5 0 15,-1-4 0-15,2-7 2 16,3 0 0-16,0-21 23 16,22-16 0-16,11-8-25 15,6 1 0-15,2 9 11 16,-3 13 16-16,-5 10-11 15,-10 9-16-15,-4 3 14 16,-3 4-11-16,-7 17 1 16,-1 3-2-16,-8 5 2 15,0 1-2-15,0 5-4 16,-14-1-19-16,4-7-93 16,4-6-190-16</inkml:trace>
  <inkml:trace contextRef="#ctx0" brushRef="#br0" timeOffset="42683.8">5085 7929 893 0,'0'0'128'0,"0"0"-47"16,0 0 14-16,0 0 13 16,0 0-14-16,0 0-27 15,40-50-45-15,-6 50-22 16,5 2-5-16,-3 23 3 16,-11 12-14-16,-17 15 3 15,-8 9 1-15,-27 1 4 16,-12-4 8-16,2-12 0 15,7-15 5-15,14-14-6 16,11-11 2-16,5-3 2 16,0-3 7-16,15 0 12 15,27-16-8-15,16-4-12 16,9-2-2-16,-4 2-61 0,-11 5-48 16,-19 9-116-1,-19 2-132-15</inkml:trace>
  <inkml:trace contextRef="#ctx0" brushRef="#br0" timeOffset="43572.43">985 8728 974 0,'0'0'194'0,"0"0"-169"16,0 0-25-16,0 0 0 15,0 0 15-15,0 0 23 16,-6 0-19-16,6 0-16 16,0 0-3-16,3 0-3 15,16 2 3-15,14 0 1 16,15 1 6-16,13-3 1 15,21 0 3-15,17 0 4 0,17-6 11 16,23-2 0 0,19-1-14-16,3 0 4 0,12 5 12 15,-3 1-10-15,-10 3-4 16,-3 0-3-16,-13 0-1 16,-3 5-4-16,-1-1-6 15,0-4 1-15,5 0 0 16,10 0-1-16,3 0-2 15,9 0 2-15,-3-6 8 16,-7 0-8-16,-3 1 3 16,-19-1 4-16,-11 5 3 15,-19-1-1-15,-13 2-5 16,-10 0-3-16,-7-1-1 0,-2-2 0 16,-3-1 1-1,2 0 2-15,-4 0-3 0,-5 1 0 16,-6 0 0-16,-17 3 0 15,-18-1 1-15,-13 1-1 16,-9-2 0-16,0 2 10 16,0 0 26-16,0 0-3 15,0 0-12-15,0 0-19 16,0 0-2-16,0 0-2 16,0 0-15-16,0 0-36 15,3 0-53-15,-3 0-7 16,3-5-181-16,-3-8-547 15</inkml:trace>
  <inkml:trace contextRef="#ctx0" brushRef="#br0" timeOffset="45518.21">7259 7811 826 0,'0'0'85'0,"0"0"2"0,0 0 27 16,0 0-46-16,0 0-59 16,0 0-9-16,0 0 0 15,25 78 17-15,-7-24 34 16,4 2-30-16,2 3 2 16,1-2-9-16,1-6-10 15,-1-11 9-15,-2-13-11 16,-5-7-1-16,-4-10 1 15,-3-5 3-15,-5-4 2 16,-3-1-2-16,0 0 7 16,1-3 9-16,2-16 21 15,3-9-26-15,0-10-3 16,-1-11 1-16,-1-8-2 0,1-3-12 16,-1 1 2-1,-1 6-2-15,-2 4 0 0,-2 9 1 16,1 12-3-16,-3 9 1 15,0 9 0-15,0 4-4 16,0 5 4-16,0 1-18 16,0 0-52-16,0 0-48 15,0 15-156-15,8 2-89 16</inkml:trace>
  <inkml:trace contextRef="#ctx0" brushRef="#br0" timeOffset="45873.27">8033 7919 761 0,'0'0'255'0,"0"0"-175"16,0 0-40-16,0 0 38 15,0 0 6-15,0 0-31 16,3 0-32-16,28 0-13 16,23-3-6-16,19-4 6 0,11-2-3 15,-1 4 9-15,-11 1-6 16,-17 1-4-16,-16 3-4 15,-13 0-1-15,-12 0-36 16,-7 0-55-16,-7 1-86 16,-10 10-97-16,-21 2-67 15</inkml:trace>
  <inkml:trace contextRef="#ctx0" brushRef="#br0" timeOffset="46222.34">8143 8181 22 0,'0'0'986'0,"0"0"-879"16,0 0-56-16,0 0 31 16,0 0 10-16,0 0-38 15,-13 0-38-15,37 0-9 16,12-3-7-16,19 1 0 15,12-2 0-15,15 0 3 16,6-3-3-16,-3 3 1 16,-7 4 13-16,-17 0-3 15,-18 0-11-15,-16 0 0 16,-11 0-4-16,-10 0-2 0,-4 1 3 16,-2-1-11-16,0 0 14 15,0 0-6-15,0 2 4 16,-6-1 1-16,3 4-30 15,0-1-42-15,3-2-82 16,0-2-244-16</inkml:trace>
  <inkml:trace contextRef="#ctx0" brushRef="#br0" timeOffset="46585.36">9499 7785 892 0,'0'0'180'0,"-82"0"-170"16,35 24-10-16,2 10 53 15,9 5-12-15,12 3-9 16,21 0-7-16,3-1-16 15,24-1 11-15,15-7 0 16,7-8 9-16,8-6 0 16,3-10-7-16,5-6-3 15,-1-3-17-15,-2 0 0 16,-7-4 6-16,-10-6-7 16,-10 1-1-16,-9 3-5 0,-13 3-37 15,-8 0-25-15,-2 3-31 16,-2 0-93-16,-13 0-259 15</inkml:trace>
  <inkml:trace contextRef="#ctx0" brushRef="#br0" timeOffset="49451.7">2165 9512 603 0,'0'0'121'0,"0"0"-56"0,0 0 3 16,0 0 39-16,0 0-16 15,0 0-10-15,0 0-39 16,-3-68-13-16,3 67 16 16,0 1-10-16,-1 0-28 15,-1 20-7-15,-5 23-19 16,-5 21 19-16,-8 12 34 16,0 2-27-16,3-12-7 15,4-12-1-15,5-15 1 16,5-14 0-16,3-9 0 15,0-8 1-15,0-6-1 16,0-2 1-16,0 0 13 16,21 0-4-16,12 0-7 15,10-3-1-15,6-3 3 16,-1-1-2-16,-3 3-6 0,-6 2 0 16,0 0-6-1,-2 0-62-15,0 1-60 0,-1-5-158 16,-2-1-335-16</inkml:trace>
  <inkml:trace contextRef="#ctx0" brushRef="#br0" timeOffset="49669.11">2746 9642 1056 0,'0'0'140'16,"0"0"-119"-16,0 0-7 16,0 0 30-16,0 0-28 15,0 0-16-15,88 0-3 16,-49 1-4-16,-4 10-93 16,-9 3-141-16,-15 0-91 15</inkml:trace>
  <inkml:trace contextRef="#ctx0" brushRef="#br0" timeOffset="49834.67">2771 9949 992 0,'0'0'152'0,"0"0"-139"16,0 0 18-16,0 0 47 16,97-12-34-16,-33-1-36 15,8-1-8-15,7 4-29 16,-6-2-125-16,-11 0-310 15</inkml:trace>
  <inkml:trace contextRef="#ctx0" brushRef="#br0" timeOffset="50186.73">3648 9489 1016 0,'0'0'142'15,"0"0"-142"-15,-10 81 0 16,-5-22 3-16,-3 5 30 16,7-4-21-16,2-5-1 15,4-7 1-15,5-8-12 16,0-12 30-16,0-11-20 15,0-8 12-15,0-8-10 0,3-1 13 16,8 0 6 0,9 0-5-16,10 0-1 0,8-7-18 15,1-2-3-15,-1 2-4 16,-1 3-5-16,-6 1-9 16,-1 2-65-16,-3 1-75 15,0 0-72-15,-2 0-109 16</inkml:trace>
  <inkml:trace contextRef="#ctx0" brushRef="#br0" timeOffset="50473.01">4109 9863 859 0,'0'0'128'16,"0"0"-121"-16,0 0 49 0,0 0 52 15,0 0-67-15,0 0-20 16,-46 81-17-16,70-68 4 15,7-3-2-15,5-8 10 16,3-2-14-16,-3-2 6 16,-8-14 1-16,-9 0-1 15,-11-1 9-15,-8-2 44 16,0-4-12-16,-15 1-26 16,-11-1 12-16,3 4-14 15,2 6-1-15,9 4-20 16,4 5-2-16,4 4-40 15,1 0-121-15,1 4-292 16</inkml:trace>
  <inkml:trace contextRef="#ctx0" brushRef="#br0" timeOffset="51768.5">4576 9806 311 0,'0'0'613'0,"0"0"-524"16,0 0-15-16,0 0 6 16,0 0-27-16,0 0-49 0,15 38 4 15,7 15 21-15,7 11 32 16,4-1-29-16,-1-8-21 15,0-8-9-15,-2-9 0 16,-7-9 1-16,-3-10-3 16,-5-7 2-16,-6-5 4 15,-2-6-3-15,-5 1 0 16,-1-2 3-16,2 0 4 16,3-3 2-16,-1-19 3 15,1-12-12-15,0-9 0 16,-5-8-3-16,2-11 5 15,-3-6-10-15,3-2 5 16,-3 1-10-16,0 2 9 0,0 3-13 16,0 7 7-1,-9 7-2-15,-3 5 9 0,-1 9-9 16,-2 0 7-16,3 1 2 16,-3 0 0-16,7-1 1 15,1 1-1-15,0 0 5 16,4 3-5-16,1 3 5 15,1 6-5-15,1 8-1 16,0 5 1-16,0 3 0 16,0 4 3-16,0 3 0 15,0 0-3-15,0 0-4 16,0 0 3-16,0 0-8 0,0 0 6 16,3 0 2-1,11 0 1-15,3 0-4 16,7 0 4-16,1 0 1 0,5 0 5 15,1 0-6-15,5 0-1 16,4 0 1-16,7 0 0 16,2 0 2-16,3 1-3 15,2 7 3-15,-1-3-4 16,0-3 2-16,-1-1-1 16,3-1 1-16,2 0 0 15,-2 0-2-15,6-5 4 16,6-4 0-16,0 1-2 15,7 0 0-15,0-2-1 16,2 5 1-16,2-3 0 16,-5 1 0-16,-3 2 1 0,-3-2 8 15,-5 0-9-15,-4 1 2 16,0 0-4-16,-5 0 2 16,-4 3 0-16,-2-2 4 15,-13 0-3-15,-11 2 1 16,-11 0 1-16,-8 3 0 15,-4 0-1-15,0 0-2 16,0 0-2-16,0 0-16 16,-21 0-101-16,-13 3-192 15,-20 9-648-15</inkml:trace>
  <inkml:trace contextRef="#ctx0" brushRef="#br0" timeOffset="52279.13">5212 9542 772 0,'0'0'155'16,"0"0"-73"-16,0 0-12 0,0 0-21 16,0 0-40-16,0 0 2 15,0 86 35-15,0-40-3 16,7-5-22-16,-4-6-15 15,5-9-2-15,-4-6-3 16,1-10 1-16,-2-4 2 16,-2-6-2-16,1 2-2 15,2-2-9-15,3 0-60 16,4-6-104-16,8-14-276 16</inkml:trace>
  <inkml:trace contextRef="#ctx0" brushRef="#br0" timeOffset="52524.47">5589 9640 1070 0,'0'0'135'16,"0"0"-127"-16,0 0-4 15,0 0 19-15,0 0-5 16,91 0 15-16,-43 2-13 16,1-1-17-16,-10 3-3 15,-6-1-8-15,-9 3-67 16,-6-3-151-16,-5-2-142 16</inkml:trace>
  <inkml:trace contextRef="#ctx0" brushRef="#br0" timeOffset="53003.18">6249 9469 925 0,'0'0'147'16,"0"0"-147"-1,0 0 3-15,0 0 44 0,25 75 17 16,-16-41-38-16,3-1-13 16,-2-7-4-16,1-4 1 15,-4-7-3-15,2-5 0 16,-4-4 10-16,-2-3-2 15,-2-3-1-15,-1 0 8 16,2 0 15-16,1 0 10 16,1-5-1-16,5-13-34 15,0-8-4-15,3-1-3 16,3-3 0-16,-2 0 0 0,5 2-5 16,-3 3 4-16,-2 3-2 15,-2 7 1-15,-8 2-3 16,2 5-8-16,-5 4-2 15,0 2-46-15,0 2-33 16,0 0-60-16,-8 4-170 16,0 6-294-16</inkml:trace>
  <inkml:trace contextRef="#ctx0" brushRef="#br0" timeOffset="53820.01">6483 9494 376 0,'0'0'144'0,"0"0"-85"16,0 0 18-16,0 0 7 0,0 0 39 16,0 0-55-16,-63-56-32 15,35 56 1-15,-5 9 5 16,3 12 26-16,2 6-43 15,2 6 10-15,10 3 13 16,7 1-16-16,8 4-4 16,1-7-9-16,13-4 10 15,16-5-13-15,4-6-1 16,9-6-5-16,0-4-8 16,1-7-2-16,-5-2 0 15,-4 0-69-15,-7 0-98 16,-9-12-220-16</inkml:trace>
  <inkml:trace contextRef="#ctx0" brushRef="#br0" timeOffset="54301.71">6678 9263 719 0,'0'0'175'0,"0"0"-139"16,0 0 32-16,0 0 29 16,0 0-24-16,0 0-30 15,-10-38-2-15,10 38-32 16,0 0-9-16,1 6-5 16,8 16-8-16,-1 10 3 15,-5 9 10-15,-3-4-4 16,0 0 3-16,0-9 1 15,0-12 1-15,0-6 2 16,0-6 7-16,3-2 4 16,7-2 4-16,7 0 8 15,8-2-1-15,9-10-20 0,1-2-5 16,-4 2-23-16,-4 2-93 16,-8 7-151-16,-11 3-228 15</inkml:trace>
  <inkml:trace contextRef="#ctx0" brushRef="#br0" timeOffset="54709.63">6029 9969 407 0,'0'0'640'16,"0"0"-581"-16,0 0-48 16,0 0 10-16,0 0 23 15,0 0-14-15,109 10 1 16,-39-10-12-16,10-4 1 15,3-6 1-15,2 2-3 16,-10 0 10-16,-13 2-15 16,-14 3-6-16,-14 0-7 0,-10 1 2 15,-4 1-2-15,-9-1 3 16,-3 2-3-16,-5 0-1 16,-3 0 0-16,0 0 0 15,0 0-16-15,0 0-52 16,-2 3-65-16,-14 11-105 15,-5 4-17-15</inkml:trace>
  <inkml:trace contextRef="#ctx0" brushRef="#br0" timeOffset="55017.8">6553 10115 927 0,'0'0'105'0,"0"0"-97"15,0 0 50-15,0 0 14 16,-91 28-21-16,75-3-16 16,5 6-16-16,4 1-3 15,7-1 5-15,0-3-10 16,6-6 1-16,10-5-1 15,2-6-3-15,7-7 2 16,4-4-2-16,2 0-8 0,-1-2-20 16,0-11-75-1,-5-4-108-15,-5-2-174 0</inkml:trace>
  <inkml:trace contextRef="#ctx0" brushRef="#br0" timeOffset="55320.99">6707 10043 930 0,'0'0'154'0,"0"0"-101"16,0 0 7-16,0 0-1 15,0 0-56-15,0 0-3 16,34 33-4-16,-29 6 4 15,-5-4 13-15,0-4 3 16,4-11-8-16,5-6 4 16,1-7 26-16,7-7 12 15,13 0 6-15,7-7-14 16,5-12-25-16,3-2-14 16,-1-1-3-16,-5-1-10 15,1 2-34-15,-6 1-69 16,-8 3-114-16,-10 6-274 15</inkml:trace>
  <inkml:trace contextRef="#ctx0" brushRef="#br0" timeOffset="56335.28">2492 11129 672 0,'0'0'253'16,"0"0"-148"-16,0 0-59 15,0 0-11-15,0 0-35 16,0 0 9-16,0 85 6 16,-2-23 35-16,-5 1-26 15,2-8-17-15,0-8-7 16,2-9 4-16,3-8 12 15,0-11-10-15,0-8 0 16,0-7 9-16,0-4-6 16,0 0 7-16,11 0 3 0,18 0-15 15,11 0 13 1,14-2-12-16,7-3-4 0,-3-1-2 16,-4 2 1-16,-2 4-1 15,0-2-30-15,1-1-92 16,6-4-109-16,-2-8-149 15</inkml:trace>
  <inkml:trace contextRef="#ctx0" brushRef="#br0" timeOffset="56575.64">3463 11282 764 0,'0'0'373'15,"0"0"-346"-15,0 0-20 16,0 0 9-16,0 0 32 16,0 0-37-16,109-6-10 15,-68 6-1-15,-3 0-42 16,-11 2-133-16,-15 10-192 15</inkml:trace>
  <inkml:trace contextRef="#ctx0" brushRef="#br0" timeOffset="56737.2">3545 11540 586 0,'0'0'434'0,"0"0"-380"15,0 0-34-15,0 0 77 16,0 0-6-16,114-26-62 15,-65 13-22-15,-3 1-7 16,3 4-25-16,-4-2-126 16,-4-4-262-16</inkml:trace>
  <inkml:trace contextRef="#ctx0" brushRef="#br0" timeOffset="57401.43">4342 10999 730 0,'0'0'139'16,"0"0"-70"-16,0 0 26 0,0 0 22 15,0 0-38-15,0 0-42 16,-5-21-30-16,5 50-2 15,-1 14-5-15,-1 10 50 16,1 6-23-16,-1-7-23 16,2-10-2-16,0-8 0 15,0-10 3-15,0-7-3 16,0-9-1-16,0-3 1 16,0-4 1-16,0-1-3 15,2 0 10-15,13 0 12 16,9 0-17-16,9-4 0 15,1-3-3-15,2 1-1 16,-1 3 0-16,-2 2-2 16,-3-1-22-16,3 2-50 0,-5 0-71 15,-4 0-132-15,0-3-314 16</inkml:trace>
  <inkml:trace contextRef="#ctx0" brushRef="#br0" timeOffset="57682.67">4891 11226 842 0,'0'0'189'15,"0"0"-183"-15,0 0 38 16,0 0 36-16,-45 75-61 16,54-58-15-16,21-1 0 15,3-6 1-15,3-8 8 0,-5-2-5 16,0 0 0-1,-10-2 0-15,-11-8 5 0,-5-2 32 16,-5-1 7-16,0-2-11 16,-15-1-10-16,-10-3-11 15,-7 3-7-15,-2 4-6 16,6 2-7-16,4 6-2 16,10 1-14-16,7 3-74 15,7 0-105-15,0 0-379 16</inkml:trace>
  <inkml:trace contextRef="#ctx0" brushRef="#br0" timeOffset="58504.47">5480 11249 1230 0,'0'0'110'0,"0"0"-110"16,0 0-5-16,0 0 5 16,42 80 30-16,-24-43-20 15,3 0-1-15,-3-5 6 16,0-8-4-16,-3-8 2 16,-4-8 3-16,-6-8-11 15,-2 0 1-15,-3 0 1 16,0 0 1-16,0 0 2 15,3-11 14-15,3-14 16 16,3-12-39-16,-2-9 1 16,1-9-2-16,-4-7-8 15,1-9 2-15,-1-7-11 16,-1-5-11-16,0 2 9 0,-3 9 2 16,0 14 16-16,0 15 1 15,-3 12-4-15,-3 9 4 16,3 8 11-16,2 3-6 15,1 4 11-15,0 0 0 16,0-1-15-16,0 0 3 16,6 0 0-16,12 1-4 15,7 1-5-15,8 3 4 16,6 2 0-16,14 1-2 16,11 0 6-16,11 0-7 15,10 0 5-15,5 0-1 16,2 0 1-16,2-3 4 15,-4 0-4-15,-10 2 4 0,-13 1-5 16,-20 0-1-16,-13 0-1 16,-12 0 2-16,-12 0-4 15,0 0 4-15,-9 0 0 16,-1 0 0-16,0 0 2 16,0 0-2-16,0 0-1 15,0 0-7-15,0 5-46 16,-6 13-99-16,-13 1-111 15,-11 5-225-15</inkml:trace>
  <inkml:trace contextRef="#ctx0" brushRef="#br0" timeOffset="58833.59">6053 10993 985 0,'0'0'141'0,"0"0"-111"0,0 0-8 15,0 0-13-15,0 0 16 16,3 88 31-16,-3-48-28 16,0-4-20-16,0-6 0 15,0-8 1-15,0-3-4 16,0-8-4-16,0-3-1 16,0-4 3-16,0-2-3 15,0-2-8-15,0 0-9 16,-3 0-89-16,3 0-121 15,0-6-165-15</inkml:trace>
  <inkml:trace contextRef="#ctx0" brushRef="#br0" timeOffset="59070.96">6247 11119 1047 0,'0'0'195'16,"0"0"-167"-16,0 0 35 16,0 0 34-16,0 0-44 15,0 0-45-15,60 2-5 16,-14-2 0-16,2 0-3 16,-3 0 0-16,-5 0-40 15,-9 0-74-15,-4-3-79 0,-10-6-154 16,2 0-456-1</inkml:trace>
  <inkml:trace contextRef="#ctx0" brushRef="#br0" timeOffset="59311.32">6772 10942 189 0,'0'0'850'15,"0"0"-741"-15,0 0-90 16,0 0 52-16,0 0-17 0,0 0 6 16,27 82 26-16,-18-42-52 15,-1 1-14-15,0-3-11 16,0-5 2-16,-2-1-11 16,3-8-7-16,-3-1-46 15,-5-6-98-15,-1-7-250 16</inkml:trace>
  <inkml:trace contextRef="#ctx0" brushRef="#br0" timeOffset="60184.98">2490 12352 432 0,'0'0'170'0,"0"0"-159"15,0 0 19-15,0 0 102 16,0 0 18-16,0 0-40 15,0 0-38-15,21-19-32 16,-21 29-27-16,0 19-6 16,2 18 42-16,-2 14 26 15,0 3-49-15,0-1-9 16,0-11-13-16,1-11 1 16,1-10-4-16,1-9 1 15,-2-7-1-15,2-8-1 16,0-4 10-16,0 1 0 15,6-3 0-15,3-1-3 16,9 0-4-16,6 0 6 0,7 0-5 16,5 0-2-16,0 0-1 15,1 0-2-15,2 0 0 16,-3-1-4-16,-2-3-34 16,6-2-89-16,-1 0-67 15,0-7-154-15</inkml:trace>
  <inkml:trace contextRef="#ctx0" brushRef="#br0" timeOffset="60411.38">3281 12536 1046 0,'0'0'88'16,"0"0"-88"-16,0 0 0 15,0 0-2-15,91-9 2 16,-51 9-15-16,-5 0-183 16,-10 0-415-16</inkml:trace>
  <inkml:trace contextRef="#ctx0" brushRef="#br0" timeOffset="60602.86">3405 12778 737 0,'0'0'436'0,"0"0"-400"16,0 0-19-16,0 0 44 15,0 0-25-15,124-22-36 16,-70 9-2-16,3 1-40 15,2-3-111-15,-7-3-311 16</inkml:trace>
  <inkml:trace contextRef="#ctx0" brushRef="#br0" timeOffset="61185.3">4303 12172 892 0,'0'0'113'0,"0"0"-74"16,0 0-39-16,0 0 0 15,-30 106 61-15,8-45-9 16,1 1-24-16,5-5-17 0,1-12 2 16,7-8-13-16,5-11 0 15,2-8 3-15,1-8 4 16,0-7 1-16,0 0 3 15,4-2 6-15,17-1-5 16,10 0 10-16,8 0-11 16,3 0-10-16,-5 0-1 15,1 0 1-15,-7 0-2 16,-1 0-16-16,-5 0-77 16,-1 0-91-16,-9-1-70 15,1-2-441-15</inkml:trace>
  <inkml:trace contextRef="#ctx0" brushRef="#br0" timeOffset="61654.05">4728 12483 559 0,'0'0'371'16,"0"0"-285"-16,0 0-3 15,0 0 18-15,0 0 0 16,0 0-48-16,0-9-40 15,0 15-13-15,0 19-6 16,0 7 6-16,0 5 0 16,0-3 1-16,1-9-1 15,12-5 1-15,0-9 0 16,5-6 0-16,1-5 4 16,1 0 5-16,1-3-4 15,-5-11 2-15,-4-5-7 16,-6-2 2-16,-6-2 2 0,0-2-3 15,-3-3 3-15,-12 4-5 16,-4 6-3-16,-1 2 0 16,2 9-18-1,-1 6-29-15,-2 1-66 0,5 0-94 16,3 7-394-16</inkml:trace>
  <inkml:trace contextRef="#ctx0" brushRef="#br0" timeOffset="62954.57">5424 12008 109 0,'0'0'59'15,"0"0"12"-15,0 0 30 0,0 0 2 16,0 0 7 0,0 0-41-16,23-43-7 0,-21 36-6 15,1-1 14-15,0-1 13 16,0 1-8-16,0-2-9 16,0 1-3-16,-3 1-21 15,0-1-6-15,0 3-5 16,0 4 2-16,0 2 2 15,0 0-14-15,-15 23-16 16,-13 24-2-16,-11 19 62 16,-3 12 6-16,5 2-31 15,14-4-15-15,10-10-11 0,13-13-3 16,0-9-9-16,13-10 5 16,14-9 0-16,10-6-6 15,7-10-1-15,5-6-64 16,3-3-87-16,-1 0-164 15</inkml:trace>
  <inkml:trace contextRef="#ctx0" brushRef="#br0" timeOffset="63521.05">5993 12035 884 0,'0'0'69'0,"0"0"-66"0,0 0 39 16,0 0 97-16,-97 93-81 15,86-59-24-15,8 0-13 16,3-4-4-16,0-5-12 16,19-5 2-16,8-6 7 15,4-8-6-15,3-6-3 16,1 0 0-16,-5-1-4 16,-5-12 6-16,-10-5-3 15,-7 0 2-15,-7-5-3 16,-1-4-3-16,-4-2 0 15,-16 0 1-15,-5 2 1 16,1 4 0-16,0 9 5 16,4 6-7-16,0 6-2 0,0 2-1 15,5 0-32-15,9 3-101 16,6-1-270-16</inkml:trace>
  <inkml:trace contextRef="#ctx0" brushRef="#br0" timeOffset="63769.39">6398 11914 882 0,'0'0'236'0,"0"0"-229"15,67 127-2-15,-39-60 61 16,-12 3 10-16,-5 5-39 15,-11-2-15-15,-1-3-7 16,-26-5-14-16,-15-5 0 16,-12-3-2-16,-10-2-36 15,-9-14-172-15,-8-13-440 16</inkml:trace>
  <inkml:trace contextRef="#ctx0" brushRef="#br0" timeOffset="64536.34">3298 13516 1012 0,'0'0'197'0,"0"0"-164"15,0 0-33-15,0 0-11 16,0 0 11-16,-17 115 39 16,4-52-23-16,1 0-12 15,-1-4-1-15,-1-9-2 0,5-11-1 16,2-11 0-16,2-14-1 16,5-8 1-16,0-6 1 15,0 0 22-15,0 0 13 16,3 0-7-16,18 0-19 15,16 0-3-15,9 0 8 16,5-3-8-16,3 0 1 16,1 2-2-16,0 1-6 15,-4 0-4-15,0 0-31 16,-1 0-66-16,-3-5-162 16,-6-10-368-16</inkml:trace>
  <inkml:trace contextRef="#ctx0" brushRef="#br0" timeOffset="64796.64">4284 13608 1137 0,'0'0'123'16,"0"0"-117"-16,0 0 0 0,0 0 16 15,124-40-11 1,-71 27-11-16,-2 5-11 0,-12 5-94 16,-17 3-187-16,-13 0-413 15</inkml:trace>
  <inkml:trace contextRef="#ctx0" brushRef="#br0" timeOffset="64984.14">4221 13884 1194 0,'0'0'136'0,"0"0"-111"15,0 0 62-15,0 0 26 16,0 0-75-16,134-43-38 15,-62 18-4-15,-2 6-10 0,-10 5-58 16,-13 0-84-16,-14 3-233 16</inkml:trace>
  <inkml:trace contextRef="#ctx0" brushRef="#br0" timeOffset="65370.12">5113 13439 1167 0,'0'0'93'0,"0"0"-93"16,-53 72 3-16,45-42 18 15,8 2-5-15,9-3-14 16,27-6 1-16,13-7 3 15,9-10-2-15,2-6-4 16,0 0-25-16,-7-17 7 16,-6-8 13-16,-7-2 5 15,-9 0 2-15,-11-6 23 16,-14-3-6-16,-6-6 32 16,-11-1-23-16,-20-2-8 15,-5 7 0-15,-3 9 1 16,2 10-14-16,4 13-7 15,2 6-2-15,4 0-51 16,1 12-45-16,6 6-163 0,5-5-480 16</inkml:trace>
  <inkml:trace contextRef="#ctx0" brushRef="#br0" timeOffset="67136.38">2793 15016 963 0,'0'0'137'0,"0"0"-86"16,0 0-51-16,0 0 0 16,-9 82 7-16,5-12 55 15,1 5-19-15,3-3-33 16,0-8-9-16,0-11-1 16,0-11 0-16,0-11 1 15,0-9 1-15,0-10-4 16,0-7 5-16,0 0 1 0,0-5 15 15,0 0 0-15,0-9 10 16,-3-22-15-16,0-16-12 16,3-8-2-16,0-4-2 15,0 2-19-15,16 18 12 16,-4 13 6-16,2 14 0 16,5 12-4-16,3 2-11 15,7 25 13-15,-1 7 1 16,2 4 0-16,-4-4 4 15,0-2 0-15,0-9 0 16,-6-9 0-16,-6-3 1 16,1-8-1-16,-5-3 9 0,1 0-5 15,2-9 4 1,2-15-1-16,1-7 3 0,-2-8 10 16,-1-11 4-16,-5-7-18 15,-5-10 3-15,-3-9 7 16,0-1-13-16,0 14 0 15,-5 17-1-15,2 19 2 16,2 15-4-16,-1 10-18 16,2 2-106-16,0 14-217 15,0 13-36-15</inkml:trace>
  <inkml:trace contextRef="#ctx0" brushRef="#br0" timeOffset="67736.78">3507 15018 928 0,'0'0'119'0,"0"0"-101"16,0 0 17-16,-65 76 15 16,64-45-24-16,1 1-20 15,3-5-3-15,16-2 2 16,7-8-5-16,2-6 7 15,3-5 5-15,4-6-8 16,-4 0-1-16,-6 0-4 16,-7-10 2-16,-12-5 4 15,-6-1-2-15,0-3-3 0,-9-3-20 16,-10 1 18-16,-8 3-1 16,6 6 3-16,0 6 3 15,9 2 4-15,9 1 9 16,3 3-9-16,0 0-7 15,3 0-2-15,17 0-3 16,8 0 5-16,9 0 11 16,8 0-7-16,0-7-3 15,2-9 0-15,0-4 1 16,-1-5 2-16,-8-5 8 16,-7-1 14-16,-10-2 6 15,-8-4-16-15,-4-3-15 16,-5-10-1-16,-4 0 0 15,0 6 1-15,0 11-1 16,-7 13 4-16,7 11 5 0,0 9 8 16,0 0-17-16,0 37 0 15,0 15 0-15,0 19 28 16,0 4-5-16,0 0-7 16,7-8-13-16,2-5-3 15,-1-6-3-15,-2-12 2 16,-2-6 1-16,-4-9-41 15,0-8-65-15,0-9-84 16,-19-4-125-16,-8-8-465 16</inkml:trace>
  <inkml:trace contextRef="#ctx0" brushRef="#br0" timeOffset="67904.33">3760 15073 870 0,'0'0'273'0,"0"0"-260"15,0 0 8-15,0 0 63 16,0 0-26-16,113-36-34 16,-51 24-19-16,2 2-5 15,-3 3-2-15,-6 3-51 16,-13-1-230-16,-11 2-593 16</inkml:trace>
  <inkml:trace contextRef="#ctx0" brushRef="#br0" timeOffset="68271.34">4410 14866 1126 0,'0'0'2'15,"18"93"-1"-15,-7-38 1 16,4-7 22-16,0-8 19 16,4-8 1-16,-2-5-22 15,-1-11-6-15,-7-6-5 0,1-4 5 16,-4-3 0-16,2-3 19 16,-1 0 1-16,5-19 6 15,2-11-16-15,0-13-2 16,0-10-6-16,4-12-16 15,-3-3 1-15,-3 6-3 16,-2 11-4-16,1 16 3 16,-7 13-4-16,1 10-29 15,-1 9-66-15,2 3-105 16,0 0-275-16</inkml:trace>
  <inkml:trace contextRef="#ctx0" brushRef="#br0" timeOffset="69088.16">4937 14909 994 0,'0'0'200'0,"0"0"-186"16,0 0-11-16,-98 47 6 15,78-17 13-15,7-2-21 16,10-1-1-16,3 0-3 16,0-5 2-16,0-4-1 0,3-6-3 15,10-3-17 1,1-5 3-16,-1-4 13 0,1 0-6 16,-4 0 3-16,-1-11 9 15,-3-1 7-15,-3-1-2 16,3 0-1-16,0 3-2 15,0 4 7-15,2 6 14 16,3 0-18-16,4 0-4 16,0 3-1-16,4 10 0 15,1 3 1-15,2 0 3 16,-1-3 2-16,0-5-5 16,0-2 6-16,3-6 11 15,1 0 21-15,1-19 3 16,6-9-22-16,-6-9-13 15,-1-11-3-15,-4-9-3 0,-4-10-1 16,-4-9 0-16,-3-8-4 16,-2-6-12-16,-4 0-4 15,-1 9-4-15,-3 19 18 16,0 20 6-16,0 20 12 16,0 12 13-16,0 10-22 15,-3 1-3-15,-16 34 0 16,-8 19 3-16,2 16 20 15,5 8 1-15,7-2-12 16,7-2 1-16,6-12 24 16,0-12-27-16,0-12-2 15,6-13 0-15,7-11-8 0,0-10 6 16,7-4 4-16,7 0-6 16,4-6 4-16,8-13-7 15,-3-11-2-15,-2-4-4 16,-4-2-11-16,0-2-4 15,-5 8-1-15,-7 11 0 16,-6 7 20-16,-8 8 1 16,-2 4 5-16,-2 0-5 15,3 0-1-15,0 10 1 16,2 12 4-16,2 2 8 16,-3 1-9-16,-1-2-3 15,-1-3 0-15,-2 0-20 16,0-4-49-16,0-1-72 15,0-7-144-15,-8-4-376 16</inkml:trace>
  <inkml:trace contextRef="#ctx0" brushRef="#br0" timeOffset="69230.78">5704 14475 1101 0,'0'0'119'0,"0"0"-115"15,0 0-4-15,0 0-13 16,0 0-123-16,0 0-683 16</inkml:trace>
  <inkml:trace contextRef="#ctx0" brushRef="#br0" timeOffset="69685.56">6110 14558 1187 0,'0'0'28'0,"0"94"3"16,0-51 18-16,6-11-12 16,4-3 9-16,-1-5-9 15,0-5-20-15,0-6-14 16,-6-4-2-16,-3-7-1 15,0-2 0-15,0 0-12 0,0 0-29 16,-18-12 12-16,-10-10-5 16,-8-6-6-16,-1 6 14 15,1 4 26-15,3 9 3 16,3 9 21-16,2 0 4 16,3 11-7-16,2 13 10 15,7 5-8-15,4 2-4 16,6 1 3-16,6-5-10 15,0-2 4-15,13-8-11 16,7-4 7-16,5-5-1 16,2-8-3-16,4 0-1 15,1 0-4-15,2-10-2 0,0-4-1 16,2-5-19-16,-6-5-31 16,-3 1-38-16,-8-4-101 15,-10-1-268-15</inkml:trace>
  <inkml:trace contextRef="#ctx0" brushRef="#br0" timeOffset="71402.97">11500 8318 987 0,'0'0'22'0,"0"0"3"16,0 0-9-16,0 0-1 16,0 0-6-16,0 0-5 15,0-12 4-15,0 12 5 16,0 0 4-16,0 0-11 16,0 2-6-16,-6 15 3 15,0 9-1-15,-3 11 1 16,0 1 2-16,-4 10-3 15,2 2 3-15,0 0-5 16,2 0 3-16,1-2-2 16,4 2 0-16,1-3-1 0,1 3 7 15,2 2-7 1,0 2-5-16,0 3 5 0,0 2 1 16,-3 6 4-16,-3 7-4 15,-3 5-1-15,-3 5 0 16,-4 1 2-16,1 1 16 15,3 3-16-15,3 1 5 16,0 1-4-16,2 0-2 16,-2 5 17-16,0 2-5 15,-3 6-5-15,-3 5-7 16,-3 1-1-16,-1 2 0 16,-5 2 0-16,-1-4 0 15,-4 4 0-15,1 2 0 0,1 3 2 16,1-3-2-1,4 7 0-15,3 5 1 0,2 2 0 16,1 8 4-16,1-1-1 16,-4-1 9-16,-4 3-8 15,-3-1-2-15,-6 7 4 16,-2 5-7-16,-2 2 2 16,0 3-2-16,0-4 1 15,3-3-1-15,4-3 0 16,-1-3 0-16,1-1 1 15,0 4-1-15,-3-2 0 16,1-1 0-16,-2-5 7 16,0-5-7-16,3-1 0 15,1-3-1-15,0 0 0 0,6 5 1 16,2 2 0-16,7-2 1 16,4 0-1-16,2-4 1 15,4-3-1-15,1 1 2 16,1-6-1-16,-1 0 0 15,1-1 0-15,-2 0-1 16,-3-4 0-16,-3-4-1 16,-1-8 1-16,2-6 2 15,0-8-2-15,5-10-2 16,-1-9-1-16,5-10 2 16,0-6 1-16,0-8 4 15,0-4-4-15,5-6 15 16,2-7-12-16,0-5 4 0,-1-7-4 15,-3-5-3-15,-1-7 2 16,1-1-2-16,-1-3 10 16,-1 0-4-16,4 0-6 15,8-10-9-15,3-17-116 16,5-18-362-16</inkml:trace>
  <inkml:trace contextRef="#ctx0" brushRef="#br0" timeOffset="72990.72">12558 8049 852 0,'0'0'74'0,"0"0"-49"15,-115 51 18-15,67-2 46 16,4 8-18-16,9 2-42 16,18 0-6-16,17-2-21 0,0-6 6 15,37-4 1 1,8-8-9-16,11-10 5 0,7-13 6 15,1-8-10-15,2-8-1 16,-5 0-6-16,-8-11-31 16,-12-6 15-16,-16-2 13 15,-14 1-11-15,-10 3 0 16,-1 3-10-16,0 5 30 16,0 4 11-16,0 3 16 15,3 0-27-15,10 5-10 16,13 8-5-16,8 0 15 15,8 1 0-15,6-4 1 16,4-8 2-16,0-2-2 16,-3 0 1-16,-7-4 1 15,-10-8 1-15,-16-1 1 16,-12-2 2-16,-4-4 12 0,-13-1-17 16,-23-5 0-16,-13 0-2 15,-9 3 2-15,1 4 16 16,9 8-12-16,17 4-6 15,19 6-2-15,12 0-20 16,5 14-198-16,26 3-18 16,9-3-466-16</inkml:trace>
  <inkml:trace contextRef="#ctx0" brushRef="#br0" timeOffset="74003">13279 8357 1062 0,'0'0'67'16,"0"0"-67"-16,0 0-43 15,0 0 40-15,107 35 2 16,-82-9-12-16,-5 5 1 15,-7-4 10-15,-7-3-36 16,-3-6-1-16,-3-6 14 16,0-6 15-16,0-6 9 15,0 0 1-15,-6 0 25 0,-4-8-19 16,4-12 13-16,6-7 35 16,0-10-26-16,12-3-17 15,10 4-5-15,7 6 5 16,0 11 16-16,3 13-17 15,1 6-6-15,-1 5-2 16,2 15-1-16,2 4 6 16,-1 2 5-16,2 2-7 15,3-5-2-15,6-3 6 16,4-4-6-16,-3-8 10 16,-3-4 1-16,-10-4-12 0,-10 0 1 15,-6 0 2 1,-9-6-1-16,-8-12 4 0,-1-4-1 15,-4-5-7-15,-21-1-7 16,-8 3 4-16,-5 3 3 16,2 8 0-16,5 7 8 15,7 7 0-15,7 0-8 16,3 6-2-16,6 9 0 16,5 3-1-16,3 4 3 15,0-4 0-15,9 1 0 16,8-4 3-16,7-3-2 15,3-6 6-15,3-4 3 16,4-2-9-16,0 0 7 16,-1-16-5-16,-5-5-2 15,-4-5 13-15,-3-7-13 0,-7-9 1 16,-3-14-1-16,-6-11 1 16,-4-12-2-16,-1 3-22 15,0 8 2-15,0 19 15 16,0 20 5-16,-4 17 20 15,0 9 5-15,2 3-5 16,-2 9-20-16,-6 28-5 16,0 19 5-16,-2 17 11 15,6 6 1-15,6-4-8 16,0-10-2-16,6-9-2 16,10-12 1-16,4-9-1 15,5-12 7-15,5-6-4 0,6-11 6 16,7-6-9-1,4 0 6-15,0-19-1 0,-3-8-1 16,-7-7-4-16,-3-9-5 16,-7-7-28-16,-3 3-15 15,-8 9 32-15,-8 15 16 16,-5 16 11-16,-2 7 8 16,-1 0-19-16,0 19-17 15,0 14 17-15,0 5 8 16,2 4 4-16,-1-4-10 15,1-4-2-15,1-5 0 16,-2-3-1-16,-1-3-54 16,0-9-165-16,-3-8-129 15</inkml:trace>
  <inkml:trace contextRef="#ctx0" brushRef="#br0" timeOffset="74152.61">14590 8029 1222 0,'0'0'93'16,"0"0"-64"-16,0 0-12 15,0 0-13-15,0 0-4 16,0 0-111-16,60-28-312 16</inkml:trace>
  <inkml:trace contextRef="#ctx0" brushRef="#br0" timeOffset="74385.98">14891 7824 906 0,'0'0'249'0,"0"0"-240"16,0 91-5-16,0-27 105 15,0 6-63-15,9-2-33 16,3-4-11-16,2-6-2 15,-4-9-2-15,-2-6 1 16,-5-8-47-16,-3-4-82 16,0-10-141-16,-19-9-209 15</inkml:trace>
  <inkml:trace contextRef="#ctx0" brushRef="#br0" timeOffset="74653.27">14775 8176 1040 0,'0'0'118'16,"0"0"-114"-16,94-15 0 16,-42 15 22-16,4 0-4 15,0 0-19-15,1 0-1 16,-7 0 6-16,-9 0-8 16,-11 0 0-16,-14 0-21 15,-9 0-11-15,-4 0 22 0,-3 0-7 16,0 13-5-16,0 7 14 15,0 10 8-15,-3-1 9 16,-4 0-3-16,0-4 1 16,4-4-7-16,3-4 0 15,0-5-4-15,0-4-76 16,0-8-142-16,0 0-331 16</inkml:trace>
  <inkml:trace contextRef="#ctx0" brushRef="#br0" timeOffset="74781.92">15372 7922 11 0,'0'0'0'0,"0"0"-11"16</inkml:trace>
  <inkml:trace contextRef="#ctx0" brushRef="#br0" timeOffset="75453.13">15372 7922 758 0,'94'84'119'0,"-106"-68"-67"15,0 5 46-15,3 2 14 16,8 4-62-16,1 1-36 16,3 0-3-16,20-3 7 0,12-3-11 15,8-7-7 1,2-4 2-16,1-7-2 0,-7-4-20 15,-5 0-12-15,-10-1-9 16,-11-11 5-16,-8-5 36 16,-5-9-10-16,-8-9-24 15,-17-9 30-15,-8-1 0 16,0 4 4-16,4 10 0 16,5 10 0-16,9 11 20 15,9 7 30-15,3 3-26 16,0 0-24-16,2 18-10 15,-1 6 10-15,2 5 1 16,0 2 3-16,0-1-4 16,13-3 0-16,1-5 1 15,3-2-1-15,-1-5 0 0,4-3-1 16,-2-6-2-16,-4-6-4 16,3 0-21-16,-1-13 28 15,4-13 2-15,7-8 3 16,3 1-2-16,3 3 6 15,3 10-5-15,0 8 4 16,-1 9-8-16,0 3 0 16,-4 3-3-16,-3 17 2 15,-7 4-1-15,-9 4-4 16,-7 1 2-16,-5-4 1 16,0-4-4-16,-3-4 7 15,-11-6 0-15,-2-1 3 16,-4-4 1-16,4-4-4 0,5-2-9 15,11-8 9-15,0-23 22 16,30-12 2-16,12-8-24 16,10 6 9-16,0 10 36 15,-5 15-9-15,-7 10 1 16,-11 7-10-16,-7 3-23 16,-10 1-4-16,-5 17-6 15,-5 9 0-15,-2 6-9 16,0 3-114-16,0-10-225 15</inkml:trace>
  <inkml:trace contextRef="#ctx0" brushRef="#br0" timeOffset="75921.88">16716 7926 663 0,'0'0'434'16,"0"0"-375"-16,0 0-10 0,0 0 15 15,0 0 0 1,0 0-16-16,8-45-28 0,8 45-20 15,7 10-15-15,5 10 15 16,-4 9-9-16,-8 6 4 16,-10 1-6-16,-6 2 11 15,0-6-4-15,0-8 0 16,0-7 8-16,0-6-5 16,3-3 3-16,19 0-3 15,5 3 1-15,4 3-2 16,-5 2-2-16,-7 1-7 15,-10 7-1-15,-9 0-3 0,-6 0 6 16,-27 1 9-16,-10-3 25 16,-11-3 37-1,-1-3 25-15,5-5-17 0,8-4-54 16,10-5-16-16,10-2-23 16,10-7-117-16,1-16-311 15</inkml:trace>
  <inkml:trace contextRef="#ctx0" brushRef="#br0" timeOffset="77047.87">12846 8706 687 0,'0'0'110'15,"0"0"-109"-15,0 0 3 16,0 0 29-16,0 0 35 16,0 0-34-16,-51 32-30 0,30-26-4 15,7 0 0 1,5-3 0-16,7-2 12 0,2-1 12 15,0 0 16-15,0 0 11 16,11 0-2-16,20 0-32 16,18-11-9-16,15-2 2 15,15-2 5-15,12 1-6 16,11 2-5-16,12 4 8 16,10 2 1-16,3 3 11 15,-3 3 15-15,-5 0-30 16,-10 2-8-16,-3 6 1 15,-6-3-1-15,0-5-2 16,6 0-5 0,2 0 2-16,8-4 3 15,3-4-9-15,2-4 9 0,-2 3-1 0,-1-1 3 16,2 0-1-16,-7 2 9 16,-7 2 5-16,-5 0-8 15,-10 1-6-15,2-1-2 16,4-1 2-16,6 2-1 15,6-1 4-15,6 2-4 16,1 2 1-16,5 1 0 16,-2-1 6-16,-6 2-5 15,-9-1-2-15,-15-2 0 16,-17-1-7-16,-16-1 4 16,-14-1-8-16,-10-1 12 15,-9 0 1-15,-2-2 4 0,1-1-4 16,0 0 4-1,3-1 7-15,0 1 11 0,4 0-4 16,-3 5-3-16,-3-1 3 16,-4 3 5-16,-8 1-3 15,-6 0 1-15,-3 2-9 16,-2-2-2-16,0 2 4 16,0 0-10-16,0 0-1 15,0 0 0-15,0 0-1 16,0 0 1-16,0 0 0 15,0 0 0-15,0 0 9 16,0 0 10-16,0 0-11 16,0 0 7-16,0 0-6 15,0 0-12-15,0 0 1 0,0 0-2 16,0 0-3-16,0 0-57 16,0 4-111-16,1-4-280 15</inkml:trace>
  <inkml:trace contextRef="#ctx0" brushRef="#br0" timeOffset="82140.23">18341 7905 157 0,'0'0'582'16,"0"0"-459"-16,0 0-32 16,0 0 4-16,0 0 19 0,0 0-15 15,0 0-44-15,12-34-55 16,-9 66-3-16,10 18 3 16,2 16 19-16,4 3-1 15,4-3-13-15,4-10 2 16,0-17-7-16,-4-9 6 15,-3-10-6-15,-7-11 5 16,-5-4-4-16,-4-5 3 16,0 0 1-16,-1 0 3 15,5 0 22-15,6-21 24 16,8-14-37-16,5-11-13 16,-1-11 0-16,-4-6-2 0,-2-3 0 15,-2 2-2 1,-4 6 0-16,-3 9 0 0,-3 5 0 15,-5 8 3-15,0 5-3 16,-1 10-9-16,-1 6-10 16,1 10-31-16,4 5-53 15,4 4-164-15,3 18-252 16</inkml:trace>
  <inkml:trace contextRef="#ctx0" brushRef="#br0" timeOffset="82653.87">19052 8111 1004 0,'0'0'140'0,"0"0"-97"15,0 0 15-15,0 0 3 16,-14-85-13-16,14 66-22 0,13 1-21 16,8 4-5-16,9 8-3 15,1 6 0-15,2 3 2 16,-2 20-4-16,-1 10-5 15,-3 3 6-15,-5 1 4 16,0-7 0-16,-3-8 0 16,-3-7 10-16,1-9 0 15,2-6 8-15,5 0 20 16,7-2-4-16,2-16-7 16,1-4-4-16,-3-5 8 15,-4-3-3-15,-3-3-20 16,-7-3 3-16,-1 2-2 15,-6 2-7-15,-3 11-1 16,-3 8-2-16,-1 7-2 16,-3 6-28-16,0 0-65 0,0 22-85 15,-3 8-84-15,-14 9-66 16</inkml:trace>
  <inkml:trace contextRef="#ctx0" brushRef="#br0" timeOffset="83053.8">19172 8540 826 0,'0'0'156'0,"0"0"-110"15,0 0 44 1,0 0-10-16,-32-78-3 0,31 57-36 15,1 2-16-15,0 1-24 16,13 7 0-16,8 6-1 16,2 5-4-16,2 0 0 15,7 16-9-15,0 8 9 16,3 5 4-16,2-1 3 16,-6-6-2-16,0-5 4 15,-1-5 19-15,0-7 1 16,1-5 13-16,2 0 6 15,2-4-10-15,-6-9 10 16,0-7-18-16,-8-1-6 0,-2-5-5 16,-5 0-7-16,-4-1 0 15,-6 5-8-15,-2 6-5 16,-1 9-2-16,-1 5-35 16,3 2-58-16,5 0-54 15,10 0-267-15</inkml:trace>
  <inkml:trace contextRef="#ctx0" brushRef="#br0" timeOffset="83376.92">20528 8064 1059 0,'0'0'109'15,"0"0"-81"-15,-87 8 14 16,46 27 8-16,5 14-10 16,8 6-6-16,14 2-18 15,14-8-1-15,2-5-9 16,26-9 26-16,12-6-8 16,6-7-11-16,9-7 3 15,4-5-15-15,3-4 6 16,-2-5-4-16,-8 1-1 15,-10-2-2-15,-15 0-4 16,-11 0-31-16,-10 0-54 16,-6 0-38-16,0 0-55 15,-13-9-363-15</inkml:trace>
  <inkml:trace contextRef="#ctx0" brushRef="#br0" timeOffset="85523.19">12310 9610 763 0,'0'0'65'16,"0"0"-14"-16,0 0-3 16,0 0 32-16,0 0 10 0,0 0-50 15,0 0-6-15,3-72-19 16,-3 71 8-16,0 1 0 15,0 3-23-15,0 25 0 16,0 16 0-16,-7 18 14 16,-11 7 14-16,0-4-19 15,0-4-4-15,3-12-1 16,6-10 0-16,5-12-3 16,1-10 0-16,3-8 1 15,0-6 0-15,0-3 0 16,0 0 17-16,7 0 2 15,19 0 0-15,10-6-16 16,10-2-2-16,-1-1-3 16,-1 3 0-16,-5 3 0 15,-3 1-9-15,-2 2-57 0,-4-1-115 16,-6-3-198-16</inkml:trace>
  <inkml:trace contextRef="#ctx0" brushRef="#br0" timeOffset="85740.61">12807 9780 693 0,'0'0'422'0,"0"0"-359"0,0 0-52 16,0 0 17-16,0 0 0 15,0 0-27-15,76 10-2 16,-46 0-29-16,-7-2-183 16,-9-1-197-16</inkml:trace>
  <inkml:trace contextRef="#ctx0" brushRef="#br0" timeOffset="85905.17">12837 10043 981 0,'0'0'154'0,"0"0"-129"16,0 0 34 0,0 0 39-16,124-2-88 0,-61-5-10 15,4-1-22-15,1-5-132 16,-6-6-542-16</inkml:trace>
  <inkml:trace contextRef="#ctx0" brushRef="#br0" timeOffset="86260.22">13602 9531 990 0,'0'0'168'16,"0"0"-168"-16,-39 93 0 16,7-31 78-16,3 5-15 15,4-5-39-15,9-8-22 16,8-9 4-16,7-10-5 16,1-10 4-16,0-9 12 15,3-5-11-15,11-5 5 16,8-4 3-16,6-2 12 15,8 0-16-15,5 0-6 16,3-12-2-16,1-1-4 16,-1 3-24-16,-2-3-107 15,-3-3-186-15,-7-3-548 0</inkml:trace>
  <inkml:trace contextRef="#ctx0" brushRef="#br0" timeOffset="86521.52">13978 9894 983 0,'0'0'86'0,"0"0"-7"15,0 0-6-15,-45 77-38 16,68-58-3-16,19-2-4 0,10-4-15 16,6-7-8-1,-1-6 11-15,-7 0-14 0,-11-5 2 16,-12-9 3-16,-13-1 10 15,-11-5 15-15,-3-1 13 16,-9-2-30-16,-15 2-8 16,-2 4-7-16,1 8-5 15,-2 9-45-15,2 0-103 16,0 0-393-16</inkml:trace>
  <inkml:trace contextRef="#ctx0" brushRef="#br0" timeOffset="87822.04">14717 9806 670 0,'0'0'181'0,"0"0"-89"16,0 0-7-16,0 0 9 15,0 0 9-15,0 0-68 16,0 0-33-16,-35 51 49 15,46 14 8-15,10 2-31 16,3-6-12-16,4-5 1 16,-2-8-9-16,2-9-4 15,-3-6-2-15,-6-10 7 16,-3-10-9-16,-10-7 2 16,-2-4 1-16,-3-2 1 15,-1 0 6-15,2-5 4 16,4-20 3-16,3-14-17 15,3-12-3-15,-2-12-1 16,-2-4 4-16,-2-8-21 0,-1-2 1 16,-3-1 6-16,-1 3-5 15,-1 0 4-15,0 5 5 16,0 4 4-16,-5 5 6 16,-4 5-1-16,1 6 1 15,2 6 0-15,3 4 1 16,0 5 2-16,3 5-2 15,0 5 3-15,0 7 0 16,0 5 10-16,0 7-5 16,0 4-7-16,0 2 2 15,2 0-4-15,5 0-2 16,5 0 1-16,12 0 0 0,9 2 0 16,6 10 1-1,13-1 0-15,12-3-1 0,5-2 1 16,10-1 4-16,7-4-4 15,5-1-1-15,9 2 1 16,5-2 0-16,0 3-5 16,-6-1 4-16,-5 1 2 15,-5 1 2-15,-4-2 0 16,-5-1-2-16,2 1-1 16,4-2 0-16,2 0 1 15,-3 0 2-15,2 0-3 16,-5 0-1-16,-7 0-2 15,-8 0 0-15,-14 0 4 0,-14 0-1 16,-15 0 3 0,-11 0-1-16,-8 0-2 0,-4 0 3 15,-1 0 7-15,0 0-10 16,0 0-2-16,0 0-6 16,0 0-50-16,-22 9-121 15,-12 4-79-15,-18 1-519 16</inkml:trace>
  <inkml:trace contextRef="#ctx0" brushRef="#br0" timeOffset="88384.54">15473 9544 604 0,'0'0'233'16,"0"0"-153"-16,0 0-57 15,0 0-2-15,0 0 42 16,-35 100 58-16,19-47-45 0,6-1-32 16,3-5-19-16,4-8-3 15,3-6 5-15,0-7-20 16,0-8-3-16,0-6-3 15,0-6 2-15,0-6-2 16,0 0-1-16,0 0-1 16,0 0-48-16,1 0-87 15,8 0-212-15</inkml:trace>
  <inkml:trace contextRef="#ctx0" brushRef="#br0" timeOffset="88942.04">15748 9762 1041 0,'0'0'131'15,"0"0"-110"-15,0 0 28 16,0 0 18-16,0 0-37 0,0 0-19 15,18 0-11-15,16 0 0 16,12 0 2-16,5 0 0 16,0 0 2-16,-9 0-4 15,-11 0 1-15,-13 0-1 16,-9 0 0-16,-9 0 0 16,0 0-1-16,0 1-9 15,-6 2-24-15,-9-1-90 16,0-2-241-16</inkml:trace>
  <inkml:trace contextRef="#ctx0" brushRef="#br0" timeOffset="89676.09">16416 9925 909 0,'0'0'181'0,"0"0"-117"16,0 0 35-16,0 0-15 16,0 0-41-16,0 0-31 15,15 0-12-15,16 0 0 16,14 0-1-16,9 0-1 16,9 0 2-16,10 0-2 15,12 0 2-15,9 5 0 16,-2-1 6-16,-8-1-3 15,-17 0 10-15,-15-2 0 16,-16 1-2-16,-9-2-2 16,-14 0 4-16,-8 0-6 0,-4 0-3 15,-1 0 1-15,0 0-5 16,0 0-11-16,0 0-38 16,-4 0-96-16,-16-6-268 15</inkml:trace>
  <inkml:trace contextRef="#ctx0" brushRef="#br0" timeOffset="90203.67">16598 9570 610 0,'0'0'229'15,"0"0"-185"-15,0 0 15 0,0 0 26 16,0 0-32-16,0 0-30 16,-85 4-23-16,81 15 11 15,4 3-10-15,0 3 1 16,4 3 2-16,17-2 8 16,6-1-12-16,3-5 2 15,-2-4-2-15,-4-8 4 16,-6-5-4-16,-3-3 7 15,-3 0-1-15,-5-1 11 16,-1-15 23-16,-4-4-10 16,-2-5 8-16,0-3-11 15,0-5-15-15,-11 2-7 0,1 6-4 16,0 6 3 0,3 9-4-16,4 8-3 0,0 2-4 15,1 4-75-15,1 14-63 16,1 4-163-16</inkml:trace>
  <inkml:trace contextRef="#ctx0" brushRef="#br0" timeOffset="90419.1">16861 9719 1117 0,'0'0'121'16,"0"0"-31"-16,0 0 40 0,0 0-30 16,0 0-62-16,0 0-38 15,1 7-1-15,1-7-23 16,-2 3-95-16,4-3-143 16,1 0-681-16</inkml:trace>
  <inkml:trace contextRef="#ctx0" brushRef="#br0" timeOffset="90671.42">17150 9651 974 0,'0'0'160'16,"0"0"-108"-16,0 0 49 15,0 0-45-15,0 0-56 16,0 0-22-16,38 8-125 16,-19-8-146-16,-1 0-490 15</inkml:trace>
  <inkml:trace contextRef="#ctx0" brushRef="#br0" timeOffset="90803.06">17279 9699 665 0,'0'0'419'0,"0"0"-371"16,0 0-22-16,0 0 12 16,0 0-38-16,0 0-64 15,77 1-233-15</inkml:trace>
  <inkml:trace contextRef="#ctx0" brushRef="#br0" timeOffset="90914.76">17481 9703 739 0,'0'0'218'16,"0"0"-218"-16,0 0-87 16,0 0-289-16</inkml:trace>
  <inkml:trace contextRef="#ctx0" brushRef="#br0" timeOffset="91538.1">16773 9238 492 0,'0'0'88'0,"0"0"-37"16,0 0 81-16,0 0 12 0,0 0-21 15,0 0-23-15,-5-26-54 16,5 22 8-16,0 3-26 16,0 0-20-16,2-1 3 15,4 2-9-15,4-1 0 16,9 1-1-16,8 0-2 15,11 0 3-15,10 0-2 16,13 0 2-16,12 0 6 16,8 0-1-16,-2 0-6 15,-1 0 11-15,-14 0-11 16,-14 0 2-16,-17 0-3 16,-17 0 0-16,-10-2 6 15,-4 2-6-15,-2-1 13 16,0 1 0-16,0 0 1 15,0 0-6-15,0 0-8 0,0 0-1 16,1 0-1-16,2 0-1 16,3 0-9-16,1 6 1 15,1 1-28-15,-5 1-55 16,-2 2-57-16,-1-1-88 16,0-4-267-16</inkml:trace>
  <inkml:trace contextRef="#ctx0" brushRef="#br0" timeOffset="92521.47">12364 10816 864 0,'0'0'82'0,"0"0"-6"16,0 0-76-16,0 0 0 15,0 0 12-15,-40 126 56 16,19-61-20-16,1 1-37 16,4-5-3-16,7-6-8 15,6-12 5-15,3-10-2 0,0-14 1 16,0-6-1-16,0-9 1 16,9-4 19-16,9 0 10 15,10 0 6-15,8-4-20 16,3-1 1-16,3-1-15 15,-5 6-3-15,0 0-2 16,1 0-2-16,-1 0 2 16,0 0 0-16,0 3-35 15,1 1-99-15,-1-3-141 16,-2-1-396-16</inkml:trace>
  <inkml:trace contextRef="#ctx0" brushRef="#br0" timeOffset="92796.73">13053 11046 939 0,'0'0'162'16,"0"0"-133"-16,0 0 7 15,0 0 7-15,88-14-25 0,-50 14-18 16,-1 0-3-16,-7 0-21 16,-6 5-108-16,-12 5-176 15</inkml:trace>
  <inkml:trace contextRef="#ctx0" brushRef="#br0" timeOffset="92971.26">13061 11270 837 0,'0'0'229'0,"0"0"-211"16,0 0 30-16,0 0 34 0,0 0-29 15,106-1-47 1,-54-4-5-16,0-2-2 0,0 3-43 15,-5-3-151-15,-4-2-253 16</inkml:trace>
  <inkml:trace contextRef="#ctx0" brushRef="#br0" timeOffset="95658.08">13431 10872 555 0,'0'0'88'0,"0"0"-28"16,0 0-6-16,0 0 49 15,0 0-15-15,0 0-24 16,0 0-11-16,0 0-13 16,12-40 7-16,-12 40-16 15,-12 0-21-15,-8 5-1 16,-14 11 1-16,-7 7 2 16,-5 2 6-16,-6 2-6 15,-1-2-8-15,0-2 3 16,4-2 3-16,7-6 6 15,5-3-12-15,13-4-1 16,8-3 1-16,8-3 1 16,5-1-1-16,3-1 2 0,0 0 3 15,0 0-4-15,0 0 2 16,0 2-5-16,0 0 0 16,0 1 3-16,5 3-4 15,2 1 11-15,4 1-3 16,4 5-6-16,5 1 6 15,10 2 5-15,12 1 1 16,9 2 5-16,4 6-3 16,5 0-12-16,-3 3 5 15,-7 2-8-15,-6-1 2 16,-7 2-4-16,-2-2 0 0,-5-4 1 16,-6-5-2-1,-3-8 2-15,-5-5 1 0,-7-1 3 16,-4-6-2-16,-3 0 11 15,-1 1 1-15,-1-1 13 16,0 0-9-16,0 0-3 16,0 0-9-16,0 0-5 15,0 0 1-15,0 0-3 16,0 0 0-16,0 3-3 16,0-3 2-16,0 0 1 15,0 0 2-15,2 0-2 16,1 2 0-16,0-1 0 15,1-1-2-15,-1 1 0 16,-3 1-1-16,0-2-17 16,0 1-18-16,0 0-28 0,0 4-34 15,0 3-96-15,-10-6-105 16,-7-2-461-16</inkml:trace>
  <inkml:trace contextRef="#ctx0" brushRef="#br0" timeOffset="97237.85">13853 10901 436 0,'0'0'77'0,"0"0"7"16,0 0-4-16,0-82 29 16,0 63-4-16,0 3-42 15,0 7 2-15,0 6 14 16,0 3-12-16,0 7-55 16,0 24-1-16,-3 17-4 15,-8 12 57-15,1 3-22 16,0-2-21-16,1-8-7 15,3-8-9-15,6-9 2 16,0-9-1-16,0-8-5 16,0-9-1-16,0-5 2 0,1-3 4 15,13-2 2-15,6 0 2 16,12 0 3-16,7 0-9 16,3 0-1-16,-4 0-4 15,4 0 2-15,-6 0-1 16,0-2 0-16,-5 0-19 15,-3 0-34-15,-4 2-44 16,-6-1-94-16,-2-5-126 16</inkml:trace>
  <inkml:trace contextRef="#ctx0" brushRef="#br0" timeOffset="97542.04">14460 11134 940 0,'0'0'76'16,"0"0"-32"-16,0 0 24 15,-49 74-27-15,49-57-20 16,28 1-3-16,11-6 0 16,9-5-11-16,1-7-7 15,-1 0 8-15,-9-3-8 16,-11-11 4-16,-13-2-2 15,-14-4 9-15,-1-2 43 16,-25-6-24-16,-12 1-12 0,-8 4 0 16,6 7 7-16,8 5-12 15,10 5-13-15,10 5 0 16,7 1-34-16,4 3-136 16,1 4-284-16</inkml:trace>
  <inkml:trace contextRef="#ctx0" brushRef="#br0" timeOffset="101899.38">12027 12969 147 0,'0'0'327'0,"0"0"-260"16,0 0-8-16,0-92-4 15,0 74 2-15,0 4 7 16,0 6-23-16,0 4 4 16,0 0-5-16,0 3-4 15,0 1-12-15,0 0-5 16,0 0-8-16,0 0-6 0,0 0-5 15,0 0-5-15,0 11-1 16,0 9 6-16,0 10 24 16,0 5 4-16,0 7 24 15,0 6-20-15,0-1-14 16,0 0 0-16,0-2-8 16,0-1-9-16,0-4 0 15,0-2 0-15,0-2-1 16,0-6 0-16,1-1 4 15,-1-5-4-15,0-6 3 0,0-3 6 16,0-6-7 0,0 0 0-16,0-4-1 0,0 3-1 15,0-4 0-15,0 0 3 16,0-1-3-16,0-2 0 16,0 1 0-16,0-2 2 15,0 0-1-15,0 0 5 16,0 0 6-16,5 0-3 15,8 0 5-15,7 0-14 16,8-4 0-16,5 0-2 16,6-1 3-16,7 2-1 15,3 0 0-15,8 0 1 16,-2 3 0-16,-1-1-1 16,-6 1-5-16,-2 0 5 15,-1 0-1-15,1 0-2 0,2 0-1 16,2 0 4-16,1 0-1 15,3 0 2-15,-1 0-2 16,2 0 2-16,4 0-2 16,6 0-5-16,7 0 6 15,5 0 2-15,0 0-2 16,-4 0 2-16,-5 0-2 16,-4 0 1-16,-5 0-2 15,-5 0-2-15,-2 0 2 16,1 0 0-16,-1 0 1 15,2 0 3-15,8 0 4 16,2 0-12-16,6 0 10 16,-2-3-6-16,-2-3 1 15,0 2-3-15,-1 1-2 0,-2-2 5 16,0 4 2-16,-4-1-2 16,0 2 0-16,-3 0-1 15,-1 0-4-15,2-2 5 16,3 1-1-16,0 1-8 15,2-3 3-15,-3 0 1 16,-3 1 5-16,-1-1 0 16,2 1 0-16,1-2-3 15,3 1-2-15,-4 2 5 16,-6-2 1-16,-1 1 0 16,-6-1-1-16,5 0-1 15,1 2-4-15,3-2 5 16,2 1-1-16,0-1 1 0,-3 0 0 15,-5-1 0-15,-5 0 1 16,-1 0-3-16,0-2 2 16,2 2-3-16,5-2 3 15,1 2 0-15,0-2 2 16,3 2-2-16,-1 1-3 16,-3 0 2-16,-2 0 1 15,-4 1 1-15,-2 0 0 16,-5 0-1-16,1 2 9 15,-3 0-5-15,-1 0 1 16,-2 0-3-16,2 0 5 16,3 0 3-16,-1 0-6 15,2 0-2-15,-2 0 4 0,1 0 0 16,-1 1 2-16,3 2 4 16,2-1 0-16,-3 1 3 15,1 1 0-15,-4-1 5 16,-5 0-3-16,-4 0-3 15,-6-2 6-15,-5 2-6 16,2 0-2-16,-1-1-1 16,-1 0-1-16,4 2-1 15,-4-2 3-15,3 2-7 16,-2-4-4-16,-2 2 3 16,-5-2-3-16,-4 0 2 15,-1 0 0-15,-2 0-3 0,0 0 0 16,0 0 0-16,0 0 0 15,0 0-9-15,0 0 7 16,0 0 1-16,0 0 1 16,0 0 0-16,0 0 10 15,-3-7-1-15,-2-9-7 16,-1-5 7-16,3-4-6 16,-1-4 1-16,4-3-3 15,0-3 1-15,0-1-1 16,0 3-1-16,0 0 0 15,4 2 0-15,7-1 2 16,-1-1-2-16,0 1 0 16,-2-2-1-16,-2 0 1 15,-1 0 5-15,-1 2-5 0,-1-3-2 16,0 1 2-16,-2 1 3 16,-1 0-3-16,0-3 0 15,0 6-1-15,0 1 0 16,0 2 0-16,0 1 1 15,-4 3 0-15,3-3-3 16,-1 4 4-16,1-3-1 16,1 4 1-16,0 0 1 15,0-2 0-15,0 3-1 16,0 0 0-16,0 3-2 16,0 3 2-16,0 2-3 15,0 7 2-15,0 0 0 16,0 2-2-16,0 2-2 0,0 0 2 15,0-1-4 1,-3 0 6-16,-2 0-2 0,-1-2-2 16,-3 2 2-16,-3 0-1 15,-3-1 1-15,-7 3-1 16,-8-1 2-16,-6 1 1 16,-4 0-5-16,-6 0 4 15,-6 0-1-15,-4 0 4 16,-4 0-2-16,-2 0 1 15,-1 0-2-15,-5 0 0 16,-5-8 1-16,-6-2 0 16,-2 1-3-16,-3-2-9 0,3 0 10 15,0 3-18 1,-1 2 15-16,0 1 3 0,2 4-1 16,2 1-5-16,9 0 8 15,2 1-5-15,2 6-8 16,7 3-4-16,-1 0 4 15,5-3-11-15,-1 0 4 16,-6 0 5-16,-5-5 3 16,-4 0 9-16,-2-2-13 15,1 0 4-15,-2 0 9 16,1 0-1-16,2-2-8 16,4-1 7-16,5-2 5 15,6 0 0-15,-2-1 0 16,-1 0-3-16,-5 0 3 15,-7 0 2-15,0 4 0 0,-3-2-1 16,-3 4 1-16,1 0-1 16,-4 0-2-16,1 0 2 15,3 0-1-15,4 0 0 16,4 0-5-16,3 0 4 16,-2 0 1-16,5 0 2 15,1 0-2-15,5 0 1 16,3 0-1-16,3 0 0 15,0 0 2-15,2 0-1 16,1 0 0-16,1 0 0 16,-1 0 5-16,-2 4-5 15,-2 2 0-15,-2-1 7 0,-4 3-8 16,1 0 0-16,-3-2 0 16,-3 0 0-16,4-1 0 15,5-1 0-15,10 1-4 16,9 0 4-16,6 0 0 15,4 2 0-15,0 2-1 16,4 0-1-16,-2 2 2 16,0 2 0-16,0 2-1 15,-1 0 5-15,-4 1-8 16,0-1 7-16,3 0-4 16,1-2 1-16,5-3-9 15,5-7 5-15,5 2 4 16,-2-3 0-16,2 1 0 0,-4 0-5 15,0 0 5 1,0-1 2-16,3-1 4 0,4-1-6 16,2 0 2-16,2 0-3 15,0 0 2-15,0 0-1 16,0 0 4-16,0 1-4 16,0-1-2-16,-3 2 2 15,-6 2 0-15,-3 1-1 16,-5 4 1-16,-3 1-1 15,-1 1 1-15,0 1 0 16,3 0 1-16,4-3-1 16,3 2-1-16,3 0 1 0,4 3 0 15,1-1-1-15,2-1-2 16,1-1 3-16,0-3 5 16,0-4-4-16,0 0 0 15,0-2-1-15,0-1 0 16,0-1 1-16,0 0 0 15,0 0 0-15,0 0-1 16,0 0 0-16,0 0 0 16,0 2 0-16,0-1 0 15,0 5 0-15,-2 5 0 16,1 8 1-16,-1 9 5 16,1 4 4-16,-2 5-1 15,1-1 2-15,-1-3-6 0,-1-4-3 16,1-5 2-16,0-7-2 15,1-3-2-15,2-4 0 16,0-2 2-16,0-1-2 16,0-1-8-16,8 2-71 15,4 0-74-15,1-6-222 16</inkml:trace>
  <inkml:trace contextRef="#ctx0" brushRef="#br0" timeOffset="102776.03">13977 12283 781 0,'0'0'126'15,"0"0"-100"-15,0 0-12 16,0 0 19-16,0 0-12 16,0 0-10-16,0 0 45 15,0 67-17-15,0-38-8 16,0 0-9-16,0-3-4 15,1 0-5-15,4-3-7 16,-2-3-3-16,-2-1-3 16,-1-1-1-16,0 0 0 15,0 1-11-15,0 1-83 16,-3-2-98-16,3-6-104 0</inkml:trace>
  <inkml:trace contextRef="#ctx0" brushRef="#br0" timeOffset="103121.14">14215 12480 667 0,'0'0'193'0,"0"0"-121"15,0 0-61-15,0 0 21 16,0 0 25-16,0 0-14 15,-28 60-25-15,28-36-12 0,15-5 7 16,12-5-13-16,4-4 11 16,2-9-3-16,-1-1-6 15,-4 0 7-15,-6-8 2 16,-8-6 4-16,-7-4 24 16,-7-4 25-16,0-3-43 15,-15-5-19-15,-7 4-1 16,1 5-1-16,-1 5 0 15,4 9 0-15,4 4 0 16,2 3-35-16,-1 0-53 16,1 13-80-16,-3 2-87 15</inkml:trace>
  <inkml:trace contextRef="#ctx0" brushRef="#br0" timeOffset="104104.48">16585 12700 898 0,'0'0'89'15,"0"0"-89"-15,0 0-1 16,0 0 1-16,0 0 15 15,-29 82-8-15,58-56 22 16,6-3-20-16,6-1-3 16,-4 0-3-16,-7-3-2 15,-6 1-1-15,-12-1-1 16,-6-1 1-16,-6 0 0 16,-6 0 17-16,-18-1 31 15,-9-2 0-15,-5-4-30 0,0-2-13 16,4-7-2-1,5-2-6-15,7 0-92 0,5-17-265 16</inkml:trace>
  <inkml:trace contextRef="#ctx0" brushRef="#br0" timeOffset="104245.1">16647 12772 883 0,'0'0'132'16,"0"0"-81"-16,86-20-18 15,-36 17 29-15,4 1-20 16,-1 2-34-16,-3 0-8 0,-3 5-118 16,-8-5-383-16</inkml:trace>
  <inkml:trace contextRef="#ctx0" brushRef="#br0" timeOffset="106837.17">19669 12231 233 0,'0'0'390'16,"0"0"-323"-16,0 0-9 16,0 0 33-16,0 0 10 15,0 0-32-15,-12-76-18 16,12 71 9-16,0-1-27 16,0 3-10-16,0 2-2 15,0 1-16-15,0 0-5 16,0 1-3-16,4 16 1 0,-1 12 2 15,-3 6 5 1,0 8 9-16,0 1 3 0,0-1-15 16,0-4 3-16,6-2-5 15,3-3 4-15,0 4 2 16,3 1-6-16,-3 0 0 16,-1-1 1-16,-4-2-1 15,0-5 0-15,-4-5-1 16,0-2 1-16,0-2 0 15,0-5-5-15,0-3 5 16,0-3 1-16,0-4 4 16,0-3-5-16,0-3 2 15,0 1 1-15,2-2 0 16,1 0 4-16,4 0-5 16,5 0 5-16,8 0-4 0,5 0-1 15,2-3-1-15,2 3-1 16,4 0 0-16,0-2 3 15,5 2-1-15,1 0-3 16,3 0 1-16,4 0-1 16,3 0-2-16,-1 0 0 15,1 0-1-15,-7 0 0 16,2 0 4-16,-4 0 1 16,1 0-1-16,2 0-6 15,-1 0-1-15,1 0 5 16,3 0-3-16,5 0-3 15,0 0-1-15,5 0 9 0,1 0-3 16,1 0 2-16,-3 0 2 16,-1 0-1-16,-3 0 0 15,-2 0 0-15,-3 0-1 16,-1 0 2-16,-3 0-2 16,-2-2 2-16,2-2-1 15,-4 0 1-15,3-1 1 16,2 0 2-16,-1 0-4 15,-1-1 0-15,-2 0 0 16,-1 2 1-16,-5 0 5 16,-2-1-6-16,-1 1 3 15,-2-1 1-15,2 1-3 16,-2 2 1-16,2 0-2 16,-3-1 1-16,3 0 3 15,-1 1-7-15,0 0 3 0,-2 0 0 16,-3-2 4-16,-2 4-4 15,-4-2 2-15,-1 0-2 16,-5 1 3-16,-2-1-2 16,-4 2 1-16,-3 0 4 15,-2 0-6-15,-1 0-1 16,0 0 1-16,0 0 0 16,0 0 0-16,0 0 0 15,0 0 3-15,0 0-2 16,0 0 0-16,0 0 3 15,0 0 2-15,0 0 4 16,0-1 12-16,0-5 10 0,0-1 4 16,0-9-12-16,0-6-23 15,0-5-1-15,0-7 0 16,0-5 1-16,-1-10-1 16,-2 0 0-16,1 2 0 15,2-3 0-15,0 0 2 16,0-1-2-16,0 1-10 15,0 7 6-15,0 5-1 16,0 7 2-16,-3 3-2 16,-1 5 10-16,0 1-5 15,-1-2 0-15,-1 4-1 16,2-3-3-16,-1 4 4 16,-1 0-1-16,0 2 4 0,3 2-9 15,0 2 11-15,0 1-5 16,2 5 0-16,-1-1 1 15,1 2-2-15,-1 0-4 16,-1 3 5-16,3-1 4 16,-1 1-4-16,1 2-9 15,-2-1 9-15,2 0-2 16,-1 2 0-16,1 0 2 16,-3-1-1-16,2-1 1 15,-2 2-8-15,-5-1 5 16,-4 1 3-16,-6 0-3 15,-6 0 3-15,-5 0-3 0,-6 0 2 16,-1 4 0-16,3-1-2 16,1-1 1-16,0 1-1 15,-1-3-6-15,-4 2 9 16,-4 0 0-16,-6 4-1 16,-2 0-4-16,1 0 4 15,-1-1 0-15,4-3-10 16,-4 1 7-16,0-3-1 15,-4 1-6-15,-2 0-6 16,-1 2-16-16,2 1 16 16,5 1 0-16,4-2-5 15,5 1 19-15,2-1-6 16,-1 1 6-16,1-3-3 0,-1 2 4 16,-3-3 1-1,-4 0-1-15,-1 0 1 0,-3 0 1 16,1 2 0-16,2-2-5 15,1 3 0-15,-1 0 1 16,0 3 3-16,-2 0-1 16,1-2 0-16,6-1 3 15,3-2-2-15,3 1-1 16,4-2 0-16,1 0 4 16,0 2 0-16,-2 2-2 15,-3 0-5-15,-3 4 5 16,1-1 5-16,0 2-5 0,5 1 0 15,3-2-1 1,5 0 1-16,4-1 0 16,2-1-1-16,0-1-3 0,0 1 5 15,-3 0-1-15,-2 1 0 16,5-2 2-16,1-1-4 16,6 0 4-16,3-1-4 15,2-1 2-15,2-1-1 16,3 1 1-16,1-2 0 15,1 0 1-15,0 0 5 16,0 0-5-16,0 0 3 16,0 0 1-16,0 0-2 15,-2 0 7-15,2 0-6 0,0 0 3 16,0 0-2 0,0 0 2-16,5 0-7 0,14 0-3 15,9 0-186-15,7-2-169 16</inkml:trace>
  <inkml:trace contextRef="#ctx0" brushRef="#br0" timeOffset="107469.48">20377 11403 845 0,'0'0'113'0,"0"0"-73"16,0 0-35-16,0 0 5 15,0 0 18-15,0 0-12 16,-49 86 0-16,49-61-9 15,3-3 9-15,19-1-5 16,8-2-2-16,5 1 3 0,-3 0-11 16,-3-2-1-16,-8-1 0 15,-9 0 3-15,-9-1-2 16,-3-3 4-16,0 1-3 16,-12-4 9-16,-10 0 15 15,-4-4-17-15,2-3-9 16,2-3-6-16,2-4-99 15,8-18-231-15</inkml:trace>
  <inkml:trace contextRef="#ctx0" brushRef="#br0" timeOffset="107608.1">20377 11373 859 0,'0'0'100'0,"0"0"-14"15,0 0-19-15,0 0-41 16,108-59-12-16,-55 59-10 15,9 0-4-15,-1 7-3 16,1 4-98-16,-3-2-320 16</inkml:trace>
  <inkml:trace contextRef="#ctx0" brushRef="#br0" timeOffset="108304.24">22166 12147 1034 0,'0'0'86'0,"0"0"-81"16,0 0-7-16,0 0 2 16,0 0-6-16,0 0 6 15,55 87 2-15,-13-68 0 16,-3 0 0-16,-9-2 0 15,-11-3 1-15,-10-2-3 16,-9-2-10-16,0-3 10 16,-13-2 5-16,-14-1 49 15,-8 1 11-15,-1-4-29 16,0-1-18-16,3 0-16 16,10-1-2-16,4-15-77 0,8-8-284 15</inkml:trace>
  <inkml:trace contextRef="#ctx0" brushRef="#br0" timeOffset="108448.86">22427 12103 967 0,'0'0'161'16,"91"0"-140"-16,-32 0 25 15,2 0-20-15,-5 7-26 16,-8-2-91-16,-12-4-590 15</inkml:trace>
  <inkml:trace contextRef="#ctx0" brushRef="#br0" timeOffset="111388.99">14220 14241 707 0,'0'0'79'15,"0"0"-43"-15,0 0 5 16,0 0 28-16,0 0-5 16,0 0 2-16,0 0-22 15,-12-67-8-15,12 59-8 16,-1 4-1-16,-1 0 6 15,1 2-15-15,-1 1-12 16,-1-1 3-16,-1 1-9 0,-4 1-1 16,-4 0 1-16,0 0 0 15,-3 0-2-15,-3 0-2 16,2 6 8-16,0 2-4 16,-2 4 0-16,0 3 0 15,-3 4-1-15,-3 2 2 16,-1 1-1-16,1 1 0 15,0 1 0-15,1-2-4 16,6 1 4-16,0-2 2 16,7-2-2-16,4 2 1 15,0 1-1-15,3 0-1 16,2 3-1-16,-1 3 2 16,-1 4 4-16,-3 3-2 0,1 2 2 15,-2 1-4 1,1-1 0-16,2 3-2 0,2 4 2 15,2 2 6-15,0-4-6 16,0-2 1-16,5-7 2 16,8-7 7-16,2 1-3 15,1-4 4-15,4 5-1 16,5-2 0-16,2 1-4 16,3 3-5-16,1 1 5 15,2-1-6-15,-2 1-4 16,3-5 4-16,0-2 3 15,-2-3 0-15,3-2 2 16,2-7-3-16,-3-2 2 16,-1-1-1-16,1-4-1 0,-1-2-1 15,3-2 2-15,3-1-1 16,5 0-2-16,6 0 8 16,2-6-6-16,0-8 7 15,-2 2-4-15,-6-1 1 16,-6 0 3-16,-4 1-1 15,-4-1-4-15,-2-1 13 16,-3 0-10-16,-1-3-2 16,-1-3 0-16,-1-2-4 15,3-3 7-15,2-7-6 16,0-2-2-16,1-6-3 16,1-4 1-16,-5-2 2 15,-3 1-6-15,-4 1 3 0,-5 5 2 16,-3 7-3-16,-3 3 3 15,0 5 0-15,-4 4 1 16,-1-1-2-16,-1-1 2 16,0-3 0-16,0-5-5 15,0-3 3-15,0-1 1 16,-3 0-8-16,-4 2 0 16,1 0 7-16,-3 7 0 15,-2 2 1-15,-2 2 0 16,-2 3-3-16,-3 1 2 15,2 1 2-15,-2 1 0 16,0 1 0-16,5 1 0 0,-1-2-1 16,-1 2 2-1,2-2-1-15,-1 3 0 0,-2-1-2 16,0 0 1-16,-5 2 1 16,0 3-1-16,-8 1-4 15,-1 2 5-15,-1 0 2 16,0 5-2-16,2 0-2 15,1 0 1-15,0-2 1 16,1 1 0-16,2-2 0 16,4-1 0-16,3 0 0 15,4-1-1-15,1 2 1 16,1-1 0-16,-1-1-1 16,-4 3 1-16,-2 2 0 0,-6 0 0 15,-1 0 0 1,-4 0-2-16,2 0 2 0,-1 2-4 15,1 3 7-15,3-1-3 16,1 1 0-16,1-2-1 16,4-1 0-16,0-2 1 15,5 2 2-15,-2-2-1 16,1 0-1-16,-3 0 0 16,2 0-1-16,-1 0 2 15,2 0-2-15,2 0 2 16,-1 0-1-16,0 0 0 15,3 0 0-15,4 0 0 0,1 3-1 16,-3 4-4-16,6 5-52 16,-3 1-117-16,0-3-246 15</inkml:trace>
  <inkml:trace contextRef="#ctx0" brushRef="#br0" timeOffset="112913.92">17881 12931 300 0,'0'0'6'15,"0"0"13"-15,0 0 33 16,-55-78 14-16,40 62 73 16,3 3-52-16,-1 3-34 15,-2 4 4-15,4 1-47 16,0 2-2-16,3 0 13 0,4 0 44 16,1 0-10-16,1 2 9 15,2 1-1 1,0 0-9-16,0 0-37 0,0 0-13 15,0 0 2-15,0 0-6 16,0 0 1-16,21 0-1 16,16 0 0-16,18 0 13 15,17 0 13-15,10 0-13 16,5 0 5-16,1-4 2 16,-5-4-4-16,-10 2-5 15,-10 2-9-15,-17 1 2 16,-16 3-4-16,-15 0 1 15,-10 0-1-15,-5 0-1 0,0 0 1 16,0 0-3 0,0 0-20-16,0 0-50 0,-2 0-113 15,-7 0-55-15,-2 0-235 16</inkml:trace>
  <inkml:trace contextRef="#ctx0" brushRef="#br0" timeOffset="113139.31">18429 12629 665 0,'0'0'56'16,"0"0"-36"-16,0 0 59 15,0 0 17-15,0 0-34 16,0 0-62-16,-11-13-1 16,44 20-5-16,18 7 5 15,9 2 1-15,-1 1 2 0,-8 0-2 16,-11 2 0-16,-15-3 0 15,-14 1 0-15,-11 2-1 16,-6 4-3-16,-25 7 4 16,-12 8 0-16,1 9 0 15,6 0-73-15,12-6-267 16</inkml:trace>
  <inkml:trace contextRef="#ctx0" brushRef="#br0" timeOffset="113843.42">17941 14457 833 0,'0'0'221'0,"0"0"-160"0,0 0-56 16,0 0 5-16,0 0 24 15,0 0-13-15,9-4-14 16,31 4-4-16,18 0-1 15,11 0 3-15,7 0 0 16,0-4 3-16,-1 1 3 16,-5-2 0-16,-4 3 0 15,-5-1-1-15,-6 1-5 16,-10 1-4-16,-5-1 8 16,-9 1-8-16,-6-1 6 0,-6 1-7 15,-3 1-1 1,-7 0 1-16,-3 0-17 15,-1 0-74-15,-4 0-135 0,-1-5-93 16</inkml:trace>
  <inkml:trace contextRef="#ctx0" brushRef="#br0" timeOffset="114106.72">18690 14196 912 0,'0'0'12'16,"0"0"-12"-16,0 0 0 0,63 72 2 16,-23-47-1-16,5 2-2 15,-4 0 0-15,-3-1 1 16,-5-1 0-16,-11-3 0 16,-10-5 5-16,-12-2-2 15,-9-1 3-15,-25 3 77 16,-7-1-17-16,-5 1-42 15,4 4-24-15,11-1-1 16,13-9-161-16,17-11-678 16</inkml:trace>
  <inkml:trace contextRef="#ctx0" brushRef="#br0" timeOffset="115071.14">20296 13755 574 0,'0'0'13'0,"0"0"67"16,0 0-29-16,0 0 11 15,0 0 11-15,0 0-19 16,-1-58-23-16,1 58-7 16,0 0-6-16,-1 0 17 15,1 0-13-15,0 0 2 16,-2-1-4-16,2 1-6 16,-1 0-7-16,-2 0 3 15,-2 0-10-15,-5 0 0 16,-1 3 2-16,-1 7-2 15,2 1 6-15,0 2-6 16,0 0 2-16,0 3 7 0,-2 5-2 16,0 4-7-16,-3 1 14 15,0 4-10-15,1 1 2 16,0 2 3-16,1 1 3 16,2 1-6-16,4 0 2 15,-2 2 6-15,2 2 10 16,3 2-17-16,1 4-2 15,-1 2-1-15,1-1 9 16,0 1-12-16,-1-2 4 16,1-2-1-16,0 0-1 15,1 1-1-15,1-1 4 16,1-4 9-16,0 2 8 16,0-5-2-16,0 3-12 15,3 0-7-15,5 5 6 16,3 0-1-16,3 2 7 0,0-3-5 15,0-4-4-15,2-3-3 16,1-3-1-16,2-6 1 16,0-5-1-16,1-4 4 15,-1-2-3-15,-2-1 2 16,-3-7 0-16,-3 0-4 16,-3-2-15-16,-3-3-14 15,0-2-25-15,2-1-76 16,4 0-118-16,5-20-306 15</inkml:trace>
  <inkml:trace contextRef="#ctx0" brushRef="#br0" timeOffset="116404.57">20398 13672 430 0,'0'0'71'0,"0"0"-46"0,0 0 17 16,0 0 20-16,0 0-51 15,0 0-7-15,-57-31 6 16,49 24-10-16,3 1 0 16,1 0 4-16,1 0 58 15,1 4 18-15,1 2-9 16,1-3-14-16,0 3-12 15,-2-1-2-15,2 1 5 16,0 0-25-16,0 0-16 16,0 0-5-16,0 0-2 15,0 0 3-15,-1 0 4 16,1 0 5-16,0 0-9 0,0 0 9 16,0 0 3-16,0 0 0 15,0 0 3-15,0 0-9 16,0 0-3-16,0 0-6 15,0 0 0-15,0 0-1 16,0 0-2-16,0 0 1 16,0 10 1-16,6 9 1 15,3 1 0-15,4 3 0 16,0 1 1-16,2 1-1 16,-1 2 5-16,-1 0-5 15,1 0 2-15,-4 0-1 16,2-4 3-16,-2 4 0 15,0-2-4-15,0 2 0 0,-1 3 0 16,-2-2 0-16,1 0 4 16,0-1-3-16,0 0 0 15,1 1-1-15,3 0 0 16,-4 0 1-16,2-2 1 16,-1 1-4-16,0-1 4 15,-3 1 1-15,-2-1-3 16,1 2-3-16,-5 0 3 15,0 1 1-15,0-1-1 16,0 2 3-16,-2-2-2 16,-4 1-1-16,0 1 0 15,2 0 1-15,1-2-1 16,-1 1 2-16,1 0 3 16,-2-1-5-16,0 0-5 0,-1 0 5 15,0-1 0 1,-4 0 0-16,0 0 7 0,-1 1-7 15,-3-1 1-15,4-2-1 16,1-1 0-16,-1-1 1 16,1 0-1-16,0-2 0 15,0-1 0-15,-1 2 0 16,0-2 0-16,-3-2 0 16,-2 0 1-16,1-5 0 15,-1-1 1-15,1-3 0 16,4 0-1-16,1 0-1 15,-2-1-1-15,5 0 1 16,-1 1-2-16,-2 0 4 0,0 0-1 16,0 2-1-1,1 0 0-15,1 1 1 0,0-2 1 16,2-2-2-16,4-3 3 16,-1-4-3-16,2-1-2 15,0 0 2-15,0 0 7 16,0 0 12-16,0 0 10 15,-1 0 8-15,1 0-13 16,0 0-13-16,0 0-11 16,3 0-3-16,17-10-123 15,1-8-399-15</inkml:trace>
  <inkml:trace contextRef="#ctx0" brushRef="#br0" timeOffset="117646.25">13910 15788 142 0,'0'0'9'0,"0"0"-9"15,0 0 4-15,0 0 34 16,0 0 24-16,0 0-46 0,6-1-13 16,-6 1 21-1,3 0 30-15,7-3 53 0,3-4-86 16,0 2-21-16,0-2 1 16,-4 1-1-16,-5 2 51 15,-1 0 27-15,-3 2 0 16,0 1-5-16,0-2-21 15,0-1-8-15,0 0 16 16,0 1-23-16,0-4 5 16,0 1-12-16,0 1-3 15,0 1 1-15,0 1 3 16,0 3-9-16,0-1-5 0,0 1-6 16,-1 0-11-16,-5 0 3 15,-3 0-2-15,-6 0 2 16,-3 3-2-16,-3 9-1 15,-3 1 0-15,-1 5 1 16,-1 0 3-16,3 3-4 16,-3 4 0-16,3 2-2 15,-3 1 2-15,2 3 0 16,-1-1 1-16,-2-1-1 16,-1 3 2-16,1 2-1 15,0-2-1-15,-3 2 4 16,3 0-4-16,-2-2 0 15,1-1-1-15,3-1 5 16,-2-1-4-16,2 1 0 16,0-3 0-16,1 1-3 15,1 1 3-15,-4 0 0 0,1 2 3 16,-3-2-3-16,-2 1-2 16,-2 1 2-16,0-1 3 15,-1 1-3-15,1-1 2 16,3 1-2-16,2 1-1 15,3 1 1-15,-2 2 2 16,2-1-2-16,-1-1 1 16,2-3-1-16,-1-2 0 15,-2-1 0-15,0 1 2 16,-3-1-2-16,1 2 3 16,2 0 0-16,0 2 8 0,0 2-6 15,4-1-4-15,1-1 0 16,1-2 5-16,6-7-5 15,-1-4 1-15,4-7-1 16,1-1-1-16,4 0 0 16,3-8 0-16,1 2-25 15,3-2-44-15,0-2-173 16,1-6-319-16</inkml:trace>
  <inkml:trace contextRef="#ctx0" brushRef="#br0" timeOffset="120105.67">14077 15723 586 0,'0'0'64'15,"0"0"4"-15,0 0 5 16,0 0-24-16,0 0 12 16,0 0-24-16,-15-12-21 0,15 12-6 15,0-2 0-15,0 2 24 16,0-1-7-16,0 1-8 15,0-2-3-15,0 1-10 16,0-2 1-16,0-1-6 16,0 0-1-16,-2 1 2 15,2 0 9-15,-1 3-7 16,1-1 15-16,0 1 1 16,0 0-8-16,0 0-1 15,0 0-6-15,0 0-3 16,0 0-2-16,0 0-1 15,4 0 1-15,10 12-1 16,5 5 1-16,1 4 0 0,1 5 1 16,-1 4 0-1,0 4-1-15,4 2 10 0,-2 3 0 16,0-1-1-16,3 1 1 16,0-6-7-16,3 4-1 15,2-1 1-15,1 0 2 16,1-3-2-16,-1 0-2 15,-2-1-1-15,2-1 0 16,-2-1 3-16,1-2-2 16,0 1-1-16,0 1 0 15,0 0 0-15,0-2 3 16,1 1-1-16,0-3 0 0,1 2 2 16,-3 1-4-16,0-3 0 15,-3 1 1-15,0-1 3 16,-4-2-4-16,2-1 0 15,0 1-3-15,0 1 3 16,0 5 4-16,1-3-4 16,-1 2-1-16,-2 0 1 15,0-1 1-15,0 1-1 16,0-1-1-16,-1 2 1 16,0-2 0-16,0 0 0 15,-1 0-2-15,2 2-1 16,1 0 3-16,0-1-6 15,0-2 3-15,-3-2 1 16,1-4 0-16,-4-3 2 16,0 1 0-16,-2-2 0 0,2 0 0 15,-5 1 0-15,1-5-3 16,-3 1 3-16,5-1-3 16,-4-3 1-16,4 0 2 15,0 0-6-15,-3-2 5 16,1 2 0-16,-3-2 1 15,1 2 0-15,-1-4 0 16,1 3 2-16,-2-3-4 16,4 2 1-16,1 3-6 15,-1-4-7-15,0 1-2 16,-1 1-7-16,-3-2-9 16,0 1 12-16,0-1-1 0,-2-1 12 15,1 0-2-15,-3 2 6 16,-1-2-14-16,-1-2-1 15,-1-1 11-15,-1-1 6 16,-1-1-10-16,0-1-3 16,0 0 5-16,0 0 6 15,-6 0 1-15,-6 0 7 16,-4 0-3-16,-1 0 6 16,-2 0-5-16,-2 0 0 15,-2 0 6-15,-6 0-6 16,-1 0 1-16,-3 4 11 15,-1-1-5-15,-2 1 7 16,0 0 1-16,-3-1-4 0,-1 0 11 16,-2 0-14-1,-3-1 3-15,2 3 6 0,2-2-14 16,-1 2 6-16,3-1-10 16,-1-1 0-16,1 0 0 15,-2 1 0-15,0-4-7 16,1 1 7-16,1 2-6 15,0-1 4-15,2 2 2 16,1-3 0-16,-3 1-4 16,0 0-1-16,-5 0 5 15,-3-2-1-15,-3 0 2 16,-6 0-1-16,0 0 0 0,-2 0-1 16,2 0 1-16,4 0 0 15,1 0 7-15,3 0-6 16,-1 0 0-16,-1 0 3 15,0 0 1-15,-2 0 13 16,6-1-12-16,-2 0 2 16,5-3-3-16,0 3-5 15,1 1 0-15,-2-4 2 16,0 2-1-16,-3 2 3 16,0 0-4-16,2 0 0 15,0 0-1-15,8 0 1 16,6 0 1-16,2-3 3 15,3-1-2-15,0-2 7 16,-1 1-9-16,2-1 0 16,-4 1-1-16,0 1 1 0,0-3 0 15,1 1 0-15,-2 2 0 16,2 2 1-16,1 1 8 16,2 1-2-16,4 0-5 15,0 0 2-15,2 0-3 16,0 0 1-16,3 0-2 15,1 0-2-15,-3 0 2 16,0 0 2-16,-4 0-2 16,-2 0-3-16,-1 0 3 15,1 0 1-15,1 0-1 16,4 0 0-16,1 0 0 16,0 0 6-16,2 0-5 0,-1 0 1 15,0 0 5 1,-1-3-6-16,-2-1 4 0,0-2-5 15,3 3 0-15,1 2 1 16,2 1-1-16,-1 0 1 16,5 0-1-16,-1 0 0 15,4 0 3-15,1 0-3 16,3 0 10-16,3 0 10 16,0 0-2-16,0 0-4 15,0 0-4-15,0 0-5 16,0 0 0-16,0 0-3 15,0 0 0-15,0 0 2 16,0 0-3-16,0 0-1 0,0 0 0 16,0 0 2-1,0 0-1-15,0 0 2 0,0 0-3 16,0-2 3-16,0 2 1 16,0 0 4-16,0-1-3 15,0 1-2-15,0 0-3 16,0 0-1-16,0 0-2 15,0 0-40-15,0 0-89 16,0 0-195-16,0 0-150 16</inkml:trace>
  <inkml:trace contextRef="#ctx0" brushRef="#br0" timeOffset="120712.05">12660 17076 589 0,'0'0'84'0,"0"0"-70"16,0 0-11-16,0 0 28 16,0 0-28-16,0 0-2 0,-17 3-1 15,8 8 6 1,-1 5 0-16,-1 7-2 0,-2 4 3 15,-2 3 13-15,-1 1 3 16,-3 1-14-16,2-1 15 16,0 0-4-16,1-1 20 15,4-2-13-15,2-4-18 16,4-5 13-16,2-4-15 16,3-6-5-16,1-3-2 15,0-6 5-15,0 0-2 16,0 0-6-16,0 0-18 15,0 0-70-15,0 0-116 16</inkml:trace>
  <inkml:trace contextRef="#ctx0" brushRef="#br0" timeOffset="121607.65">13942 15746 649 0,'0'0'105'0,"0"0"-102"16,0 0 1-16,0 0 0 16,0 0-1-16,0 0 1 15,-16 88-3-15,16-66-1 16,2 5 0-16,12 6 0 16,3 6 0-16,4 5-63 15,0 3-57-15,-3 0-30 16,-1-2 97-16,-1 1 42 15,-3-3 10-15,-6-2 0 16,-1-4 1-16,-1-3 0 0,1-5 3 16,-3-3-2-1,1-5 48-15,-1-1 44 0,0-3-26 16,1-3-8-16,-2 0 10 16,0-2-21-16,-2-3-22 15,0 1-7-15,0 0-2 16,0 0-13-16,0 2-4 15,0 6-3-15,0-2-77 16,0 5-142-16,0 1-302 16</inkml:trace>
  <inkml:trace contextRef="#ctx0" brushRef="#br0" timeOffset="121742.29">14126 16809 302 0,'0'0'111'15,"0"0"30"-15,0 0-91 16,0 0 11-16,0 0-29 15,0 0-6-15,4 46-25 16,-4-39-1-16,0 4-53 16,-6-3-255-16</inkml:trace>
  <inkml:trace contextRef="#ctx0" brushRef="#br0" timeOffset="121889.89">14123 17042 446 0,'0'0'88'0,"0"0"-42"0,0 0 10 16,0 0-13-16,0 0-36 16,0 0-7-16,-2 44 0 15,-5-35-161-15</inkml:trace>
  <inkml:trace contextRef="#ctx0" brushRef="#br0" timeOffset="122033.51">14105 17334 536 0,'0'0'95'0,"0"0"-53"15,0 0-1-15,0 0-1 16,0 0-38-16,0 0-2 16,-34 56-149-16</inkml:trace>
  <inkml:trace contextRef="#ctx0" brushRef="#br0" timeOffset="122196.08">14106 17545 483 0,'0'0'225'15,"0"0"-199"-15,0 0 19 16,0 0 62-16,0 0-42 16,0 0-46-16,4 3-19 15,-4-3-10-15,1 0-54 16,2 0-88-16,-1 0-127 15</inkml:trace>
  <inkml:trace contextRef="#ctx0" brushRef="#br0" timeOffset="124102.97">14445 16675 498 0,'0'0'51'16,"0"0"-18"-16,0 0 40 15,0 0-19-15,0 0-3 16,14 79 3-16,-5-65-24 16,6 1-8-16,1 1 10 15,1-3-4-15,-1 1-17 16,3 2-1-16,-2-3-6 16,-3 5 4-16,-3 0-5 15,-6-1 14-15,-5-3-2 0,0-2 4 16,0 2 13-16,-14-6-8 15,-4 3-24-15,-4-11-23 16,-2 0-205-16</inkml:trace>
  <inkml:trace contextRef="#ctx0" brushRef="#br0" timeOffset="124266.54">14524 16669 959 0,'0'0'131'16,"0"0"-131"-16,0 0 0 16,94-32 15-16,-56 24-9 0,2 3-6 15,0-1-91 1,-9-1-288-16</inkml:trace>
  <inkml:trace contextRef="#ctx0" brushRef="#br0" timeOffset="125320.72">13799 17833 562 0,'0'0'219'0,"0"0"-174"16,0 0-8-16,0 0 29 15,0 0-25-15,0 0-27 16,-13 26-4-16,13-1 77 16,0 6-26-16,0-1-40 15,2-3-12-15,3-4-7 16,-3-1-1-16,1-8 0 16,0 0-1-16,1-4-6 15,2-3-118-15,0-6-118 16,-1-1-305-16</inkml:trace>
  <inkml:trace contextRef="#ctx0" brushRef="#br0" timeOffset="125638.87">13968 17886 836 0,'0'0'168'15,"0"0"-165"-15,0 0-3 16,0 0-2-16,0 0-10 16,0 0 11-16,48 53 1 15,-12-53 6-15,2-2 0 16,-5-10-5-16,-8-4-1 16,-10 2-9-16,-7 2 9 15,-8-1 2-15,0 2 6 0,-9-3 10 16,-13 2 30-1,-7 4-8-15,-2 2 0 0,4 4-28 16,4 2 0-16,6 0-10 16,5 0-4-16,3 0-13 15,7 2-154-15,2 4-163 16</inkml:trace>
  <inkml:trace contextRef="#ctx0" brushRef="#br0" timeOffset="128340.64">19300 15616 498 0,'0'0'42'16,"0"0"21"-16,0 0-7 16,0 0 3-16,0 0-10 15,0 0 5-15,0 0-23 16,-19-54-17-16,17 51-5 16,2-2 4-16,0 1 4 0,0 0-3 15,0-1 8 1,-1 3-12-16,1 0-3 0,-2 1 7 15,1-1-4-15,-1 1-5 16,2 1 2-16,-1 0-5 16,1 0 6-16,0 0 5 15,0 0-8-15,0 0-3 16,-2 0-4-16,-2 0-2 16,-3 4-2-16,1 9 6 15,-1 3 3-15,3 2-2 16,-2 3 5-16,1 4 6 15,-2 3-1-15,1 0-6 16,0 1-1-16,2 1-2 0,-3-2 7 16,6 1-7-16,-3-1-1 15,2-2 2-15,2 4 0 16,-1-2-2-16,1 1 3 16,0-1-4-16,-2 1 0 15,1 1 0-15,-2-1 2 16,0 3-1-16,-3-2 2 15,3-3-6-15,-2-1 6 16,0 1-3-16,0-4 0 16,2 2 0-16,0-4-1 15,0 0 2-15,0 0-5 16,0 2 5-16,-2 1-2 16,0 0 2-16,-1-1-2 15,0 2 5-15,-2-2-4 0,0-4 0 16,0-2 0-16,0-1 0 15,1 3 0-15,-3-1 1 16,-1 4 2 0,0-3-1-16,0 3 0 0,-1-2-1 15,1 1 1-15,-1-1 3 16,2-1-5-16,-1 1 1 16,-4 4 6-16,2 0 2 15,0 1-1-15,-1 0-1 16,2 2-6-16,3 3 10 15,0-2-4-15,3 1 2 16,-1 3 1-16,-1-2-3 0,2-2-1 16,-1-5 9-1,1-4-5-15,3-7-6 0,2-6-2 16,1-2 0-16,0-3 2 16,0-1-4-16,0 0 0 15,0 0-1-15,0 0-33 16,-5 0-98-16,-1-11-170 15,3-15-446-15</inkml:trace>
  <inkml:trace contextRef="#ctx0" brushRef="#br0" timeOffset="130211.63">19272 15527 185 0,'0'0'62'0,"0"0"-23"16,0 0 50-16,0 0 35 16,0 0-67-16,0 0-45 15,4-6-12-15,-4 6 0 16,0 0 15-16,0 0 33 16,0 0-13-16,0 0 8 15,0 0-10-15,0 0-13 16,0 0-7-16,0 0-1 15,0 0 7-15,0 0-11 16,0 0 0-16,0 0-6 0,0 0 3 16,0 0 2-1,0 0 3-15,0 0 7 0,0 0 2 16,0 0-1-16,0 0-9 16,0 0 1-16,0 2-4 15,0 9 10-15,0 9 11 16,8 0-10-16,2 7-6 15,2 3 5-15,2 7-2 16,2-1-1-16,2 3 16 16,-3-1-19-16,1-3-1 15,1 0-6-15,0 0 2 16,0-1-4-16,2 5 4 16,-1 2-5-16,2-1 2 0,0-1-3 15,-1-5 2 1,1-1-1-16,1-4 3 0,-1 1-3 15,-1-1 3-15,2 3-3 16,-5 3 5-16,0 0-10 16,-2 1 8-16,-1-2-3 15,-1 1 3-15,-1-4-3 16,1-2 1-16,-2-1-1 16,1-5 1-16,4-1-1 15,-3-2-2-15,2 0 2 16,-2 0 3-16,-2 1-3 15,1-1-1-15,-2 1 1 0,-1-1 1 16,0-3-1-16,-1 2 0 16,-1 0 0-16,-2-1 0 15,2 1 0-15,-1-3-1 16,0 2 1-16,0-4 0 16,1 1 0-16,-1 1 1 15,4-4-1-15,1 1 0 16,-3-2 0-16,-1 0-2 15,0 3 2-15,0-2 1 16,-2 2-1-16,0 2-1 16,0-2-3-16,-1 0 3 15,2-2-3-15,-1-2 3 16,-2-2-5-16,2-2 3 16,-1 0-5-16,0 0 5 15,1 1-2-15,-1 1 5 16,2 1-1-16,-2-1-3 15,-1 0-2-15,1-2 1 0,-3 1-6 16,1-1-8-16,-1-5 1 16,0 2 15-16,0-3 1 15,0 0-3-15,0 0 3 16,0 2-1-16,0-2-1 16,0 2 1-16,0 0 2 15,0-1-12-15,0 0-6 16,0 1 10-16,-1 1 7 15,-9 0 2-15,-3 0 0 16,-3-3 2-16,-5 0-1 0,-2 0 4 16,-2 0-4-1,-3 0-1-15,-1 0-10 0,-1-2-1 16,1-5-6-16,-4-1-8 16,0 2 14-16,-1 4 4 15,-2 2 7-15,0 0 4 16,2 0 1-16,4 0 14 15,6 0-4-15,-1 0-5 16,1 0-9-16,0 0 2 16,0 0 0-16,-3 0-3 15,2 0 2-15,-1 0 4 16,-2 2-5-16,1 2-1 16,1-2 1-16,0 0-7 15,4 2 8-15,2 1-4 16,4-2 2-16,1-2 0 0,1 2 0 15,3 0 0-15,2-3 0 16,-1 0 5-16,0 0-1 16,1 0-3-16,-1 0 7 15,-2 3-6-15,0 0-2 16,-3-1 0-16,0 0 0 16,1-2 0-16,0 4 1 15,0-3-1-15,-2 2 0 16,1-1 2-16,-3-1 0 15,3 0-2-15,0-1 5 16,0 2-3-16,0 1 3 16,2 1-3-16,0 0 3 0,1-1 0 15,2-3 4 1,2 2 0-16,3-2 6 0,4 0 15 16,-1 0-6-16,2 0 0 15,0 0-10-15,0 0-14 16,0 0-19-16,15-5-125 15,2-12-175-15</inkml:trace>
  <inkml:trace contextRef="#ctx0" brushRef="#br0" timeOffset="131124.19">19288 15656 339 0,'0'0'157'16,"0"0"-155"-16,0 0 3 15,0 0 3-15,0 0 29 0,0 0-8 16,-6 0-20 0,6 0-6-16,0 0 5 0,0 0-8 15,0 4 2-15,0 6-2 16,-1 1 1-16,-4 6-1 16,2-1 0-16,3 4-4 15,0 0-26-15,0 0-44 16,8 4-5-16,5-1 2 15,1 4 47-15,2 2 18 16,-3-2 5-16,1-1 5 16,-2-1 0-16,-3 0-6 15,-3 0 8-15,-3-3 2 16,-3-1 16-16,0 2 10 16,1-3 0-16,2-2-26 15,0-3-2-15,2-2 0 0,-1-2 0 16,1-3 10-1,-1 3 15-15,1-3 7 0,-1 2-19 16,0 0-13-16,-1 3 0 16,-1 0-50-16,-2-1-291 15</inkml:trace>
  <inkml:trace contextRef="#ctx0" brushRef="#br0" timeOffset="131274.79">19467 16487 204 0,'0'0'105'15,"0"0"-38"-15,0 0-61 0,0 0-6 16,0 0-95-16</inkml:trace>
  <inkml:trace contextRef="#ctx0" brushRef="#br0" timeOffset="131440.34">19513 16730 376 0,'0'0'104'0,"0"0"-29"16,0 0-34-16,0 0-19 16,0 0-8-16,0 0-14 0,-17 57-3 15,14-45-113 1,0 1-178-16</inkml:trace>
  <inkml:trace contextRef="#ctx0" brushRef="#br0" timeOffset="131604.9">19482 16912 189 0,'0'0'142'0,"0"0"-3"16,0 0-48-16,0 0-29 16,0 0-8-16,0 0-17 15,0 42-15-15,-6-36-14 16,-1 1-6-16,1 3-2 15,0-3-1-15,0 2-3 16,-1-3-44-16,7-4-144 0</inkml:trace>
  <inkml:trace contextRef="#ctx0" brushRef="#br0" timeOffset="132071.65">19727 16768 601 0,'0'0'405'0,"0"0"-332"15,0 0-69-15,0 0 7 16,0 0 6-16,0 0-14 15,-37 43-1-15,50-25-1 16,5 1-1-16,3-2-3 0,-2-1-16 16,-4 1 3-16,-5-3-1 15,-7-2 7-15,-3 1 10 16,-1 1 0-16,-17-1 0 16,-4-4 0-16,-1-5-7 15,1-4-105-15,3-7-207 16</inkml:trace>
  <inkml:trace contextRef="#ctx0" brushRef="#br0" timeOffset="132202.31">19718 16730 382 0,'0'0'496'16,"0"0"-420"-16,0 0-71 16,0 0 2-16,103-69 12 0,-69 57-14 15,2 3-5 1,-5 0-82-16,-7 1-384 0</inkml:trace>
  <inkml:trace contextRef="#ctx0" brushRef="#br0" timeOffset="132813.67">19484 17427 990 0,'0'0'100'0,"0"0"-92"16,0 0 15-16,0 0 8 15,0 0-14-15,0 0-15 16,-46 60 1-16,49-48-3 15,17-2 1-15,7-5-1 16,1 3 7-16,-1-1-7 0,-9 0 0 16,-3-1 0-1,-10 4 0-15,-5 2-2 0,0 3 2 16,-11-1 9-16,-11 4 6 16,-5-5-7-16,0-1-8 15,3-10-49-15,6-2-246 16</inkml:trace>
  <inkml:trace contextRef="#ctx0" brushRef="#br0" timeOffset="132959.28">19658 17361 1003 0,'0'0'159'0,"0"0"-158"0,94-57 6 15,-51 37 3 1,-1 6-10-16,-4 6-6 0,-4 0-197 15,-10-3-552-15</inkml:trace>
</inkml:ink>
</file>

<file path=ppt/ink/ink3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11-09T11:49:02.713"/>
    </inkml:context>
    <inkml:brush xml:id="br0">
      <inkml:brushProperty name="width" value="0.05292" units="cm"/>
      <inkml:brushProperty name="height" value="0.05292" units="cm"/>
      <inkml:brushProperty name="color" value="#FF0000"/>
    </inkml:brush>
  </inkml:definitions>
  <inkml:trace contextRef="#ctx0" brushRef="#br0">2447 3296 446 0,'0'0'327'15,"0"0"-309"-15,0 0-18 16,0 0 1-16,0 0 2 16,0 0 29-16,0 0 27 15,0 0-23-15,0 0-13 16,0 0-15-16,0 0 1 16,-37-25-2-16,37 25-4 15,0 0-1-15,0 0-1 0,0 0-1 16,0 0 0-16,6 0 0 15,3 0 5-15,7 0 1 16,7 0 20-16,3 0-16 16,4 0 0-16,2 0 0 15,2 2-6-15,3 0-4 16,2-1 2-16,-3 0-2 16,-2-1 0-16,2 0 0 15,1 0 2-15,-1 0 1 16,4 0-1-16,1 0 8 15,-1 0-7-15,6 0-1 16,1 0-1-16,0 0 1 0,-2 0-1 16,1 0-1-16,-1 0 1 15,1 0-1-15,2 0 1 16,4 0-1-16,2 2 2 16,2-2-2-16,1 2 5 15,3-1-5-15,1 1 2 16,2-1-2-16,5 2 3 15,2-2-2-15,1 2-2 16,-3 0 1-16,-1 0-2 16,-4 0 1-16,1-1 1 15,5 1-2-15,-2-2 2 16,6 1 0-16,0-2 0 16,0 0 0-16,5 1 1 0,-2 1 0 15,4-1 1 1,-3 2-2-16,2 0 0 0,0-2-1 15,3 2 3-15,3 0-2 16,-2-1 0-16,-2 0-1 16,-1 2 1-16,-2-3 1 15,4 2 0-15,0 3-2 16,-1-4-2-16,2 4 2 16,2 1 1-16,5-3 2 15,-2 0 0-15,3 0-2 16,3-2 0-16,4 2 3 15,-2-2-3-15,-2 1-2 0,-2-1 1 16,-1-1 1-16,3 1 2 16,-1-1-2-16,-2 0 1 15,0 2-5-15,-2 0 4 16,1 1 0-16,-6 1 1 16,2 1 0-16,2-2 0 15,1 2 2-15,1-2-2 16,-4 1-2-16,-2 0-5 15,0 0 6-15,2-1 0 16,2-1-1-16,0-3 1 16,-3 2 0-16,2-2 1 15,-1 0-1-15,-2 0 0 16,1 0 4-16,2 0-4 0,2 0 3 16,2 0-4-16,-2 0 3 15,-1 0-4-15,0-2 2 16,2-3 0-16,2 3 0 15,4-3-4-15,-1-2 3 16,1 0 1-16,-2-1 0 16,-1 0 2-16,2 0 1 15,1 0-3-15,1-1 2 16,1 1-2-16,-3 1 0 16,1 0 0-16,-2-2-2 15,3 2 4-15,-2 0-3 16,2-1 2-16,-1 1-2 15,-1 1 2-15,-1 2 1 16,3-1-2-16,-1 3 0 0,2-2 1 16,-1 4-1-16,-1-2-1 15,-2 0 0-15,0 2 1 16,0 0 0-16,0-2 1 16,-3 2-3-16,1 0 2 15,-2 0 0-15,-2 0 2 16,-3 0-2-16,0 0 0 15,-2 0 0-15,2 3 2 16,-1 3-2-16,-5 0 0 16,-2 0 0-16,0 0 0 15,2-2 4-15,0 0-4 16,-2 1 0-16,0-3-1 16,0 2 2-16,-1-1 3 0,0 0-4 15,-4-1 0 1,1 3 0-16,-2-2 2 0,6-2 1 15,2 3-2-15,3-4 0 16,-6 0 3-16,1 0-5 16,-2 0 2-16,-2 0-1 15,-1 0 0-15,-2 0-1 16,-4 0 1-16,-1 0 2 16,-2 0 0-16,3 0-1 15,-1 0 3-15,1 0-4 16,1 0 0-16,-1 0 0 15,-1 0 0-15,2 0 0 0,3 0 0 16,0 0-1-16,1 0 5 16,-6-2-8-16,0 0 1 15,-1-1 3-15,1 1 6 16,2-3-6-16,1 1-2 16,0 1 1-16,1-1 2 15,1 2 0-15,-1-3 0 16,-1 2-2-16,1 0 2 15,-1-1 2-15,1 1-3 16,1-1 0-16,9 0 0 16,-1-1 4-16,5-2-4 15,-1 1 0-15,1-3-1 16,6 1 2-16,5 2-1 0,5-2 0 16,0 0 1-16,3 1-1 15,-2 2 2-15,-3 0-1 16,3 1-1-16,-2 2 0 15,2 0 0-15,0-1 6 16,-1 1-6-16,-4-1-6 16,-4 0 5-16,0-1 1 15,0 1-1-15,-1-1 1 16,-2 2 0-16,0 0 1 16,-3 2 0-16,-2-2 0 15,-1 0 1-15,0-2-2 16,2 0 1-16,-5 0-1 15,-3-2 0-15,-4 1 0 16,-5-1 0-16,2 1 1 0,0 0-1 16,0-1-1-16,1 1 1 15,2-1 3-15,3 0 0 16,-5 0-1-16,3 0 2 16,-5 2 3-16,0-1 5 15,0 2-11-15,1 1 2 16,2-2-1-16,-3 2 3 15,-1 0-5-15,-3 0-1 16,-6 0 1-16,0-1 0 16,-3 1 2-16,-7-3 1 15,-5 1-3-15,-8 0 4 16,-9-1-2-16,-9 3 15 16,-4-1-10-16,-6 1 7 0,0 0-4 15,1-1 2 1,0 1-9-16,0-1-3 0,-1 2 1 15,1 0 0-15,2 0-1 16,-4-1-1-16,-1 2 1 16,-4 0 0-16,-1-1 1 15,3 1-1-15,2 0 0 16,6 0 0-16,4 0-1 16,5 0-1-16,2 0 2 15,-1 5 2-15,0 1-2 16,-4-3-1-16,-3 1-1 15,-3 0 3-15,-1 0-2 0,2 1 1 16,0-1 0 0,3 1 0-16,-1 1 1 0,-3-4-2 15,-3 2 2-15,-2-2-2 16,-5 0 1-16,-1-2 0 16,0 0 0-16,0 0 2 15,0 0-2-15,0 0 7 16,0 0-7-16,0 0 0 15,0 0 0-15,6 0-61 16,14 0-125-16,0-14-638 16</inkml:trace>
  <inkml:trace contextRef="#ctx0" brushRef="#br0" timeOffset="53218.5">1849 3991 401 0,'0'0'292'15,"0"0"-204"-15,0 0-31 16,0 0 1-16,0 0 13 16,0 0-1-16,0 0-10 15,-15-22-5-15,15 22-18 16,0 0-22-16,0 0-2 0,0 0-2 16,0 0-9-1,0 0-1-15,0 0-2 0,0 0 1 16,3 0-4-16,22 0 2 15,14 0 4-15,25 0 2 16,14-6-2-16,7 0 0 16,0-3-1-16,-9 0 0 15,-12 4 2-15,-13 3-3 16,-12-2-1-16,2 3 0 16,-3 0 1-16,-1-1-6 15,-1 2-40-15,-9 0-56 16,-8 0-73-16,-16 0-96 15</inkml:trace>
  <inkml:trace contextRef="#ctx0" brushRef="#br0" timeOffset="53449.88">2210 3957 795 0,'0'0'112'15,"0"0"-112"-15,0 0-2 16,0 0-26-16,0 0 28 16,0 110 38-16,0-61-8 15,0-1-17-15,0-5-7 16,1-4-3-16,1-6-1 16,4-3-2-16,2-5-38 0,-1-17-153 15</inkml:trace>
  <inkml:trace contextRef="#ctx0" brushRef="#br0" timeOffset="53709.28">2675 4112 363 0,'0'0'415'0,"0"0"-397"16,-9 117 12 0,2-70-19-16,0-6-8 0,2-5 3 15,4-7 5-15,-1-2-8 16,1-8-2-16,-1-5-2 16,-1-8-20-16,3-6-86 15,0 0-279-15</inkml:trace>
  <inkml:trace contextRef="#ctx0" brushRef="#br0" timeOffset="53866.77">2757 3995 216 0,'0'0'745'15,"0"0"-694"-15,0 0-47 0,0 0-4 16,0 0-4-16,0 0-63 15,6 18-114-15,5 1-72 16</inkml:trace>
  <inkml:trace contextRef="#ctx0" brushRef="#br0" timeOffset="54681.12">2884 4232 814 0,'0'0'114'0,"0"0"-61"0,0 0-10 15,0 0 5-15,0 0-29 16,0 0-4-16,24-40-15 16,0 40-11-16,0 13 4 15,-3 8-3-15,-5 1-18 16,-7 3-3-16,-3 0 13 15,-6-8 7-15,0-4 2 16,0-7 5-16,0-5 4 16,0-1 1-16,0 0 5 15,-4 0-3-15,-2-6 4 16,4-14-7-16,2-10-4 16,6-1-29-16,18 3 17 0,3 11 11 15,-2 6 5-15,-1 11 1 16,-6 0-1-16,-1 11-12 15,-2 9-3-15,-5 3 4 16,-6 4 10-16,-2-5 1 16,-2-2 2-16,0-7 4 15,0-3 9-15,0-3 0 16,-3-4-5-16,-2-3-5 16,2 0 3-16,-2 0 10 15,0-10 18-15,5-17-1 16,0-14-35-16,22-6-13 15,10 1 12-15,5 9 0 0,3 13 1 16,-3 11-1 0,1 12 1-16,-2 1-4 0,-2 7 0 15,0 14-7-15,-2 3 2 16,-7 1 1-16,2 1 5 16,-5-5 3-16,-4-5 8 15,0-5-5-15,-6-5 3 16,0-5-4-16,-6-1-2 15,-2 0-7-15,1-7-20 16,-1-12 21-16,-2-5-6 16,-2 0 1-16,0 4 8 15,-14 2 3-15,-2 7 2 16,-1 6 19-16,0 3 25 16,0 2-24-16,-4 0-14 15,2 16-1-15,-2 5 5 0,3 5-3 16,8 1-9-16,2 1 7 15,8 0-4-15,0-1-3 16,6-2 1-16,11-5-2 16,5-2 2-16,3-6 4 15,7-5 4-15,2-4-9 16,3-3-29-16,-1 0-49 16,-7-3-157-16</inkml:trace>
  <inkml:trace contextRef="#ctx0" brushRef="#br0" timeOffset="55580.72">4557 4329 932 0,'0'0'136'16,"0"0"-115"-16,-91-22-6 16,52 22-3-16,-4 6 3 15,4 17-2-15,5 7-6 16,5 2 2-16,10-2-7 15,7-1-2-15,12-8 0 0,0-3-13 16,8-7-3 0,12-5-4-16,6-5 6 0,5-1 11 15,3-10 1-15,2-16 1 16,0-7 1-16,-3-11 3 16,-3-12 7-16,-5-13-1 15,-3-14-9-15,-8-1 0 16,-7 7 0-16,-4 16 0 15,-3 24 0-15,0 15 19 16,0 12 5-16,0 6-8 16,0 2-2-16,0 2-14 15,-7 11-10-15,-4 25-14 16,-7 19 19-16,-4 12 5 16,7 2 5-16,8-4-4 15,5-7 0-15,2-6-1 0,0-10 0 16,15-9 2-16,3-6 0 15,4-9-2-15,2-6 4 16,7-8 0-16,4-4 5 16,1 0 5-16,1-7-14 15,2-12-1-15,-2-4-3 16,-3-2 0-16,-4-1 3 16,-7 2 0-16,-7 6 1 15,-7 6 6-15,-6 6-4 16,-3 5 22-16,0 1-15 0,0 0-9 15,0 0-8 1,0 4-12-16,0 17 7 0,3 5 10 16,3 7 3-16,0 3 1 15,1-1 2-15,-1-4-3 16,0-7 1-16,0-5-1 16,2-9-34-16,-1-10-69 15,2 0-96-15,-2-19-647 16</inkml:trace>
  <inkml:trace contextRef="#ctx0" brushRef="#br0" timeOffset="55732.31">4988 4160 1142 0,'0'0'126'0,"0"0"-110"0,0 0-7 15,0 0 3-15,0 0-12 16,0 0-18-16,21-30-66 15,2 13-200-15</inkml:trace>
  <inkml:trace contextRef="#ctx0" brushRef="#br0" timeOffset="56002.59">5267 3811 941 0,'0'0'116'16,"0"0"-61"0,0 0-35-16,0 0-20 0,0 0-14 15,0 0 14-15,6 132 8 16,-3-52 23-16,0 0 3 16,-2-7-25-16,-1-13-1 15,0-5-7-15,2-7 3 16,-1-8-4-16,2-2 0 15,-1-7-16-15,7-5-92 16,4-12-120-16,5-11-633 16</inkml:trace>
  <inkml:trace contextRef="#ctx0" brushRef="#br0" timeOffset="56685.76">5752 4334 820 0,'0'0'97'16,"0"0"-66"-16,0 0-26 16,-90-23 6-16,48 23-7 15,-4 18 3-15,7 6 12 16,5 2-12-16,9 4 1 16,6 0-8-16,9-5 0 15,7-3-2-15,3-2 1 16,3-6-14-16,20-6-17 0,5-5 2 15,5-3-26 1,3-2-5-16,-5-13-4 0,-1-7 10 16,-6-3 52-16,-9 1 3 15,-5 4 30-15,-4 8 56 16,-3 5 12-16,-3 6-12 16,0 1-28-16,0 0-15 15,0 0-32-15,2 0-11 16,5 0-10-16,5 6-5 15,9 8 13-15,6 1 2 16,1-2 7-16,2-4-7 16,0-3-2-16,0-5-22 15,2-1 21-15,3-3 1 0,-2-14 2 16,-5-11 3 0,2-6 9-16,-8-9 2 0,-7-10-7 15,-6-4-2-15,-2-8 2 16,-5 5-1-16,-2 8 11 15,0 13 36-15,0 11-36 16,0 9 7-16,0 9 2 16,-2 4-2-16,2 4-3 15,-1 2-14-15,1 0-7 16,0 0-9-16,0 8-5 16,-3 19-10-16,-3 15 19 15,0 11 5-15,0 3 0 16,5 0 0-16,1-3 0 15,0-6 1-15,3-2 2 0,10-9-6 16,5-7 1-16,1-11 2 16,1-5-1-16,5-8-31 15,2-3-13-15,4-2-20 16,-2 0-47-16,-9-10-59 16,-9-7-226-16</inkml:trace>
  <inkml:trace contextRef="#ctx0" brushRef="#br0" timeOffset="57014.9">6019 4248 935 0,'0'0'169'0,"0"0"-152"16,0 0-4-16,0 0 26 15,0 0 0-15,0 0-25 0,19-2-14 16,19 2-6-16,15-4 5 15,15-2-15-15,-3 4-19 16,-5-4 9-16,-11 2 1 16,-15 1-8-16,-13 2 21 15,-9 1 7-15,-9 0 7 16,-3 0-5-16,0 0-2 16,0 6-25-16,0 14 30 15,0 4 15-15,2 5 10 16,-1-2-7-16,2-1-14 0,0-5-3 15,0-5 3 1,0-2-4-16,-2-6 0 0,1-2-97 16,-2-6-143-16</inkml:trace>
  <inkml:trace contextRef="#ctx0" brushRef="#br0" timeOffset="57158.52">6509 4176 1050 0,'0'0'132'0,"0"0"-132"16,0 0-17-16,0 0-29 15,0 0-100-15,0 0-119 0</inkml:trace>
  <inkml:trace contextRef="#ctx0" brushRef="#br0" timeOffset="57936.44">6714 4215 896 0,'0'0'202'0,"0"0"-183"16,0 0-11-16,0 0-2 15,0 0-6-15,0 0-11 16,-91 55 10-16,67-14 1 15,9 2 3-15,9-3-2 0,6-7 6 16,0-7-7-16,6-7-12 16,9-7 12-16,6-6 13 15,2-6-13-15,6 0 0 16,1-4 0-16,0-16 2 16,-3-7-2-16,-6-7 0 15,-3-4 0-15,-9-3-13 16,-8 0 8-16,-1 8 5 15,-1 7 19-15,-10 9 2 16,-4 6-10-16,3 5 8 16,-4 5-7-16,-4 1-12 15,-3 5-1-15,-3 19-4 16,1 4 5-16,4 6 1 16,6 0-1-16,8-2-6 15,5-1 6-15,2-6-10 0,0-6-21 16,11-6 12-16,5-6-9 15,2-7 13-15,7 0-8 16,7-16 23-16,5-13 31 16,8-3-20-16,0 0-4 15,-4 3-4-15,-4 9 8 16,-5 8 1-16,-5 6-7 16,-5 6-5-16,-1 0-4 15,-5 9-10-15,-4 10 6 16,-3 5 5-16,-3 3-4 0,-6 0 7 15,0-4 7 1,0-2-7-16,0-6-5 0,0-6 3 16,0-3-3-16,0-6-10 15,0 0 2-15,0 0 13 16,9-11 15-16,10-16 65 16,16-9-55-16,4-3-22 15,6 6 0-15,-1 8 16 16,-5 8-4-16,-6 6 0 15,-8 9-15-15,-8 2-1 16,-4 0-9-16,-2 10 6 16,-4 7-11-16,-1 3 14 15,-6 8 0-15,0 2-5 16,0 1-19-16,-3 4-46 16,-7-4-87-16,-1-7-162 0</inkml:trace>
  <inkml:trace contextRef="#ctx0" brushRef="#br0" timeOffset="58969.7">2120 4982 646 0,'0'0'122'0,"0"0"-97"15,0 0-6-15,0 0 24 16,-34-85 37-16,31 72-6 16,0 4 0-16,3 5-23 15,0 4-18-15,0 0-33 16,0 18-10-16,-3 25-18 16,-7 17 28-16,-4 14-2 15,-5-4 5-15,1-5 3 16,2-14-6-16,5-17 1 15,4-9 0-15,4-13-1 0,3-6-3 16,0-3 1-16,0 0-3 16,10 0 2-16,20 1-1 15,19 1 4-15,14 1 0 16,11 1 10-16,4 3-5 16,-2 0-5-16,-7 0 0 15,-10 0 0-15,-12-3 0 16,-10-4-123-16,-22-3-193 15</inkml:trace>
  <inkml:trace contextRef="#ctx0" brushRef="#br0" timeOffset="60627.76">2683 5317 803 0,'0'0'151'16,"0"0"-145"-16,0 0-6 16,0 0 0-16,0 0 15 15,0 0-11-15,76-28-1 16,-73 13-3-16,-3-2-29 16,0 1-40-16,-6 0-1 15,-10 5 39-15,-1 6 31 16,1 3 0-16,2 2 13 0,-2 3-1 15,1 16-4 1,-1 9 13-16,2 7 11 0,8 1-13 16,6 1-4-16,0-4-7 15,12-4-3-15,13-5 3 16,4-6-4-16,-1-5 5 16,2-6-1-16,0-4-6 15,-3-3-2-15,1 0-30 16,2-17-15-16,0-5 21 15,1-2 3-15,-4 5 12 16,-2 5 8-16,-8 7 2 16,-4 4 3-16,-1 3 2 15,0 0 1-15,-3 3-7 16,-3 10-1-16,0 1 1 16,-4 1 21-16,1-4-10 0,-2 1 2 15,-1-5-6-15,0-3-5 16,0-3 10-16,0-1 5 15,0 0-6-15,0 0 12 16,0-11 4-16,0-13-14 16,0-12-13-16,18-6-10 15,4 0 10-15,9 5 17 16,-1 14-11-16,-3 10 0 16,1 10 2-16,-3 3-8 15,3 8-3-15,0 12 2 16,2 6 1-16,6 1 7 15,0 0-2-15,5-3 3 0,4-5-5 16,3-5 7-16,0-8-5 16,-2-6 9-16,-4 0-8 15,-8 0-6-15,-7-14-22 16,-8-5-1-16,-8-3 10 16,-8-2 0-16,-3 1 13 15,-6 3 12-15,-20 6 2 16,-2 5-12-16,-5 9 3 15,-1 0 4-15,-2 11-6 16,5 9-3-16,4 6 0 16,10 1 0-16,7 1 0 15,10-3-2-15,0-1 0 16,9-7-5-16,10-2-4 16,5-8 0-16,1-2-20 15,-5-5-24-15,-2 0 19 0,-3-5 18 16,-2-9 14-16,1-4 4 15,-3 6 0-15,-5 5 10 16,-3 7 52-16,-2 0-50 16,-1 22-12-16,0 27 0 15,0 18 27-15,-7 14 2 16,-15 5-14-16,-3-6 1 16,-2-11-13-16,3-12-2 15,0-17 5-15,2-13 8 16,0-11 4-16,5-9 1 0,1-7 25 15,4 0-6 1,4-27-12-16,5-16-26 0,3-18-10 16,30-10-6-16,15-4-19 15,13 7 16-15,6 9 17 16,6 13 2-16,8 8-13 16,4 6 8-16,0 0 10 15,-5 0-4-15,-14 0 3 16,-10-4 2-16,-15-5 14 15,-5-5 1-15,-15-9-18 16,-5-8-2-16,-11 0-1 16,-2 4-2-16,0 6 2 15,-3 14 12-15,-4 9-2 16,2 12 3-16,2 10 4 16,0 6 6-16,1 2-23 0,-1 7-4 15,-1 28-24-15,-8 19 13 16,2 21 15-16,-4 8 3 15,1 4 7-15,1-4-3 16,-1-4 2-16,2-9-8 16,6-9-1-16,0-13 5 15,4-13-5-15,1-15-3 16,0-11 2-16,0-7 1 16,0-2-1-16,0 0 1 15,0-11 2-15,3-15-2 16,11-8-16-16,10-11 9 15,-2-3 6-15,8-4 2 0,-2-2-2 16,-4-2 1 0,0 4 0-16,-5 7 4 0,-5 10-1 15,-2 11 2-15,-8 10 0 16,-1 8 13-16,-3 6-4 16,0 0-14-16,0 10-28 15,3 24-2-15,2 15 30 16,-1 11 19-16,1 4-5 15,-2-2-9-15,-3-5-3 16,7-8 1-16,-4-9-1 16,2-11 1-16,-1-9-3 15,-1-11 0-15,-1-3 3 16,0-6-3-16,0 0 0 0,4 0-15 16,1 0 0-1,4 0-8-15,2 0 3 0,-1 0 3 16,-6 0-12-16,-3 0-26 15,-1 0-28-15,-2 3-23 16,0 0-53-16,-18-3-53 16</inkml:trace>
  <inkml:trace contextRef="#ctx0" brushRef="#br0" timeOffset="60892.05">3881 5205 1065 0,'0'0'108'15,"0"0"-105"-15,0 0 3 16,0 0 27-16,0 0-22 15,140-32-11-15,-52 25-1 16,0 5-3-16,-4 2-8 16,-14 0-77-16,-21-4-147 15</inkml:trace>
  <inkml:trace contextRef="#ctx0" brushRef="#br0" timeOffset="62548.63">5264 5278 1008 0,'0'0'105'16,"0"0"-79"-16,0 0 12 16,0 0 5-16,0 0-37 15,-78-44-6-15,37 59-9 16,-7 20 6-16,3 7 2 0,8 2-2 15,10 2 3-15,15-6 6 16,5-3-6-16,7-2-6 16,5-6 3-16,15-4 3 15,10-5 4-15,10-6 7 16,6-8-11-16,8-6-6 16,-3 0-10-16,-4-6 8 15,-6-12-11-15,-10-5-4 16,-7-4-1-16,-5 1 21 15,-11 2 0-15,-8 5 3 16,0 6 20-16,0 6-20 16,-2 1 5-16,-1 4-1 15,0 2-4-15,-1 0-7 16,-4 8-2-16,1 12 1 16,-1 8 6-16,7 3-1 0,1-2 3 15,4 1 0-15,16-8 3 16,2-7 4-16,7-7-1 15,5-6 0-15,3-2-6 16,3-3-3-16,-2-15 2 16,-5-7-3-16,-10-6 4 15,-7-8-2-15,-11-3-18 16,-5 0-39-16,-5 4 8 16,-15 8 3-16,-2 9 47 15,-1 11 1-15,4 7-1 16,-4 3 2-16,0 5 3 15,0 14-3-15,4 7 8 0,4 0 4 16,6 4 1 0,7-3-14-16,2-4 4 0,0-4 5 15,8-5-3-15,10-5-1 16,-2-4 10-16,4-5-11 16,-1 0-2-16,-1-1-1 15,6-19 18-15,1-6 6 16,3-5-10-16,2 3-9 15,0 5-6-15,-2 7 0 16,-2 8-3-16,-2 8-1 16,-2 0-3-16,-3 15-18 15,-4 9 9-15,-4 4 16 16,-4 2 1-16,-7-2 3 0,0-4-1 16,0-5 1-1,0-7 4-15,-7-5-6 0,1-4-1 16,3-3 1-16,0 0 6 15,-2-3 3-15,1-19-11 16,4-11-3-16,0-12-24 16,10-5 24-16,19 5-2 15,1 9-7-15,1 14 5 16,-1 14 5-16,-5 8 1 16,2 2-11-16,-4 19 0 15,-3 5-8-15,-2 7 20 16,-1 2 17-16,-3-3-10 15,0-4-5-15,4-9 0 16,-3-5-2-16,1-8 12 0,5-6-9 16,0 0 20-16,7-6-5 15,1-16 1-15,-3-8-18 16,-3-4 14-16,-4-8-8 16,-6-5-7-16,-3-9-2 15,-6-5-27-15,-4 1-4 16,0 3 33-16,0 11 18 15,0 13-13-15,-1 12 10 16,-4 8 4-16,2 6-3 16,-2 3 5-16,5 2 2 15,0 2-9-15,-1 0-14 16,0 0-9-16,-2 22-11 0,-3 17-8 16,-3 21 28-16,0 11 18 15,0 7 3-15,3-3 6 16,6-4 5-16,0-8-27 15,0-7 2-15,0-14 5 16,15-12-12-16,-2-8 2 16,1-10 7-16,2-10-9 15,5-2-33-15,5 0-59 16,2-16-67-16,-3-11-167 16</inkml:trace>
  <inkml:trace contextRef="#ctx0" brushRef="#br0" timeOffset="62908.25">6440 5327 544 0,'0'0'436'15,"0"0"-369"-15,0 0-28 16,0 0 4-16,0 0-22 16,0 0-21-16,49 22-5 15,-18 7 0-15,-3 3-3 16,-6 3-2-16,-6 1 3 15,-9-6 6-15,-4-6-1 16,-1-8-1-16,-2-8 3 16,0-7 4-16,0-1-3 15,0 0 11-15,0 0 49 16,0-3 18-16,1-19-25 0,8-10-14 16,2-12-30-16,6-4 3 15,3-2-10-15,5 5-2 16,4 8-1-16,-3 11-17 15,0 11-27-15,-2 5 8 16,0 7-35-16,-1 3-26 16,0 0-47-16,-2 10 16 15,-2 3-51-15,-3-5-320 16</inkml:trace>
  <inkml:trace contextRef="#ctx0" brushRef="#br0" timeOffset="63229.89">6975 5284 527 0,'0'0'289'0,"0"0"-184"15,0 0-36-15,0 0-14 16,0 0-15-16,0 0-14 0,-88 69-9 16,55-38-8-16,6 1-2 15,5-3-6-15,7-1 1 16,3-3-2-16,8-5 1 16,1-6-1-16,3-5-20 15,0-5-27-15,0-2-37 16,9-2 37-16,10-3 4 15,5-18 37-15,0-6 6 16,3-2 1-16,-5 3 24 16,-3 7 8-16,-5 7 8 15,1 6 6-15,-6 6-17 16,-1 0-14-16,2 5-8 0,6 10-4 16,2 5 17-16,-3 3-6 15,4 2-8-15,-2 0-7 16,-1-2-13-16,-1-8-138 15,4-9-123-15</inkml:trace>
  <inkml:trace contextRef="#ctx0" brushRef="#br0" timeOffset="63726.56">7323 5243 859 0,'0'0'133'0,"0"0"-130"0,0 0-3 16,0 0 6-16,-82 80 14 16,70-42 10-16,4 5-15 15,7-3-1-15,1-3-10 16,1-5-3-16,16-5-1 16,4-7 0-16,2-8 0 15,3-6 0-15,4-6-7 16,0 0 0-16,1-17-4 15,-3-9 11-15,-4-6 9 16,0-10-9-16,-6-8 4 16,0-8-4-16,-2-6 0 15,-1-2-3-15,-3 3-1 16,-2 12 4-16,-2 9 31 0,-5 15-15 16,-3 10 4-1,0 7 11-15,0 7 17 0,0 3-18 16,0 0-20-16,0 0-10 15,0 3-10-15,0 23-8 16,0 16 7-16,-12 15 11 16,0 6 2-16,5 2 7 15,4-2-1-15,3-2-3 16,0-6-2-16,0-7 3 16,4-10-6-16,5-8 0 15,1-12-10-15,-2-8-51 16,4-8-25-16,0-2-107 15,-5-16-253-15</inkml:trace>
  <inkml:trace contextRef="#ctx0" brushRef="#br0" timeOffset="64048.21">7463 5316 737 0,'0'0'325'0,"0"0"-264"16,0 0-15-16,0 0 7 15,0 0-8-15,0 0-30 16,27-7-15-16,10 7 0 16,11 0-1-16,9 0-14 15,-7 0-24-15,-9 0 6 16,-13 0 5-16,-13 0 20 16,-6 0 8-16,-8 0-3 0,-1 0 2 15,3 1-10-15,0 16-9 16,3 7 20-16,0 7 21 15,-1 3-5-15,-2-3 2 16,1-2-12-16,-4-7-4 16,0-4-2-16,0-6 0 15,0-2-6-15,0-6-62 16,0-4-108-16,-7-4-174 16</inkml:trace>
  <inkml:trace contextRef="#ctx0" brushRef="#br0" timeOffset="64185.84">7826 5214 1149 0,'0'0'50'0,"0"0"-42"15,0 0 9-15,0 0-17 16,0 0-34-16,0 0-150 16,28-17-822-16</inkml:trace>
  <inkml:trace contextRef="#ctx0" brushRef="#br0" timeOffset="64948.07">8060 5273 821 0,'0'0'177'15,"0"0"-157"-15,0 0-9 0,0 0 18 16,-97 45-11-16,76-12-9 15,6 2-1-15,2 2-7 16,5-1 6-16,5-4-7 16,3-5 1-16,0-3-2 15,12-5 0-15,7-8 1 16,3-4 0-16,3-5-16 16,3-2 2-16,2-2-4 15,1-16 0-15,-2-5 6 16,-6-6-14-16,-7-8-13 0,-8-8 25 15,-6-6-20 1,-2 2-28-16,0 6 62 0,-12 11 6 16,1 12 57-16,5 11-28 15,0 9 31-15,-4 0-25 16,-5 6-41-16,-7 18-1 16,-2 9 1-16,0 2 2 15,9 3-2-15,3-5 1 16,3-2 0-16,8-5-1 15,1-4-1-15,0-5-1 16,0-7-6-16,6-2-18 16,4-8-9-16,5 0 18 0,7-6 17 15,7-15 37 1,4-5-14-16,-2-3 0 0,3 2 11 16,-2 6-12-16,-4 5 0 15,2 7-5-15,-5 5-10 16,-1 4-3-16,-3 0-4 15,0 6-1-15,-2 8-8 16,-5 5 9-16,-5 1 0 16,-2-2-2-16,-4 0 2 15,-3-4-1-15,0-1-4 16,0-6-6-16,0-1-20 16,0-4-2-16,0-2 4 15,3 0 29-15,14-12 70 16,11-12-18-16,5-2-33 15,8-1-9-15,-5 5 24 0,-3 8-5 16,-6 6-11-16,-5 5-2 16,1 3-10-16,0 0-6 15,1 12-6-15,3 8 6 16,-3 4 0-16,-3 4-2 16,-6 4-83-16,-15-5-76 15,0-11-264-15</inkml:trace>
  <inkml:trace contextRef="#ctx0" brushRef="#br0" timeOffset="65720">6007 5289 558 0,'0'0'93'16,"0"0"23"-16,0 0 25 15,0 0-34-15,0 0-26 16,0 0-15-16,-25 0-17 16,25 0-6-16,0 0-24 15,0 0 0-15,1 0-19 16,5 0-5-16,4 0-3 16,11 0 2-16,12 0 6 15,15 0 0-15,12 0 5 16,14-5 3-16,8-3-5 15,3 2-1-15,-6 2 4 0,-20 2-6 16,-21 2-25-16,-20 0 13 16,-11 0 2-16,-7 0 0 15,0 0 0-15,0 0 7 16,0 0-2-16,0 0 5 16,0 0-1-16,0 0 1 15,0 0-35-15,2 0-34 16,9 0-127-16,-1-1-350 15</inkml:trace>
  <inkml:trace contextRef="#ctx0" brushRef="#br0" timeOffset="66899.39">1904 5981 769 0,'0'0'174'15,"0"0"-174"-15,0 0-1 16,0 0-31-16,0 0 23 16,0 0 9-16,82-34 4 15,-40 32 1-15,4 2 4 16,5 0-7-16,7 0-2 16,6 0 1-16,5 5-1 15,13-1 5-15,12-1-5 16,12-1 0-16,9-1 1 0,4-1 0 15,5 0-1 1,0 0 2-16,-2 0 8 0,-3-3 7 16,-4 2-12-16,-6 1 0 15,-3 0-1-15,-1 0-4 16,-2 0 2-16,-5 0 1 16,-13 0 0-16,-18 0-1 15,-19 0 2-15,-20 0-3 16,-14 0 1-16,-10 0 5 15,-4 0 9-15,0 0 24 16,0 0-1-16,0-3-17 16,0-3-22-16,0-5-49 15,0-8-159-15</inkml:trace>
  <inkml:trace contextRef="#ctx0" brushRef="#br0" timeOffset="67821.64">1943 4690 371 0,'0'0'92'16,"0"0"-79"-16,0 0-9 15,0 0 44-15,0 0 68 16,0 0-7-16,8-4-48 16,-8 4-32-16,0 0-4 15,0 0-15-15,0 0 13 16,0 0 4-16,0 0-5 15,2 0 0-15,6 0-20 16,7 0 5-16,9 0-2 0,10 0 11 16,15 0-12-16,12 0 18 15,14 0-16-15,11-1 5 16,13-6 9-16,13 1-11 16,7 0-9-16,8 1 6 15,0 3-6-15,-8 2 2 16,-3 0-2-16,-5 0 0 15,-5 0 2-15,-5 0-6 16,-4 0 7-16,-4 2-3 16,-1 2 2-16,-5-3 1 15,-9-1-3-15,-12 0 7 16,-21 0 7-16,-21 0-8 0,-13 0-4 16,-10 0-1-16,-1 0 24 15,0 0 7-15,0 0-11 16,0 0-6-16,0 0-13 15,0 0 2-15,0 0 3 16,0 0-4-16,0 0 1 16,0 0-1-16,0 0-3 15,0 0-2-15,0 0-4 16,0 1-53-16,0 10-30 16,2 3-5-16,-2 4-9 15,0-5-167-15</inkml:trace>
  <inkml:trace contextRef="#ctx0" brushRef="#br0" timeOffset="91390.65">2567 6515 826 0,'0'0'16'15,"0"0"-14"-15,0 0-1 16,0 0 6-16,0 0 24 16,0 0 18-16,0 0-21 15,0-73-14-15,0 61 1 16,-2 2-1-16,-7 0-8 16,-6-1-6-16,-1 3-2 15,-5-1 0-15,-2 2-1 16,1-1-1-16,1 7 4 15,5-2 0-15,1 3 0 16,6 0 3-16,1 22-6 0,-5 22 6 16,1 20 6-16,0 21 36 15,5 9-3-15,5-3-19 16,2-1-4-16,0-12-11 16,9-10 8-16,0-10-3 15,-1-11-4-15,-2-7-9 16,-2-9 3-16,-2-7-1 15,0-6-2-15,-2-3-12 16,0-3-48-16,0-2-51 16,0-4-79-16,-8-5-139 15</inkml:trace>
  <inkml:trace contextRef="#ctx0" brushRef="#br0" timeOffset="91640.98">2092 7174 971 0,'0'0'83'16,"0"0"-72"-16,0 0 3 15,0 0-6-15,91-57 21 16,-42 43-14-16,4 0-11 15,-1 4-4-15,-3 5-3 0,-7 3-2 16,-5 2-44 0,-4 0-88-16,-2 0-173 0</inkml:trace>
  <inkml:trace contextRef="#ctx0" brushRef="#br0" timeOffset="92996.36">2604 6928 600 0,'0'0'193'15,"0"0"-175"-15,0 0 6 16,0 0 43-16,0 0-20 16,0 0-21-16,6-22-12 15,-6 22-12-15,0 0 1 16,0 0 5-16,0 0 12 16,0 0 0-16,0 0-14 15,0 0 8-15,0 0-3 16,0 0-2-16,0 0 6 15,0 0-6-15,0 0 5 16,0-2-5-16,0 2-2 0,0 0 3 16,1 0-8-16,11 0 1 15,8 0-3-15,6 7-4 16,6 16-3-16,-4 10-7 16,-8 7 7-16,-7 4-14 15,-9-2 17-15,-4-7 3 16,0-9 1-16,-4-8 2 15,-6-4 4-15,1-7-5 16,3-3 1-16,1-4 11 16,2 0-4-16,3-8 12 15,0-18-21-15,0-9-10 16,15-14 1-16,15 0-23 0,7 3 20 16,3 6 12-16,-4 14 0 15,-6 10-1-15,-8 6 0 16,-11 10-2-16,-5 0-6 15,-6 4-30-15,0 16 28 16,0 8 11-16,-3 6 23 16,-9 2-15-16,0-1 0 15,5-5-6-15,7-5 1 16,0-5-1-16,0-6-2 16,12-3 0-16,10-6 10 15,8-3 2-15,1-2-1 16,-1 0-5-16,0-6-6 15,-8-3 2-15,-5-2 3 0,-4 1 3 16,-7-3-5 0,-6-2 0-16,0-8-3 0,-6-6-5 15,-16-5 1-15,-5 3 3 16,-3 7 1-16,5 9 0 16,-2 7 0-16,10 8 0 15,-2 0 0-15,5 6-10 16,4 14 9-16,1 4-5 15,5 4 4-15,4 0 1 16,0-3 0-16,3-6 1 16,10-3 0-16,2-3 2 15,3-4-2-15,-3-5 0 0,0-4-14 16,6 0-5-16,1-11 10 16,6-13 9-16,2-6-5 15,2-1 5-15,3 0 0 16,0 10-3-16,-4 8 3 15,-3 11 0-15,-5 2 0 16,-8 2-9-16,-1 16-11 16,-6 2 11-16,1 3 9 15,-3-2 13-15,-5-2-6 16,-1-4-4-16,0-2-3 16,0-8 1-16,0-1-1 15,0-4 6-15,0 0-5 16,0 0 2-16,0 0 2 15,0-15-5-15,5-6-7 16,5-4 7-16,7 3 7 0,2 5 11 16,2 6-12-16,-2 6-4 15,-2 5 0-15,-4 0-4 16,-2 0-7-16,-2 5-2 16,-3 3 3-16,-2 0 8 15,-3-1 10-15,-1-5-7 16,0 0 0-16,0-2 1 15,0 0-4-15,0 0 1 16,0 0 10-16,6-13-3 16,11-13 17-16,10-7-22 15,7-1 1-15,5 11 3 16,-2 9 7-16,-3 11-5 0,-4 3 3 16,-3 8 2-16,-7 13-14 15,-1 8 10-15,-7 7-6 16,1 3 0-16,-5 3-4 15,-4 1-12-15,-2-4-78 16,0-12-104-16</inkml:trace>
  <inkml:trace contextRef="#ctx0" brushRef="#br0" timeOffset="94135.94">4306 6838 850 0,'0'0'331'0,"0"0"-331"15,0 0-13-15,0 0 13 16,5 75 31-16,-2-33-9 15,3 0-12-15,2-3 12 16,1-8-16-16,-1-12 0 16,0-6-1-16,-2-8 0 15,1-2-1-15,-3-3-4 0,1 0-1 16,8-14-5-16,2-18 6 16,9-13 0-16,0-6-8 15,-3 8 4 1,-2 11 4-16,-7 17 1 0,-3 10 4 15,-3 5-5-15,6 3-9 16,7 20-12-16,1 9 21 16,6 7 11-16,0 0-6 15,2-4-2-15,0-7 0 16,2-6 6-16,2-9-7 16,1-8 4-16,1-5-2 15,0-10-4-15,-1-18-25 16,-9-12-22-16,-7-12 23 15,-12-11-9-15,-5-6-5 16,0 6-7-16,-10 15 16 0,-5 21 29 16,6 15 65-16,3 9-15 15,0 3-28-15,2 1-22 16,2 14-2-16,2 2 2 16,0 3 10-16,6-4-3 15,18-1 12-15,6-5-14 16,9-6 14-16,7-4-14 15,3 0 5-15,2-13-1 16,-1-10-9-16,-8-6-1 16,-6-7 0-16,-9-8 0 15,-8-5 0-15,-7-3-6 16,-6 3 4-16,-3 9 3 0,-3 17 40 16,0 9-20-16,0 13 0 15,0 1-1-15,0 0-19 16,0 27-19-16,-7 18 1 15,-7 20 18-15,-5 10 9 16,-2-1-9-16,-3 3 3 16,-4-4 5-16,-2-6-8 15,0-8 3-15,5-18-2 16,7-16-1-16,9-15 3 16,6-8 3-16,3-2 2 15,0-6 8-15,3-27 16 16,22-13-23-16,11-10-9 15,9 5-8-15,-1 16-4 0,-3 16 9 16,-4 13-8 0,-7 6 5-16,-9 6-4 0,6 15-5 15,-8 6 6-15,1 6 1 16,-3 2 4-16,-3-3 3 16,-1-5 1-16,-1-5 4 15,0-8 1-15,5-8-5 16,3-6 0-16,10 0-30 15,5-16 1-15,2-14-7 16,2-9 13-16,-5 1 1 16,-4 7 12-16,-8 8 10 15,-7 12 5-15,-6 7 9 0,-3 4 6 16,2 0-7-16,3 17-6 16,-2 8 22-16,-1 6 9 15,-3 2-7-15,-5-2-8 16,0-2-10-16,0-2-11 15,0-5-1-15,-5-8-1 16,-7 0-31-16,-6-11-78 16,0-3-143-16</inkml:trace>
  <inkml:trace contextRef="#ctx0" brushRef="#br0" timeOffset="94272.57">5819 6774 1239 0,'0'0'94'0,"0"0"-88"15,0 0 21-15,0 0-4 16,0 0-23-16,0 0-72 16,67-49-108-16,-32 46-328 15</inkml:trace>
  <inkml:trace contextRef="#ctx0" brushRef="#br0" timeOffset="94487.99">6141 6739 309 0,'0'0'816'0,"0"0"-788"16,0 0-14-16,0 0 85 16,0 0-10-16,-88 31-66 15,73 3-17-15,5 10 3 16,5 4 1-16,5 3 0 0,0-4-10 16,17-5 2-16,5-6 1 15,5-9-3-15,0-9-5 16,4-9-46-16,8-7-50 15,0-2-25-15,2-24-170 16</inkml:trace>
  <inkml:trace contextRef="#ctx0" brushRef="#br0" timeOffset="94840.05">6522 6436 1003 0,'0'0'91'0,"0"0"-91"15,0 0 0-15,0 111 22 0,0-41 23 16,-2 5-4 0,-10 3-4-16,0-5-29 0,0-3-2 15,-4-8-6-15,4-13 1 16,0-14 3-16,5-17-2 16,5-13 0-16,2-5 1 15,0 0 11-15,12-21 26 16,22-16 12-16,10-12-48 15,6 2-4-15,0 7 2 16,-6 13 1-16,-3 14 0 16,-7 13 7-16,0 0-10 15,-4 12-11-15,-6 14 11 0,-2 7 0 16,-2 5 4-16,-4 1-3 16,-2-1 2-16,-3 0-3 15,-8-3-35-15,-3-6-103 16,-10-11-207-16</inkml:trace>
  <inkml:trace contextRef="#ctx0" brushRef="#br0" timeOffset="95742.87">7787 6609 905 0,'0'0'45'15,"0"0"-28"-15,-52-81 7 0,25 62 1 16,0 3 14-16,0 7-23 16,3 4-9-16,2 5-5 15,5 0-4-15,-4 9 2 16,1 19-2-16,-3 15 2 15,1 15 0-15,1 11 6 16,12 5 3-16,1 5 9 16,4 1-1-16,4-5 1 15,0-4 15-15,0-12-17 16,0-8-5-16,0-7-4 16,0-7 1-16,0-7-5 15,0-5-1-15,0-4-2 16,-1-6-44-16,-2-5-34 0,-3-6-43 15,-3-4-64 1,-6 0-108-16</inkml:trace>
  <inkml:trace contextRef="#ctx0" brushRef="#br0" timeOffset="95953.31">7251 7138 926 0,'0'0'100'0,"0"0"-88"16,84-32 12-16,-32 19 40 0,8 1-18 15,-1 2-10 1,-2 2-34-16,-6 6 0 0,-4 1-2 16,-5 1-28-16,-6 0-119 15,-9 0-159-15</inkml:trace>
  <inkml:trace contextRef="#ctx0" brushRef="#br0" timeOffset="97277.36">7818 6994 881 0,'0'0'101'0,"0"0"-101"15,0 0-13-15,0 0 8 16,96 80-21-16,-76-41 20 15,-6 2 3-15,-8-6 2 0,-2-8-10 16,-4-8-8 0,0-12 19-16,0-5 8 0,0-2 25 15,0 0 63-15,0-2 18 16,-5-16-43-16,5-11-50 16,0-9 3-16,3-6-17 15,20 0 11-15,9 5-18 16,2 6-8-16,6 11-5 15,2 6-22-15,3 6-17 16,-4 5-17-16,-5 2-12 16,-6 1 20-16,-6 1 23 15,-7-1 33-15,-7 0 5 0,-7 0 4 16,-3 2 25-16,0 0 44 16,-5 0-4-16,-13 0-33 15,-7 0-21-15,-6 12-5 16,1 9-7-16,2 6 13 15,6 1-12-15,5 2-3 16,8-1 1-16,6-2 0 16,3-3-2-16,0-5-3 15,9-7-3-15,7-5-8 16,4-4-20-16,-1-3-3 16,1 0 24-16,-1-8-5 15,-3-13 1-15,1-4 17 16,-4-7 0-16,0 0 2 15,-2 3-2-15,1 8 15 16,-3 10 25-16,1 5-12 0,2 6-17 16,8 0-11-16,3 16-10 15,7 10 8-15,0 0 2 16,-2 4-2-16,-4-4-35 16,-6-2-52-16,-1-8 0 15,-8-6-22-15,-3-7 17 16,-5-3 20-16,-1 0 74 15,0 0 0-15,0-16 50 16,0-5 39-16,0-6-5 16,0-7-5-16,3-3-29 15,10 2-14-15,6 5-16 16,7 9-2-16,3 10-18 0,-1 9-5 16,-1 2-1-16,-2 12-7 15,-5 12 0-15,-4 2-2 16,-5-1 6-16,-3-1 3 15,-2-4 6-15,-3-5 4 16,-1-5-1-16,-2-6-2 16,0-2 4-16,0-1 0 15,0-1 5-15,0 0 4 16,1 0-2-16,5-11 6 16,3-7 0-16,5-4-5 15,2 5-7-15,2 7-3 16,4 7 1-16,-1 3-4 15,-1 3-8-15,-3 17-3 0,-3 0-4 16,-5 3 11 0,-6-3 4-16,-3-1 3 0,0-4 6 15,0-4 2-15,-7 0-5 16,-4-5 3-16,3-2-5 16,0-4 10-16,6 0-8 15,2-7 5-15,0-19 19 16,18-13-22-16,16-8 2 15,10-1-4-15,6 7-5 16,-1 11-1-16,-5 14-5 16,-2 10 3-16,-4 6-2 15,-3 0-3-15,-3 13 0 0,-5 3 3 16,-4 3-3-16,-2-1 7 16,-2-3 0-16,-5-5 0 15,-3-4-11-15,-6-6-33 16,-2 0-12-16,-2-3 24 15,-1-13 13-15,0-6-19 16,0-3 28-16,-7 4 10 16,-11 2 2-16,6 7 5 15,-1 6 4-15,1 6 28 16,0 0-9-16,0 9-11 16,-2 19-12-16,1 10 23 15,2 7 11-15,5-1-15 16,5-2 9-16,1-4-1 15,0-4-11-15,10-4-13 0,8-9 4 16,8-6-7-16,7-7-7 16,13-8-40-16,7 0-110 15,5-19-314-15</inkml:trace>
  <inkml:trace contextRef="#ctx0" brushRef="#br0" timeOffset="98132.57">10353 6817 1021 0,'0'0'36'16,"0"0"-8"-16,0 0 25 15,-100-20-4-15,72 26-17 16,-4 14-13-16,6 7-3 15,2 2-2-15,9 2-11 16,9 0 6-16,6-1-7 16,0-4-2-16,9-1 2 15,16-6-2-15,6-5 2 16,5-6-2-16,0-6-13 16,0-2-20-16,-6 0-4 15,-10-12-14-15,-9 0 24 16,-9-1 8-16,-2 3 7 15,0-1 12-15,-13 3 1 0,1 2 17 16,4 1 2 0,6 5 9-16,2-4 8 0,0-5-10 15,22-5-18-15,10-3-4 16,7-5-3-16,7-4-4 16,-3-3-3-16,-1 0 5 15,-9-2 3-15,-11 2 0 16,-6-2-3-16,-6 7 7 15,-6 5 3-15,-4 1 5 16,0 10 3-16,0 3 4 16,0 5 5-16,0 0-20 15,0 5-7-15,0 26-22 0,-7 20 22 16,-10 25 0-16,-4 16 26 16,0 4-8-16,3 6 16 15,2-4-19-15,2-7 8 16,3-7-23-16,3-13 3 15,7-14 3-15,1-12-6 16,0-14 0-16,0-10-1 16,9-7-2-16,3-7 3 15,6-3 0-15,4-4 0 16,6-4 0-16,2-16 0 16,-3-8-13-16,-9-9 2 15,-5-10-8-15,-8-7-21 16,-5-2-9-16,-5 2 17 15,-16 9 22-15,-2 9 7 16,0 12 3-16,2 8 0 0,8 5 9 16,7 4 10-16,6 6 28 15,0 1 0-15,0-6-11 16,13 2-7-16,15-10 4 16,13-2-29-16,9-2-3 15,4-3 0-15,3-3-1 16,0-4 3-16,1 1-3 15,-5 0-9-15,-6 2-47 16,-14 4-66-16,-19-2-53 16,-14 0-553-16</inkml:trace>
  <inkml:trace contextRef="#ctx0" brushRef="#br0" timeOffset="100788.07">11332 7003 949 0,'0'0'60'16,"0"0"-21"-16,0 0 41 0,0 0 5 16,0 0-27-16,0 0-14 15,-20-38-20-15,34 38-11 16,11 0-13-16,9 10-5 16,10 18 1-16,-3 10 3 15,-7 7-14-15,-11 3 4 16,-11-3 1-16,-11-7 8 15,-1-6-6-15,-3-9 5 16,-13-9 1-16,-1-5 2 16,1-5 1-16,3-4 3 0,0 0 1 15,5-10 6-15,6-16-1 16,2-13-10-16,17-14-11 16,18-5 6-16,12 6 2 15,7 9-6-15,4 16 9 16,7 13-1-16,0 11 1 15,-6 3-1-15,-4 3-1 16,-10 12 0-16,-3 3-3 16,-8 0 3-16,-3-5 1 15,-2-3 2-15,-8-4-1 16,-3-4 0-16,-9-2-15 16,-3 0-3-16,-5-8 12 15,-1-12 3-15,0-7-21 16,-4 0 18-16,-10 3 4 0,-3 2 4 15,0 8 5-15,-1 6 3 16,2 6-8-16,-2 2 5 16,-1 9-7-16,0 23 0 15,2 12 4-15,6 5 12 16,10 3-12-16,1-5 2 16,12-8-5-16,13-5 6 15,5-9-6-15,6-7 10 16,3-8-9-16,7-9-2 15,7-1-3-15,7-7 2 16,1-15-8-16,-4-7-1 16,-6-11-3-16,-8-10-18 15,-9-14 17-15,-6-7-6 0,-6-9 9 16,-5-1 4-16,-5 11 7 16,-4 11 3-16,-2 18 42 15,-6 20-34-15,1 10 27 16,-1 7-4-16,0 1-11 15,0 3-23-15,0 7-6 16,0 28-10-16,-9 22 16 16,-4 16 15-16,1 14 2 15,-1 7-6-15,0 2-5 16,2 1-2-16,-1-4 0 16,3-3 15-16,-2-8-10 15,4-3 0-15,2-11-3 16,1-13-5-16,4-13-1 0,0-14 4 15,0-9-4-15,0-7 0 16,0-9 2-16,0-3 1 16,3 0-1-16,3 0 2 15,7-7-1-15,4-15 7 16,2-11-7-16,-1-9-3 16,-3-15-5-16,-5-9-24 15,-5-9-13-15,-5-4-4 16,0 6 19-16,-5 7 8 15,-8 18-7-15,-3 15-1 16,6 13 27-16,4 10 1 16,3 7 11-16,3 3 7 15,0 0-8-15,3 0-10 16,19 0 6-16,13 0-3 0,15 6 3 16,3-5 0-16,4-1 2 15,-8 0-8-15,-6 0 2 16,-5 0-1-16,-6-10 2 15,-5-6 1-15,-1-3 6 16,-7-6-5-16,-2-9-1 16,-5-3-5-16,-8-1-19 15,-4 1-10-15,0 10 14 16,-3 7 15-16,-11 6 0 16,1 6 1-16,3 8 3 15,-2 0 0-15,-5 9-4 16,2 18 2-16,1 10 9 0,4 9-2 15,9 2 6-15,1-3 13 16,0-5-9-16,4-8-9 16,10-6-1-16,1-6-8 15,0-8 4-15,3-5 0 16,-2-3 1-16,2-2-6 16,3-2-16-16,0-2 2 15,1-14-5-15,5-10 7 16,0-4 7-16,0-3-1 15,-1 0 6-15,0 3-1 16,2 8-1-16,2 9-1 16,0 9 2-16,0 4-6 15,-2 12-4-15,-6 14-3 0,-5 5-1 16,-7 2 13-16,-5-1 2 16,-5-5 2-16,0-3-1 15,-3-7 5-15,-6-6-2 16,-1-4 2-16,2-4-5 15,2-3 9-15,0 0-8 16,0-4 7-16,5-17 1 16,1-8-10-16,0-17-5 15,19-7-3-15,9 3 0 16,2 4-5-16,3 18 13 16,0 13 4-16,-3 11-4 15,-3 4-2-15,1 4-7 16,-1 16-1-16,-1 5-2 0,0 5 10 15,0-2-1-15,2-2 3 16,-5-4 1-16,1-8 5 16,-4-6-4-16,-4-5 1 15,-4-3 4-15,-3 0-2 16,0-15-5-16,-6-11-12 16,-2-2-8-16,-1-3 3 15,0 3 8-15,0 6 9 16,-7 6 4-16,1 8 4 15,3 7-2-15,-1 1-4 16,-4 1-2-16,-4 23-9 16,-3 9 2-16,0 9 6 15,2 2-1-15,5-1 2 16,2-5 1-16,5-6-1 0,1-5-3 16,0-5 3-16,0-8-1 15,0-6 0-15,0-7-26 16,6-1-6-16,9-10 33 15,9-15 28-15,7-6-23 16,4-1-3-16,0 1 7 16,4 8-8-16,-4 4 21 15,0 11-14-15,-2 8-4 16,-8 0-3-16,-2 4-1 16,-6 12-13-16,-2 2 9 0,-6 1 4 15,-1 1 1 1,-6-4 6-16,-2-2-7 0,0-5-1 15,0-4-3-15,0-2-17 16,0-2 19-16,0-1 0 16,0 0 2-16,0-5 0 15,11-20 0-15,12-7 3 16,10-3-3-16,4 7 16 16,-1 9 5-16,-2 8 4 15,-5 10 0-15,-1 1-3 16,-7 8-7-16,0 13-5 15,-5 5 0-15,0 0-2 16,-2 1-5-16,-4-1 1 16,1-2-4-16,3-5-15 15,5-3-60-15,9-10-66 0,8-6-219 16</inkml:trace>
  <inkml:trace contextRef="#ctx0" brushRef="#br0" timeOffset="101013.62">14792 6856 814 0,'0'0'169'0,"0"0"-160"15,0 0 25-15,0 0 20 16,-101 55 4-16,76-11-1 16,3 7-12-16,2 0-7 15,4-2 2-15,7-5-7 0,5-8-19 16,4-5-8-1,0-8-2-15,0-5-4 0,7-4-44 16,12-8-48-16,5-6-93 16,4 0-152-16</inkml:trace>
  <inkml:trace contextRef="#ctx0" brushRef="#br0" timeOffset="101417.91">14899 7099 940 0,'0'0'148'0,"0"0"-122"16,0 0 20-16,0 0 8 0,85 0-7 15,-48 0-18 1,-2 0-22-16,-12 0-5 0,-11 0 2 16,-9-2-1-16,-3-6-3 15,0-7-19-15,0-4-53 16,-9-2 45-16,-4 3 24 15,0 5 1-15,0 7 2 16,2 6 2-16,0 0 3 16,-1 5 8-16,-3 17-2 15,2 5 4-15,3 6-3 16,7 2 14-16,3 0 3 16,0-1 2-16,4-5-12 15,14-4 0-15,1-4-13 16,1-5-4-16,4-1 4 0,1-6 0 15,5-4 3-15,4-4 1 16,3-1-9-16,4 0-1 16,-6-8-10-16,-7-4-29 15,-9 1-63-15,-13 5-39 16,-6 1-189-16</inkml:trace>
  <inkml:trace contextRef="#ctx0" brushRef="#br0" timeOffset="102895.6">16137 7319 1123 0,'0'0'71'15,"0"0"-60"-15,0 0-10 16,0 0-1-16,68-89-7 15,-43 62 1-15,-1-5-16 16,2-9 2-16,0-11-17 0,-5-17-10 16,0-15-5-16,-6-9 14 15,-4 8 38-15,-5 12-29 16,-4 22 29-16,-2 22 11 16,0 10 21-16,0 10 5 15,0 4-4-15,0 4-7 16,0 1-26-16,-3 9 0 15,-6 27-6-15,-6 16 6 16,0 16 6-16,3 5 10 16,5 7-13-16,7-5 2 15,0-10-2-15,0-9-2 16,7-16 3-16,9-13-2 0,0-9 5 16,1-10-3-1,6-6 9-15,1-2-2 0,10-1 3 16,2-18 10-16,-2-8-21 15,0-9 17-15,-4-10-12 16,-3-13-4-16,-3-11 1 16,-2-5-5-16,2 0 0 15,0 4-1-15,-4 6-1 16,-4 15-2-16,-7 17-2 16,-4 19 6-16,-5 9 6 15,0 4-4-15,0 1-2 16,0 14-18-16,-3 22 2 15,-8 14 16-15,-1 8 13 16,-4 1-9-16,2-1-2 0,1-5-1 16,-2 1 3-16,0-9-1 15,3-10-3-15,4-16 4 16,4-13-4-16,4-6 6 16,0 0 4-16,0-12 5 15,16-16-1-15,11-6-14 16,8-1-11-16,2 13 11 15,2 9 0-15,2 8-2 16,0 5 0-16,1 9-3 16,2 12-1-16,-3 5 2 15,-1-1 4-15,-6-5-1 16,-2-4 1-16,-3-8-1 16,-5-7-8-16,-1-1-17 0,-6-1-9 15,-7-19-1-15,-5-10-6 16,-5-2-15-16,0-1 10 15,-12 5 38-15,-7 5 9 16,-2 8 4-16,-1 8 20 16,-2 4 12-16,-1 3 0 15,1 8-19-15,3 17 7 16,1 13-5-16,10 8-2 16,10 4 20-16,0-4-8 15,12-2-4-15,16-9-10 16,7-7-6-16,5-6 1 15,9-8-4-15,2-7-6 16,1-7 0-16,-6 0-40 0,-10-16-31 16,-15-12-127-16,-21-10-324 15</inkml:trace>
  <inkml:trace contextRef="#ctx0" brushRef="#br0" timeOffset="103151.92">16037 6772 1131 0,'0'0'88'0,"0"0"-88"16,115-6-3-16,-39-3 3 15,17-1 18-15,5 1-9 16,1 2-6-16,-4 3-3 16,-11 2-9-16,-11 0-167 15,-21-2-885-15</inkml:trace>
  <inkml:trace contextRef="#ctx0" brushRef="#br0" timeOffset="104313.81">18320 6753 951 0,'0'0'70'0,"-85"-3"-65"16,34 23 7-16,-3 12 11 15,8 7-2-15,12 4-8 16,17-5-7-16,17-1-5 15,2-5-1-15,34-9-1 16,14-9 1-16,13-7 20 16,4-7-15-16,0-1-5 15,-5-17-20-15,-12-6-19 16,-13-3-37-16,-18-4 16 16,-18 3 12-16,-1 1 0 15,-31 7 6-15,-11 6 42 0,-7 8 36 16,5 6 4-16,12 0 22 15,12 0-16-15,16 0-19 16,4 0-21-16,24 0-6 16,26 0 0-16,14 2 19 15,13-2-11-15,0 0-8 16,-8-3 2-16,-13-8-2 16,-12-3 1-16,-13-3-1 15,-9-3-7-15,-9-9-2 16,-9-7-9-16,-4-8-1 0,0-6 10 15,-6 5 9 1,-5 9 8-16,4 11 21 0,0 13 25 16,5 10 6-16,2 2-34 15,-1 6-26-15,-1 29-22 16,-4 15 22-16,-1 15 3 16,0 1 13-16,-1-3-11 15,2-6-1-15,1-8 0 16,1-8-3-16,-1-11-1 15,2-11 1-15,0-9-1 16,3-10 0-16,0 0 5 16,0 0 13-16,11-27-14 15,19-6-4-15,10-10-57 16,6 7 46-16,0 14 8 16,-3 11-26-16,-11 11-3 0,-11 2 15 15,-9 22-4-15,-12 9-8 16,-3 3 29-16,-21 1 11 15,-3-6-4-15,-4-6-7 16,1-7 28-16,0-6 18 16,0-6 14-16,3-5-10 15,5-1-17-15,2-3-19 16,3-18-14-16,8-10-13 16,6-7-179-16,3-1-580 15</inkml:trace>
  <inkml:trace contextRef="#ctx0" brushRef="#br0" timeOffset="104650.91">19433 6728 1007 0,'0'0'97'16,"-85"-3"-95"-16,45 6-1 15,10 10 27-15,15-1-23 16,9 5-5-16,6-1 0 16,2 7-4-16,20 0-1 15,5 4 5-15,2 0 2 16,-5 3 11-16,-9 1-13 16,-6-1-3-16,-9-3-9 15,0-1 12-15,-18-5 4 0,-10-5 10 16,-5-2 37-16,-3-4 12 15,2-4-12-15,6-6-3 16,7 0-26-16,7 0-21 16,6-19-1-16,8-12-121 15,5-10-273-15</inkml:trace>
  <inkml:trace contextRef="#ctx0" brushRef="#br0" timeOffset="105339.87">19672 7002 909 0,'0'0'210'16,"0"0"-199"-16,0 0-9 16,0 0-1-16,41-74-1 15,-36 55-14-15,-5 2-35 16,0 1-71-16,0 1 3 15,-9 7 73-15,-8 2 43 16,-2 2 1-16,-2 4 21 16,5 0 22-16,-4 4-6 15,7 12-10-15,-2 9-17 16,8 9 11-16,4 3-11 16,3-2 23-16,0 1 1 0,18-5-15 15,4-6-9-15,2-7-1 16,-1-6-1-16,0-4 5 15,0-8-13-15,2 0 11 16,-2-7-10-16,-1-10 7 16,-6-6 4-16,-5-9-10 15,-8-10-4-15,-3-8-27 16,0-6-5-16,-10 6 7 16,-5 9 24-16,-2 13 3 15,0 10 8-15,4 8 5 16,1 7 0-16,2 3 3 15,3 0-4-15,0 0-8 16,2 0-4-16,2 6 0 0,2 1 0 16,1 5 1-16,0-2-1 15,0 0 2-15,4-4-2 16,7-1 9-16,5-5-3 16,5 0 1-16,8 0-2 15,7-11 7-15,2 3-8 16,-1-2-1-16,-2 8-1 15,-2 2 1-15,-7 0-3 16,0 7 7-16,-8 12-6 16,-3 5-1-16,-6 7 7 15,-3 2 11-15,-5 0-2 16,-1 2-8-16,0-5-4 0,0-4-3 16,0-8-2-1,0-2-18-15,-4-5-66 0,1-6-66 16,1-5-187-16</inkml:trace>
  <inkml:trace contextRef="#ctx0" brushRef="#br0" timeOffset="105647.6">20191 6800 913 0,'0'0'18'0,"0"0"1"15,34 76 2-15,-16-38 30 0,0 1-8 16,0-4-21-16,-3-7-11 16,-3-10-4-16,-2-7 2 15,-5-6 10-15,-2-4 8 16,-3-1-1-16,1 0 21 16,1 0 12-16,4-6 20 15,7-15-8-15,4-12-48 16,8-10-21-16,3-5-1 15,2 3 4-15,1 3-5 16,1 13-7-16,-1 11-44 16,3 11-65-16,-4 7-76 15,-5 0-185-15</inkml:trace>
  <inkml:trace contextRef="#ctx0" brushRef="#br0" timeOffset="105824.13">20759 7054 646 0,'0'0'406'16,"0"0"-377"-16,0 0 2 15,0 0-17-15,0 0-14 16,0 0-5-16,65-83-54 16,-65 59-141-16,0 2-110 15,-13 7-125-15</inkml:trace>
  <inkml:trace contextRef="#ctx0" brushRef="#br0" timeOffset="106268.94">20772 6894 97 0,'0'0'406'0,"0"0"-277"0,0 0-34 16,0 0 4-16,-52 78-22 16,50-46-16-16,2-1-13 15,0-1 7-15,8-6-26 16,9-4-9-16,-1-5-16 16,5-5-2-16,1-4 1 15,1-6 17-15,5 0-3 16,2-6-3-16,-2-15 1 15,-4-7-11-15,-6-12-4 16,-6-11-11-16,-10-7-20 16,-2 1-5-16,0 7 17 15,-14 17 19-15,4 11 1 16,0 14 7-16,5 5 11 0,2 3-2 16,0 0-17-1,2 0-3-15,1 3 3 0,0 10 0 16,0 4 4-16,0-2 4 15,14 1 0-15,3-2 1 16,4-2-5-16,4-4 1 16,6-2 8-16,5-1-9 15,2-1 5-15,-3-2-3 16,-5 5-3-16,-7 2-3 16,-9 8 0-16,-3 7-17 15,-5 6 17-15,-3 4 13 16,-3 2 6-16,0 0-15 15,0-1-1-15,0-5 0 16,-5 0 0-16,1-7-3 0,2-3-55 16,1-7-83-16,1-9-141 15</inkml:trace>
  <inkml:trace contextRef="#ctx0" brushRef="#br0" timeOffset="107013.54">21720 7277 1075 0,'0'0'197'16,"0"0"-184"-16,0 0 14 16,0 0-25-16,0 0 15 15,109-42-5-15,-76 29-6 16,-3 0-3-16,-4-5-2 16,-2-5-1-16,-4-5-7 15,-1-8-4-15,-5-3 8 16,3-4 3-16,-3 2-7 15,-1 7 3-15,-5 9 4 16,-2 14 1-16,-5 7 8 0,-1 4-5 16,0 0-4-16,0 0-18 15,0 21 2-15,-4 10 10 16,-5 10 6-16,-1 1 11 16,4-5-3-16,2-6 0 15,4-5-1-15,0-5-4 16,0-7 1-16,0-6-3 15,2-2 1-15,4-5 6 16,3-1 1-16,3 0 4 16,4 0 7-16,7-14 10 15,2-7-12-15,3-6-11 16,-1 0-2-16,-3-3 0 16,-4 4-5-16,-1 5 0 15,-6 4 2-15,1 7-2 0,-4 1-1 16,2 3 0-16,1 3-4 15,5 3-3-15,0 0-3 16,5 0-1-16,0 16 0 16,0 6 1-16,-1 6 0 15,2 5 5-15,-2-1 4 16,-2 2-3-16,-1-2 3 16,-4-5 2-16,-4-4-1 15,-5-9-8-15,-5-6 8 16,-1-3-2-16,0-5 3 15,0 0 18-15,-6 0-8 0,-19-2-10 16,-17-16-11-16,-9-12-136 16,-2-13-397-16</inkml:trace>
  <inkml:trace contextRef="#ctx0" brushRef="#br0" timeOffset="107168.7">22224 6691 911 0,'0'0'340'16,"0"0"-308"-16,0 0 10 16,0 0 12-16,0 0-54 15,0 0-3-15,18-7-115 16,-7 7-183-16</inkml:trace>
  <inkml:trace contextRef="#ctx0" brushRef="#br0" timeOffset="108820.65">2516 8147 821 0,'0'0'146'0,"-94"27"-122"15,59-4-13-15,10 2 0 16,13-2 1-16,8-3-10 15,4-3 3-15,0-2-4 16,10-2-1-16,8-5-3 16,3-2 3-16,1-6 7 15,-1 0 3-15,2 0 7 16,-1-8-7-16,-7-8-2 0,0-4 0 16,-3-3 5-16,-5-3 0 15,2 2-11-15,-6 10 13 16,0 5 21-16,-3 7 2 15,0 2-33-15,5 0-5 16,8 6-12-16,11 10-2 16,10 5 14-16,9 1 2 15,2 0 4-15,3-4 0 16,-5-5-6-16,-4-6 0 16,-2-7-3-16,-4 0 3 15,-2-4-17-15,-1-17 5 16,-6-10 8-16,-4-9-3 0,-8-10 1 15,-5-10 3 1,-7-5-9-16,0-4 7 0,-2 2 2 16,-8 11 3-1,4 14 0-15,2 21 50 0,2 11-17 16,2 7-19-16,0 3-14 16,0 11-14-16,2 21-11 15,10 14 23-15,1 7 2 16,-7 0 3-16,0-5 0 15,-3-1-3-15,-3-5 1 16,0-9 2-16,0-10-3 16,0-11 2-16,0-8-1 15,6-4-1-15,9-6-11 16,10-19-13-16,17-6-3 16,6 1-24-16,7 10 1 0,-9 16 38 15,-14 4-14-15,-6 16 12 16,-15 13-23-16,-11 3 28 15,0 1 9-15,-15-5 14 16,-12-4 33-16,-6-5 14 16,-4-7-6-16,-3-5-2 15,1-7-8-15,1 0-5 16,4-7-32-16,9-14-8 16,9-10-15-16,16-8-115 15,7-1-167-15</inkml:trace>
  <inkml:trace contextRef="#ctx0" brushRef="#br0" timeOffset="109150.76">3674 7932 586 0,'0'0'423'16,"0"0"-384"-16,-111 4-21 15,84 9 16-15,14-2-14 16,9 3-14-16,4 1-6 16,14 5 0-16,19 3-3 15,6 2 3-15,4 3 13 16,-1 4-9-16,-9 1-1 0,-11-1-3 16,-7-4-1-1,-13-6-8-15,-2-3 9 0,-11-4 5 16,-17-2 7-16,-8-5 32 15,-7-3 2-15,1-5-15 16,8 0-8-16,5-10-17 16,9-16-6-16,12-9-76 15,8-10-206-15</inkml:trace>
  <inkml:trace contextRef="#ctx0" brushRef="#br0" timeOffset="109855.88">4036 8029 966 0,'0'0'56'16,"0"0"-20"-16,-106 9 23 16,76 10-28-16,5 8-21 15,6 4-8-15,13 1-2 16,6 1 0-16,0-6-2 15,20-5-6-15,9-6 7 16,2-10-11-16,-2-2-4 16,0-4 2-16,-7 0-3 15,-8-14 6-15,-2-2 11 16,-9-2-3-16,-3-1-3 16,0 3 1-16,0 2 4 0,0 6 1 15,0 5 20-15,0 0-3 16,0 2 18-16,0 1-16 15,0 0-16-15,6 0-3 16,10 0 0-16,7 4 5 16,-2-1 2-16,0 0-1 15,-5-3 2-15,-6 0-1 16,-5 0 2-16,-2 0 1 16,2-15 14-16,-5-6-4 15,0-11-20-15,-2-4-9 16,-17-4 3-16,-7 0 4 15,-2 3 1-15,-4 8 1 0,4 4 0 16,4 10 0 0,8 9 0-16,4 5-2 0,9 1-2 15,0 0-1-15,3 1-14 16,0 13 13-16,0 0 1 16,9-2-5-16,7 0 3 15,-1-5 7-15,3-3 5 16,0-4-5-16,-3 0-6 15,6 0 2-15,-2-7 4 16,4-1 2-16,-3 2-2 16,2 4 6-16,3 2-6 15,2 3 0-15,-1 17 3 16,-2 9-2-16,-6 1 11 0,-3 6 7 16,-6-1-11-1,-1 0-7-15,-1-1 0 0,-3-6-1 16,2-7-54-16,-1-11-75 15,-2-10-156-15</inkml:trace>
  <inkml:trace contextRef="#ctx0" brushRef="#br0" timeOffset="110150.42">4461 7942 536 0,'0'0'288'0,"0"0"-283"0,44 94 66 15,-25-50-25 1,6 0-11-16,-1-4 9 0,-2-7-24 16,-2-8 2-16,-2-9-11 15,-9-7 1-15,-3-9-5 16,-3 0 23-16,0 0 24 16,1-4 32-16,5-18 15 15,1-9-73-15,3-12-5 16,0-7 13-16,4-4-24 15,0 2-12-15,4 7 0 16,2 5-25-16,2 9-39 16,2 9-34-16,-2 3-56 15,-1 5-225-15</inkml:trace>
  <inkml:trace contextRef="#ctx0" brushRef="#br0" timeOffset="110302.13">5082 8006 773 0,'0'0'107'16,"0"0"-40"-16,0 82-18 16,-3-59 14-16,3-6-58 15,-2-1-5-15,-2-2 0 16,-2-4-110-16,-4-8-259 16</inkml:trace>
  <inkml:trace contextRef="#ctx0" brushRef="#br0" timeOffset="110425.8">5082 7836 986 0,'0'0'0'0,"0"0"-49"16,0 0-138-16,0 0-382 16</inkml:trace>
  <inkml:trace contextRef="#ctx0" brushRef="#br0" timeOffset="111227.65">5252 7986 930 0,'0'0'205'16,"0"0"-173"-16,0 0-10 0,0 0-22 15,0 0-2-15,85-7-4 16,-64 29-7-16,-3 2-6 15,-9 2 6-15,-6 1 0 16,-3-4 13-16,0-3-1 16,0-5-4-16,0-4 4 15,-5-2 1-15,-4-5 0 16,0-3 9-16,2-1-6 16,4 0 6-16,3-25 29 15,0-12 3-15,3-18-40 16,25 2 14-16,10 4-15 15,6 12-16-15,0 14 7 16,-7 15 6-16,-6 8-7 0,-5 1 0 16,-4 21-10-16,-1 7 2 15,-3 5 10-15,-2 0 8 16,4-3 5-16,2-7-5 16,6-7 0-16,4-9-13 15,2-8 0-15,2 0-29 16,-2-6-18-16,-7-12 12 15,-6-1-9-15,-14-1 57 16,-7 4 1-16,0 3 55 16,-16 5-16-16,-10 6-19 15,-3 2-5-15,-3 4-5 16,1 19-11-16,4 7 3 16,6 2-1-16,9 0-2 0,8-6-1 15,4-6 1-15,0-8-4 16,6-3 4-16,12-6 3 15,6-2 15-15,1-1-13 16,2 0-1-16,-5 6-4 16,-5 10 0-16,-4 15-15 15,-9 14-10-15,-4 15 20 16,-7 17 5-16,-20 6 4 16,-3-2-4-16,0-6-12 15,-1-12 12-15,3-13 21 16,-1-8 26-16,1-11 21 15,4-12-9-15,6-8-11 0,5-8-12 16,5-3-10-16,4 0 0 16,1-19-14-16,3-8-12 15,0-12-16-15,10-1-10 16,11-3-8-16,-1 7 18 16,1 5-2-16,-1 3-6 15,-3 5-22-15,2 2-27 16,-7 3-54-16,-7 4-59 15,-5 0-600-15</inkml:trace>
  <inkml:trace contextRef="#ctx0" brushRef="#br0" timeOffset="116213.03">6623 8632 966 0,'0'0'72'16,"0"0"-55"-16,0 0 8 15,0 0 15-15,0 0 1 16,0 0-15-16,0 0-6 15,-15-53-2-15,20 37-5 0,4-4-6 16,1-7-5-16,5-4 5 16,4-10-4-16,2-9-3 15,3-7 0-15,3-12 0 16,-3-8-4-16,-2-3 2 16,-2 1-12-16,-7 5 13 15,-4 9-10-15,-7 8 8 16,-2 18 2-16,0 16-6 15,0 10-2-15,0 9 9 16,0 4 0-16,-1 10-12 16,-13 26-4-16,-6 17 13 15,-1 16 3-15,2 7 4 0,5-2-1 16,10-5-3 0,4-7 2-16,0-18-1 0,1-12 1 15,15-8-2-15,3-13-8 16,3-6 8-16,5-5 9 15,4 0-2-15,2-9 2 16,1-8-7-16,-1-5 4 16,-4-7-5-16,-3-5 3 15,-6-9 2-15,-2-6-4 16,-3-7 2-16,-5-6-4 16,2 3-1-16,-4-2-6 15,-3 4 0-15,1 4 5 16,-4 6 3-16,-1 11-1 0,-1 11 0 15,0 11 0-15,0 9-1 16,0 5-2-16,0 0-8 16,0 19-3-16,0 22 3 15,-4 16 11-15,-9 14 13 16,1 3-7-16,-2-2 0 16,1 0 0-16,-2-3-5 15,-2-4 0-15,-2-8 1 16,4-16-1-16,0-15 0 15,6-12 1-15,6-10 2 16,0-4 3-16,0-4 6 16,2-22 0-16,1-14-13 15,0-9-44-15,14 3 31 16,12 11 13-16,2 13 2 0,2 17-2 16,3 5-1-16,3 8-6 15,3 16-1-15,2 2 8 16,3-1 4-16,-4-1 0 15,-1-8-3-15,-5-5 2 16,-7-3-2-16,-7-6 2 16,-6-2 2-16,-5 0-5 15,-4-2-8-15,-5-13-9 16,0-4-19-16,0-2-8 16,-11 3 24-16,-3 6 4 15,-3 5 7-15,-4 7 9 16,0 0 0-16,-3 19 6 0,2 12 8 15,5 3 12-15,10 7 3 16,7-2 2-16,0-3-2 16,15-6-6-16,15-2-7 15,6-5-7-15,6-4 0 16,2-11 2-16,4-8-10 16,0 0-1-16,1-13-47 15,-4-13-41-15,-14-4-94 16,-22-11-207-16</inkml:trace>
  <inkml:trace contextRef="#ctx0" brushRef="#br0" timeOffset="116454.27">6395 8063 1152 0,'0'0'78'15,"0"0"-78"-15,94-7-24 16,-11-8 24-16,19-4 6 16,7 0-6-16,0 4-73 15,-15-1-138-15,-21-3-591 16</inkml:trace>
  <inkml:trace contextRef="#ctx0" brushRef="#br0" timeOffset="118043.42">8232 8206 520 0,'0'0'527'15,"0"0"-463"-15,0 0-53 0,0 0 1 16,0 0 28-16,0 0-14 16,50-49-13-16,-17 28-12 15,1 0 4-15,-2 3-5 16,-10 1-2-16,-10 3-1 15,-9 1-1-15,-3-2-4 16,0-1-29-16,-12-1 10 16,-10 1 24-16,-1 6 1 15,-4 5-2-15,2 3 3 16,1 2-2-16,2 6-2 16,2 17 1-16,3 8 4 15,4 9 4-15,9 5 7 16,4-5 2-16,0-1-4 0,17-9 4 15,11-5-1-15,8-6-8 16,7-7 9-16,8-7 0 16,5-4-13-16,1-1-14 15,-3 0-64-15,-11-8-78 16,-10-10-156-16</inkml:trace>
  <inkml:trace contextRef="#ctx0" brushRef="#br0" timeOffset="119197.94">8640 8029 897 0,'0'0'81'0,"0"0"-81"15,0 0-9-15,51 82 9 16,-30-33 26-16,4 2 14 0,-5-5-24 16,-1-3 0-16,-1-10-13 15,-8-9 2-15,-4-7 3 16,-3-12-8-16,-3-3 10 15,0-2 24-15,0 0 23 16,0 0-5-16,0-12-15 16,0-12-13-16,0-13-24 15,6-12-1-15,11-6-11 16,5 1-31-16,3 14 15 16,5 11 24-16,3 16-5 15,0 13 9-15,1 0-1 16,-3 4-4-16,-1 17 1 0,2-3-4 15,-4 2 8-15,0-7 0 16,-2-3 2-16,1-7 2 16,0-2-2-16,-1-1-1 15,-3 0 6-15,-10-1-7 16,-3-9-9-16,-10-6 0 16,0-8-11-16,-1-1-17 15,-18 0 18-15,-4 6 10 16,0 10 9-16,3 5 1 15,2 4 2-15,5 7-3 16,-1 18-3-16,4 11 0 16,1 3 3-16,9 3 0 15,0 0-2-15,0-8 2 16,15-2-2-16,4-6 1 16,-1-3 1-16,3-3-2 0,1-5-18 15,-4-3-18-15,2-8-19 16,2-4-16-16,1-11 52 15,6-17 21-15,3-5 2 16,3-1 3-16,-2 5 0 16,-6 10-1-16,-3 8 12 15,-2 11-9-15,-2 0-3 16,-1 8 4-16,-3 14 9 16,-3 0-10-16,-3 3 4 15,-4-2 12-15,-3-3-2 0,-2-6-10 16,-1-3-11-1,0-4 0-15,0-4 6 16,0-3 0-16,0 0 3 0,-3 0 7 16,0-19 0-16,3-12-16 15,0-11-11-15,9-10-14 16,18-2 10-16,1 6 8 16,1 15 3-16,-4 14 4 15,-2 17 3-15,-3 2-3 16,1 14 0-16,-1 17 0 15,-1 2 21-15,2 3-1 16,-3-1-8-16,1-6-1 16,-1-7 2-16,-1-7-7 15,-5-8 1-15,-1-4 0 16,0-3 2-16,0 0 1 0,3-3 1 16,2-15 3-16,3-3-10 15,-6-9 2-15,-4-9-6 16,-5-9-15-16,-4-9-3 15,0-5 3-15,0 1 14 16,-4 8-6-16,-6 8-11 16,2 14 18-16,2 12 15 15,2 12-1-15,4 6-2 16,0 1 4-16,-2 4-16 16,-1 24-12-16,-3 17 12 15,2 18 35-15,2 10-1 16,2 6-11-16,0-1-3 15,2-7-2-15,13-10-12 0,0-8-6 16,1-13 1-16,1-7 2 16,-1-12-3-16,2-9-4 15,4-8-1-15,6-4-14 16,2-2-21-16,-1-18-55 16,-7-7-8-16,-10-6-63 15,-12-3-230-15</inkml:trace>
  <inkml:trace contextRef="#ctx0" brushRef="#br0" timeOffset="119372.59">9908 8153 851 0,'0'0'181'0,"0"0"-148"16,0 0-11-16,0 0 42 15,0 0-51-15,109-18 7 16,-43 5-11-16,4 2-9 15,0 4-36-15,-9 2-105 16,-11 0-168-16</inkml:trace>
  <inkml:trace contextRef="#ctx0" brushRef="#br0" timeOffset="119561.08">10554 8256 958 0,'0'0'180'0,"0"0"-133"16,0 0 37-16,0 0 38 16,0 0-46-16,0 0-58 15,0 0-12-15,0 0-6 16,0-1-43-16,0-4-79 16,0-4-101-16</inkml:trace>
  <inkml:trace contextRef="#ctx0" brushRef="#br0" timeOffset="-175508.36">11215 4611 791 0,'0'0'25'16,"0"0"-24"-16,0 0 2 15,0 0 5-15,-15-75 19 16,12 70 15-16,2 3 3 16,-1 2 0-16,2 0-24 15,0 0-21-15,-1 9-3 16,-2 26-9-16,-2 27 5 16,3 27 7-16,-1 11 22 0,1 6-3 15,0-6-18-15,2-8 5 16,0-11 3-16,0-15-7 15,-1-9 0-15,-1-10 12 16,-1-9-3-16,0-10-8 16,0-8 9-16,2-10-8 15,1-6-1-15,-2-2-2 16,2-2 8-16,-2 0 8 16,0-6 28-16,1-25 1 15,1-17-46-15,0-19 4 16,0-11-8-16,0-14 4 15,7-5-8-15,5-5-16 0,2 3 20 16,8 11-1-16,6 13 1 16,7 18-1-16,3 22 4 15,2 17-5-15,-1 16 3 16,-3 6 0-16,-3 32-13 16,-12 22 2-16,-17 13 12 15,-4 11-9-15,-28 4 11 16,-15-2 5-16,-8-11-5 15,0-11-4-15,10-14 4 16,6-19 2-16,10-13 0 16,11-9 2-16,4-7-4 15,4 0 15-15,6-8 6 16,0-7-10-16,0 2-7 16,0 4-1-16,12 9 0 15,4 0-3-15,5 14-10 0,3 10 6 16,2 6 4-16,-3 0 4 15,0-1-1-15,-5-2 0 16,1-3 2-16,-1-7-4 16,-3-1-1-16,1-7 6 15,1 0-5-15,5-2 2 16,5-3-1-16,4 0 2 16,3-4 0-16,1 0-4 15,-4 0 6-15,-4-10-6 16,-8-4 2-16,-8-5 5 0,-7-7 3 15,-4-5-10 1,0-4-7-16,-1-1-9 0,-13 4-9 16,-2 5 11-16,1 10 4 15,0 7 10-15,3 10 1 16,-4 0-1-16,1 8-1 16,-8 23-8-16,-2 15 9 15,4 9 4-15,6 2 7 16,9-1 7-16,6-6-18 15,0-9 5-15,9-9-1 16,10-11 3-16,6-8 0 16,10-10-1-16,4-3 6 15,8-16-10-15,6-18 15 0,2-12-8 16,0-15 2 0,-4-14-6-16,-5-20 0 0,-7-21-5 15,-7-15-30-15,-7-8-14 16,-10 15 39-16,-9 27-3 15,-6 30 8-15,0 34 7 16,0 17 2-16,-2 9 1 16,-2 5 16-16,3 2-17 15,-5 3-9-15,-8 31-10 16,-8 29-3-16,-7 22 13 16,4 18 1-16,5 3 5 15,7-4-4-15,6-8 1 16,5-9 0-16,2-8-5 15,0-16 6-15,8-14-1 0,8-12-3 16,4-14-5-16,3-10 5 16,6-9 7-16,7-2-2 15,7-13-2-15,2-18 6 16,-4-10-9-16,-5-1-10 16,-13 0 3-16,-10 11 2 15,-10 13 0-15,-3 9-6 16,0 9-4-16,-9 0 14 15,-15 2 0-15,-9 19-4 16,-7 8 3-16,6 3 0 16,5 3 2-16,11-6 0 15,11-4-3-15,1-5 2 16,6-6 1-16,0-6-3 0,6-3-1 16,7-5-11-1,5 0 3-15,3-13-7 0,6-14 19 16,1-7 3-16,1 2-1 15,-4 7 0-15,-4 9-1 16,-3 7 4-16,1 9 2 16,2 0-1-16,6 0 9 15,4 13-9-15,5 4 7 16,0 3-10-16,1-2 9 16,0-2-3-16,-2-3-2 15,-2-5-2-15,1-7-4 16,0-1 5-16,3-2 0 15,1-20-6-15,-2-10-8 16,-3-13-2-16,-7-16 4 0,-5-17 0 16,-4-16-13-16,-7-13-10 15,-4-1 13-15,-3 18 16 16,-3 21 6-16,0 28 3 16,0 18 21-16,0 11-14 15,-2 8 5-15,1 4-4 16,-1 0-17-16,-3 16-7 15,-6 25-6-15,-8 27 10 16,-2 22 3-16,-3 15 0 16,3 1 9-16,6-2-8 15,9-9 4-15,6-13 1 16,0-15-4-16,6-12-2 16,9-12 2-16,4-17-1 0,2-9 4 15,0-12-5-15,8-5-6 16,4-8-25-16,1-22-35 15,-1-13-58-15,-9-12-140 16</inkml:trace>
  <inkml:trace contextRef="#ctx0" brushRef="#br0" timeOffset="-175148.33">12556 5061 727 0,'0'0'146'16,"0"0"-109"-16,0 0-28 15,0 0-9-15,0 0 3 0,0 0 1 16,78 90 22-16,4-75-17 16,9-8 5-16,2-7-14 15,-7 0 0-15,-11-5-28 16,-11-10-27-16,-13-2-18 16,-14 0-24-16,-13 1 54 15,-11 2 43-15,-8 6 28 16,-2 5 44-16,-3 3 23 15,0 0-34-15,1 0-53 16,1 25-8-16,-1 10 0 16,4 11 38-16,1 4-9 15,0-3-5-15,1-5-18 16,-1-4-3-16,-2-9 4 0,-1-8-4 16,1-5 0-16,-4-8-3 15,0-4-4-15,0-4-52 16,0 0-89-16,0-15-69 15</inkml:trace>
  <inkml:trace contextRef="#ctx0" brushRef="#br0" timeOffset="-175010.7">13282 4873 1012 0,'0'0'83'0,"0"0"-79"16,0 0 1-16,0 0-5 15,0 0-3-15,0 0-139 16</inkml:trace>
  <inkml:trace contextRef="#ctx0" brushRef="#br0" timeOffset="-174660.12">13464 4989 702 0,'0'0'256'16,"0"0"-246"-16,14 92-4 16,-3-45-1-16,2-3 0 15,2-2-3-15,2-4 9 16,-2-4-6-16,-1-4-2 16,-4-7 1-16,0-7-4 0,-4-6 1 15,-3-5 2 1,1-3 1-16,-4-2 22 0,5 0 59 15,4-13 21-15,9-15-38 16,3-13-51-16,4-4-10 16,0 0 6-16,-4 4 3 15,-1 5-16-15,0 4 0 16,1 1-1-16,-1 3-4 16,1-1-21-16,1 5-33 15,1 1-37-15,0 1-89 16,0 4 28-16</inkml:trace>
  <inkml:trace contextRef="#ctx0" brushRef="#br0" timeOffset="-174515.51">14022 5048 579 0,'0'0'205'0,"-6"106"-103"16,-5-55-46-16,2-7-32 16,0-7-6-16,2-7-9 15,2-7 3-15,2-3-12 16,0-9-2-16,3-5-61 15,0-6-257-15</inkml:trace>
  <inkml:trace contextRef="#ctx0" brushRef="#br0" timeOffset="-174385.86">14072 4944 1032 0,'0'0'66'0,"0"0"-66"16,0 0-45-16,0 0 4 15,0 0-191-15</inkml:trace>
  <inkml:trace contextRef="#ctx0" brushRef="#br0" timeOffset="-174138">14360 4639 969 0,'0'0'90'0,"0"0"-90"15,0 0 1 1,-22 138 18-16,6-52 27 0,5 4-15 16,2-3-7-16,5-10-10 15,4-10-9-15,0-13 1 16,0-12-3-16,1-12-3 16,8-9 3-16,2-9-1 15,1-6-2-15,5-6-18 16,4 0-70-16,-1-10-71 15,-7-15-432-15</inkml:trace>
  <inkml:trace contextRef="#ctx0" brushRef="#br0" timeOffset="-173975.92">14225 5101 1093 0,'0'0'166'0,"0"0"-123"0,0 0 40 16,0 0-10-16,0 0-52 15,91-56-21-15,-26 33-15 16,10 4-20-16,-4 4-100 16,-7 0-47-16,-14 1-244 15</inkml:trace>
  <inkml:trace contextRef="#ctx0" brushRef="#br0" timeOffset="-173559.03">14800 4898 936 0,'0'0'115'0,"0"0"-114"16,0 0-1-16,-5 72 15 15,15-41-11-15,17 3 10 16,4-3 6-16,5-8-14 16,-2-3 2-16,-1-8-5 15,-5-5 4-15,-1-7-6 16,-3 0 7-16,-1-11-2 15,-1-15 0-15,2-8-3 16,-2 0 0-16,-5 3-1 16,-3 10 4-16,-6 10-5 15,-4 7 1-15,-2 4-2 16,-2 4-10-16,0 28-24 0,0 22 17 16,-14 19 17-1,-13 13 6-15,-5 1-3 0,-7 0-2 16,5-11-1-16,4-13 2 15,2-11 8-15,2-16 7 16,1-8 22-16,-1-12 6 16,-2-9 16-16,-3-5-3 15,-5-2-22-15,-7-19-17 16,-2-19-19-16,0-11-65 16,-3-11-159-16,-4 2-502 15</inkml:trace>
  <inkml:trace contextRef="#ctx0" brushRef="#br0" timeOffset="-172874.86">11312 5803 835 0,'0'0'111'15,"0"0"-90"-15,-85-11-19 16,69 10 48-16,11-1 25 16,5 2 4-16,0 0-23 15,0 0-17-15,0 0-17 16,0 0-16-16,0 0 8 16,0 0-14-16,0 0-3 15,0 0 0-15,9 0-4 16,12 0 7-16,14 0 0 15,26 0 6-15,33 0-2 0,40-11-1 16,55 0 1-16,50-3 0 16,47 7 5-16,32 3-6 15,16 4 15-15,-2 0-11 16,-18 0-4-16,-25 5-3 16,-36 2 9-16,-28 0-9 15,-34-2-2-15,-25-4 2 16,-27-1 1-16,-29 0 0 15,-22 0 3-15,-27-6 1 16,-19 1 2-16,-22 1 30 16,-10 0 24-16,-9 3-8 15,-1 0-12-15,0 1-29 16,0 0-1-16,0 0-4 0,0 0-7 16,0 0-2-1,0 0-8-15,0 0 7 0,0 0 0 16,0 0-24-16,0 0-54 15,0-6-58-15,9-12-90 16,-6-11-624-16</inkml:trace>
  <inkml:trace contextRef="#ctx0" brushRef="#br0" timeOffset="-167099.9">3089 8757 54 0,'0'0'0'0,"0"0"-37"15,0 0 20-15,0 0 17 16,0 0 26-16,0 0 27 16,0 0-19-16,-93-75 25 15,78 65 78-15,-1 1-58 16,1-1-21-16,0-1 5 15,0 1-4-15,3 0-14 16,-1 1 31-16,4 2-20 16,1 1-17-16,3 0-4 15,2 5-1-15,1-1 7 0,2 2-13 16,0 0-1-16,0 0-5 16,0 0-11-16,0 0-11 15,0 0-1-15,0 0-1 16,0 0 2-16,0 0-6 15,6 0 3-15,18 0 3 16,19 0 1-16,18 0-1 16,24 0 1-16,21-8 8 15,15-4-7-15,4 2 8 16,-1 2-7-16,-3 4-1 16,-7 4 7-16,-7 0-9 15,-7 0 0-15,-8 0-4 16,-5 1-2-16,-5-1 11 15,-6 0-11-15,-8 0 6 16,-8 0 0-16,-12 0-2 0,-11 0 6 16,-7 0-1-16,-12 0-1 15,-8 0-3-15,-8 0 4 16,-2 0-6-16,0 0 6 16,0 0 9-16,0 0 2 15,0 0 14-15,0 0-14 16,0 0-7-16,0 0-4 15,0 0-3-15,0 0 0 16,0 0-3-16,0 0-21 16,0 0-57-16,6 0-82 0,-6-13-335 15</inkml:trace>
  <inkml:trace contextRef="#ctx0" brushRef="#br0" timeOffset="-165550.39">8005 8875 680 0,'0'0'104'0,"0"0"-104"16,0 0-1-16,0 0 1 15,0 0 1-15,0 0 29 16,0 0 20-16,-9-26-8 16,9 26-20-16,0 0-7 15,0 0-8-15,0 0-5 16,0 0 3-16,0 0-2 16,0 0-3-16,2 0 1 15,5 0-1-15,3 0 1 0,5 0 7 16,3-2-5-16,6 1-1 15,4-2 4-15,8 1-3 16,4-1 7-16,11-2 0 16,7 0-1-16,6-1 3 15,5 1-7-15,2 0-5 16,0 2 10-16,-4 3-9 16,-3 0 0-16,-3 0 0 15,0 0 0-15,2 0-1 16,1 2 1-16,3 0-2 15,-1 3 0-15,-2-5 1 16,3 0 3-16,6 0-3 16,2 0-4-16,3-3 4 0,0-5 2 15,-4 2-1-15,-6-1-1 16,-4 1 3-16,-7 2-3 16,-5-1 0-16,-6 2 0 15,-4 2 0-15,-3 0 2 16,-3-1 0-16,-2 1 3 15,-1 1-5-15,-3-2-1 16,-8 2 1-16,-2 0 3 16,-10 0-3-16,-5 0 2 15,-4 0 2-15,-1 0-3 16,0 0 0-16,0 0 3 16,0 0-1-16,0 0 9 15,0 0-7-15,0 0 4 16,0 0-5-16,0 0-2 0,0 0-2 15,0 0 3-15,0 0-1 16,0 0-2-16,0 0 2 16,0 0-3-16,0 0 1 15,0 0 0-15,0 0 0 16,0 0 0-16,0 0-33 16,-12 0-60-16,-12 0-57 15,-10-5-437-15</inkml:trace>
</inkml:ink>
</file>

<file path=ppt/ink/ink3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11-09T11:54:06.463"/>
    </inkml:context>
    <inkml:brush xml:id="br0">
      <inkml:brushProperty name="width" value="0.05292" units="cm"/>
      <inkml:brushProperty name="height" value="0.05292" units="cm"/>
      <inkml:brushProperty name="color" value="#FF0000"/>
    </inkml:brush>
  </inkml:definitions>
  <inkml:trace contextRef="#ctx0" brushRef="#br0">1940 3884 488 0,'0'0'197'0,"0"0"-165"16,0 0-23-16,0 0-2 16,0 0 27-16,88-21 3 15,-46 15-10-15,10 0 4 16,14-4 9-16,8 0-1 16,-1 0 5-16,-4-1-11 15,0 1-10-15,-11 0-9 16,-3 4-11-16,-6-4 0 15,-7 3-3-15,-12 0-45 16,-14 1-73-16,-16 1-179 16</inkml:trace>
  <inkml:trace contextRef="#ctx0" brushRef="#br0" timeOffset="271.77">2134 3932 835 0,'0'0'57'0,"0"0"-53"16,0 0-4-16,0 0 0 16,-3 103 9-16,3-43 43 15,0 2-16-15,-3-3-32 16,-3-9 4-16,4-9-6 0,2-10 1 15,0-10-1 1,0-9-2-16,0-5-22 0,0-7-46 16,8 0-81-16,7-21-250 15</inkml:trace>
  <inkml:trace contextRef="#ctx0" brushRef="#br0" timeOffset="849.46">2401 3784 389 0,'0'0'491'0,"0"0"-482"16,3 104-9-16,-3-31 38 16,0 4-4-16,0-2-12 15,0-6 3-15,-8-9-3 0,-1-6-7 16,-1-11 5-16,0-12-5 15,2-13 1-15,2-10-12 16,6-6 9-16,0-2 4 16,0-4-3-16,0-22 11 15,0-11-25-15,12-10-19 16,12 5 12-16,6 10 6 16,4 17 1-16,0 15-6 15,4 0 3-15,4 18 3 16,2 9 2-16,1 0-2 15,-3-1 0-15,-11-4 5 0,-3-5-2 16,-8-7-3-16,-5-4 6 16,-5-3-3-16,-4-3-3 15,-3 0 5-15,-1-6 0 16,2-18-5-16,-4-8-18 16,0-1-42-16,-7 5 20 15,-14 7 16-15,0 12 22 16,-1 9 2-16,-1 0 15 15,-4 22-7-15,-1 15 3 16,1 7 8-16,3 3 14 16,11-3-5-16,10-4-9 15,3-5-12-15,1-5 1 16,20-6-2-16,12-6-3 16,7-8 7-16,8-6-3 15,9-4-7-15,-1-2-1 0,1-17-9 16,-2-6-107-16,-16-2-129 15</inkml:trace>
  <inkml:trace contextRef="#ctx0" brushRef="#br0" timeOffset="1578.03">3620 3865 746 0,'0'0'50'0,"0"0"5"16,0 0 21-16,6-75 15 15,-6 73-4-15,0 2-30 16,0 2-50-16,0 28-7 16,0 19-14-16,0 19 14 15,0 7 5-15,0-2 2 16,-2-8-1-16,-2-12-6 15,1-16 1-15,-1-13-1 0,4-11 3 16,0-8-3-16,0-5 1 16,0 0 4-16,0 0-3 15,14-15 11-15,18-10-13 16,8-4-21-16,14 5 1 16,-4 13 5-16,-5 11-27 15,-9 6-2-15,-11 17-16 16,-13 9 21-16,-9-1 18 15,-3 0 5-15,-19-4 15 16,-8-4 2-16,-7-7 21 16,-2-4 37-16,-4-3 14 15,1-3-18-15,0-6-14 16,3 0-21-16,8-5-16 0,4-14-4 16,15-10-47-1,9-7-165-15,9-5-372 0</inkml:trace>
  <inkml:trace contextRef="#ctx0" brushRef="#br0" timeOffset="1884.41">4100 4196 703 0,'0'0'143'0,"0"0"-132"16,0 0-2-16,-52 77-2 0,52-58-2 15,0-2-5 1,18-5-1-16,12-2-2 0,6-7 6 16,2-3-6-16,1 0-1 15,-5-13 4-15,-8-5 7 16,-13 3-4-16,-8-2 5 16,-5 2 9-16,-11-1 37 15,-20 2-18-15,-11 4-4 16,-4 5-4-16,-2 5-9 15,5 0-6-15,9 2-13 16,11 11-4-16,16-3-76 16,7 0-197-16</inkml:trace>
  <inkml:trace contextRef="#ctx0" brushRef="#br0" timeOffset="2745.08">4454 4213 785 0,'0'0'216'15,"0"0"-182"-15,0 0-18 16,-95 43 2-16,84-28-11 16,2 2-2-16,9 0-1 15,0-1-3-15,0-2 0 16,3-1 0-16,12-2-1 15,0-4 0-15,4-7 0 0,8 0 3 16,0-5 5-16,4-15 2 16,3-12-2-16,-1-7-4 15,-3-15 2-15,-4-12-3 16,-4-13-3-16,-4-8-18 16,-9 5 6-16,-5 15 12 15,-4 20 17-15,0 22-4 16,0 13 0-16,0 7 2 15,0 5 0-15,0 0-10 16,0 21-5-16,-6 21-1 16,-3 18 1-16,2 12 13 15,1 3 8-15,6-4-6 16,0-8-1-16,0-8-8 0,0-12-2 16,3-6 1-1,10-11-2-15,-1-6-3 0,3-9-1 16,3-5 0-16,6-6-5 15,3-3-29-15,4-21 1 16,0-11-7-16,-4-3 12 16,-9 5 19-16,-6 9 7 15,-7 11 6-15,-4 11 32 16,-1 2 7-16,0 0-26 16,0 1-16-16,3 14-12 15,5 6 4-15,3 5 8 16,3-1 1-16,3-3 5 0,2-3-5 15,3-7-1-15,0-1 1 16,0-8-1-16,-2-3 0 16,-2 0 0-16,5-8 8 15,-1-12 3-15,3-10 2 16,-1-1-12-16,-4 2 3 16,-6 8-4-16,-9 7-6 15,-2 12 1-15,-3 2-10 16,0 17-3-16,-11 26-25 15,-11 22 41-15,-6 16 1 16,-5 1 1-16,3 2-3 16,0-5 1-16,2-8-2 15,0-10 8-15,-1-7-1 16,4-12 3-16,-2-12 16 16,0-12 12-16,6-7 12 15,1-9-5-15,-3-2 7 0,-2-13-5 16,-2-23-27-16,0-11-16 15,10-14-72-15,13 0-65 16,4 1-88-16</inkml:trace>
  <inkml:trace contextRef="#ctx0" brushRef="#br0" timeOffset="5354.8">5731 4472 874 0,'0'0'121'0,"0"0"-79"15,0 0 4-15,0 0 19 16,0 0 2-16,0 0-15 0,0 0-12 15,15-13-11-15,-11 8-28 16,7-1-1-16,8-1 0 16,5-7 5-16,6-4-3 15,-2-3-2-15,1 0 6 16,-4-1-4-16,-4-4-2 16,-6-2-1-16,-2 0-10 15,-7 4-3-15,-3 6-1 16,-3 8 11-16,0 8-6 15,0 2 10-15,0 0-1 0,0 0 1 16,0 12-14 0,-9 20-10-16,-6 11 24 0,2 7-1 15,5-4 2-15,7-7-2 16,1-13 0-16,0-5-2 16,9-9 1-16,3-4-1 15,1-5 3-15,5-3 0 16,3 0 5-16,4-11 2 15,2-11-3-15,0-5 6 16,-4-9 2-16,-6-5-12 16,-3-7 0-16,-7 2-6 15,-1 5-34-15,-3 11 21 16,-3 13 18-16,0 11 0 16,0 3-5-16,0 3 3 15,3 0-7-15,2 0-7 0,9 6-4 16,9 13 21-16,8 3 2 15,12 4-2-15,2 6 2 16,4 1-2-16,-5 2 0 16,-8 1-5-16,-11-4-8 15,-16-4 4-15,-9-6-1 16,0-2-1-16,-21-4 11 16,-7-6 8-16,-10-3 21 15,-6-7 10-15,-4 0-33 16,-4-26-6-16,6-17-61 15,4-16-305-15</inkml:trace>
  <inkml:trace contextRef="#ctx0" brushRef="#br0" timeOffset="5514.37">5962 4006 1056 0,'0'0'119'0,"0"0"-119"15,0 0-10-15,0 0-15 16,0 0-88-16,0 0-109 16,109-43-404-16</inkml:trace>
  <inkml:trace contextRef="#ctx0" brushRef="#br0" timeOffset="6456.85">6693 4288 756 0,'0'0'442'16,"0"0"-433"-16,0 0-2 15,0 0-14-15,0-77 5 0,18 71-3 16,6 6-1 0,4 0-1-16,2 15-7 0,-6 11 5 15,-6 5-8-15,-7 1-5 16,-6-5 8-16,-5-4 3 16,0-8 6-16,0-4 1 15,0-5 2-15,0-5 2 16,0-1 0-16,0 0 4 15,0 0 10-15,5-6 10 16,4-19 21-16,10-7-45 16,8-8-36-16,9 8 34 15,-2 11 2-15,-2 9-2 16,-1 11 1-16,-9 1-15 16,-2 1 14-16,-6 14 1 15,-5 2-8-15,-4 0 3 0,-2 1 5 16,-3-2 1-1,0-2 0-15,0-3 0 0,0-4 0 16,-3-4 1-16,0 0 7 16,3-3-2-16,0 0 7 15,0 0 2-15,0-13 6 16,16-14 0-16,7-11-21 16,7-5-10-16,6 8 10 15,-1 9-2-15,-1 9-1 16,-4 12 0-16,-7 5 3 15,-4 0-13-15,-1 13 13 16,-3 6-3-16,1 6 4 0,-1-2-2 16,0 2 2-16,2-4 1 15,-1-3 1-15,-1-5-3 16,7-2 0-16,2-9 3 16,0-2-2-16,5 0 0 15,-4-8-1-15,-3-9-13 16,-7-2 10-16,-10-2 0 15,-5 5-7-15,0 2-10 16,-14 5 20-16,-1 7 2 16,-1 2-2-16,2 2-3 15,-2 19-4-15,7 7 1 16,4 4 0-16,5 1 6 16,3-2-8-16,24-4 4 15,11-3-19-15,7-10 13 16,5-10 2-16,1-4-5 0,-9 0 4 15,-10-12 7-15,-8-8 2 16,-12-1 9-16,-9-5 20 16,-3-7 3-16,-13-5 0 15,-20 1-18-15,-12 2 8 16,-3 9-9-16,-1 9-7 16,7 9-6-16,8 8-1 15,8 0-91-15,9 11-155 16</inkml:trace>
  <inkml:trace contextRef="#ctx0" brushRef="#br0" timeOffset="6777.51">7920 4093 288 0,'0'0'673'16,"0"0"-667"-16,38 78-3 15,-14-38-3-15,5 1 10 16,1-4-6-16,-1-5 13 16,0-5-3-16,-7-9 4 15,-8-8-1-15,-4-8-9 16,-7-2-5-16,0 0 8 16,0 0 42-16,3-5 38 15,3-15 14-15,4-10-54 16,1-7-26-16,-1-5-10 0,-1-1-2 15,-3 3 4-15,1 7-17 16,-2 7-6-16,1 8-16 16,1 4-70-16,8 5-84 15,1 1-145-15</inkml:trace>
  <inkml:trace contextRef="#ctx0" brushRef="#br0" timeOffset="6931.61">8513 4121 684 0,'0'0'156'16,"0"0"-149"-16,0 82 47 0,0-51-29 16,0-5-13-16,0 0-9 15,0-3 1-15,0-6-4 16,0-7-83-16,0-10-464 16</inkml:trace>
  <inkml:trace contextRef="#ctx0" brushRef="#br0" timeOffset="7062.26">8599 3986 1155 0,'0'0'38'16,"0"0"-38"-16,0 0-66 16,0 0-64-16,0 0-229 15</inkml:trace>
  <inkml:trace contextRef="#ctx0" brushRef="#br0" timeOffset="7842">8698 4126 699 0,'0'0'406'0,"0"0"-397"15,0 0-9-15,0 0-5 16,99-2-4-16,-78 28 2 15,-2 8 1-15,-8 2 3 16,-6 1-1-16,-5-3 2 16,0-8 0-16,-4-4-6 0,-6-9-1 15,-2-6 5-15,0-6 4 16,1-1 4-16,4-1 4 16,4-19-6-16,3-12-2 15,7-12 0-15,23-10 3 16,14-2-3-16,5 4 2 15,-1 14-2-15,-4 17-5 16,-8 19 0-16,-6 2-2 16,-2 20-3-16,-3 11 9 15,1 6 0-15,-1 2 0 16,4 1 1-16,9-5 2 16,6-6-2-16,9-9 4 15,-2-10-4-15,0-8 5 0,-8-2-4 16,-4 0-1-16,-9-17-4 15,-11-6-15-15,-7-4 17 16,-12 0 2-16,0-1 0 16,-19 6 16-16,-7 5-15 15,1 11 6-15,1 6 5 16,-1 0-8-16,-4 20-4 16,2 5 1-16,5 5-1 15,9 1 1-15,11 0 4 16,2-6-5-16,2-4 0 15,16-5 0-15,7-9-2 16,5-4 2-16,4-3 0 0,1-4-2 16,-2-12 2-16,-7 0 5 15,-7 0-5-15,-6 7 0 16,-8 4 0-16,-5 5 0 16,0 14-27-16,0 25-7 15,-11 18 28-15,-13 14 6 16,-6 12 2-16,-4 6 1 15,1-4 5-15,-2-5-8 16,1-17 43-16,1-14 19 16,0-12 6-16,5-13-8 15,3-10-8-15,1-10-2 16,3-4-19-16,-5-2-4 16,-3-17-11-16,-3-12-16 15,-2-13-25-15,-2-14-99 16,-1-15-104-16,0-2-826 0</inkml:trace>
  <inkml:trace contextRef="#ctx0" brushRef="#br0" timeOffset="8804.36">10231 4177 959 0,'0'0'95'0,"0"0"-91"15,0 124-4-15,0-62 7 16,1-6 1-16,9-8-8 16,1-9 1-16,0-13 5 15,2-9-6-15,-3-6 4 16,-1-7-3-16,0-4 0 16,2 0 0-16,3-7 0 15,6-19 8-15,4-11-9 16,0-6-1-16,-5-1-4 15,-1 7 3-15,-3 9 2 0,0 15-3 16,-2 10 3-16,5 3-11 16,4 5-8-16,3 12 13 15,1 3 4-15,1-2 4 16,-2 0 0-16,2-5 2 16,-1-2 1-16,-5-7 5 15,-5-2 4-15,-2-2 17 16,0 0 9-16,-3-6 13 15,2-11 17-15,-2-5-7 16,-5-10-20-16,-6-8-22 16,0-7-21-16,0-3-4 15,-11 6-4-15,5 6-28 16,2 14-67-16,4 11-29 16,12 4-102-16</inkml:trace>
  <inkml:trace contextRef="#ctx0" brushRef="#br0" timeOffset="8965.92">11084 4163 723 0,'0'0'15'15,"0"0"33"-15,-18 93-4 16,8-64-15-16,1-3-19 16,1-5-7-16,2-5-1 15,2-8-2-15,1-5-17 16,1-3-148-16</inkml:trace>
  <inkml:trace contextRef="#ctx0" brushRef="#br0" timeOffset="9103.56">11089 4017 1078 0,'0'0'59'0,"0"0"-59"15,0 0-5-15,0 0-26 16,0 0-53-16,0 0-105 15,28-4-260-15</inkml:trace>
  <inkml:trace contextRef="#ctx0" brushRef="#br0" timeOffset="9278.62">11360 4038 931 0,'0'0'52'0,"0"0"-52"0,-16 90 12 15,16-57 10-15,0-3-18 16,0-4-3-16,0-1-1 16,0-7-55-16,0-5-96 15,0-9-404-15</inkml:trace>
  <inkml:trace contextRef="#ctx0" brushRef="#br0" timeOffset="9736.06">11329 4215 829 0,'0'0'127'0,"0"0"-126"16,125-38-1-16,-67 22 2 0,0 1 11 15,-8 1-4-15,-9-6-3 16,-5 0 3-16,-8-5-7 16,-5-4 1-16,-11-11-3 15,-9-5-15-15,-3-4-31 16,0 8 38-16,-11 10 8 15,7 16 43-15,0 11 3 16,4 4-22-16,0 15-24 16,0 28-17-16,0 21 17 15,0 8 7-15,2 0 4 16,3-5-5-16,-2-6-1 0,-3-8 0 16,0-8 0-16,0-8 9 15,0-9-10-15,0-13-2 16,0-8-2-16,0-5 3 15,0-2 12-15,6-16 17 16,13-17 29-16,11-11-59 16,9 0-2-16,0 8 0 15,0 13-4-15,-5 13 0 16,-6 10 3-16,-1 0-7 16,-2 11 3-16,-1 10 3 15,-2 3 0-15,-5 5-4 16,-2-1 6-16,-5 2-20 0,-1-4-121 15,-1-5-136 1</inkml:trace>
  <inkml:trace contextRef="#ctx0" brushRef="#br0" timeOffset="10145.95">12777 3929 650 0,'0'0'309'0,"0"0"-260"0,0 0-38 15,0 0-8-15,49 74 14 16,-24-31 11-16,3 4 5 15,-1 0-13-15,-4-6-11 16,-2-11-7-16,-4-5 7 16,-4-9-7-16,-5-9 9 15,-4-5 4-15,-2-2-1 16,-1 0 23-16,2 0 33 16,5-5 10-16,6-17-5 15,7-9-50-15,6-11-19 16,3-6 0-16,4-2-3 15,-5 4 2-15,-2 11-5 0,-6 12-7 16,-5 12-46-16,-3 11-87 16,-4 0-81-16,-6 15-180 15</inkml:trace>
  <inkml:trace contextRef="#ctx0" brushRef="#br0" timeOffset="10807.06">13423 4178 822 0,'0'0'88'16,"0"0"-79"-16,98 0 8 15,-61 0 38-15,-7-2-11 0,-8-8-9 16,-4-2-14-16,-6-4-10 16,-8-2-11-16,-4-4-28 15,0-1-80-15,-6 1 24 16,-12 3 26-16,3 6 42 15,-1 9 16-15,4 4 0 16,1 0 4-16,-2 7-2 16,3 14 6-16,2 7 10 15,2 3 13-15,6 3-14 16,0-2 2-16,11-3-8 16,7-2 0-16,4-7 0 15,5-2-3-15,0-6 1 16,-1-9-4-16,1-3 8 0,-4 0-13 15,1-3 8 1,-4-14 0-16,-6-6-4 0,-2-8 5 16,-11-10-9-16,-1-10-18 15,0-5 4-15,-8-3-19 16,-6 4 10-16,1 16 23 16,1 14 54-16,4 12-32 15,4 10-17-15,-1 3 1 16,-2 0-6-16,1 16-2 15,0 3 2-15,3 3 15 16,3-1-2-16,0-3-2 16,0-6-10-16,9-2 8 15,4-5-8-15,5-2 7 16,9-3-5-16,6 0 9 16,6 0 4-16,4-4-5 0,-4 0-6 15,-5 4 3-15,-6 0-8 16,-4 7-3-16,-6 15 3 15,-2 10 0-15,-5 5 15 16,-6 2-3-16,-5 2-1 16,0-4-4-16,0-3-3 15,0-7 0-15,-8-5-8 16,2-8-3-16,-5-6-102 16,3-8-87-16</inkml:trace>
  <inkml:trace contextRef="#ctx0" brushRef="#br0" timeOffset="11235.43">14201 4038 188 0,'0'0'631'16,"0"0"-626"-16,0 0-2 16,46 71-1-16,-28-52 26 15,4-1 17-15,0-4-18 16,0-3-8-16,0-5-1 15,-3-5-9-15,-2-1 10 16,0 0 17-16,0-14 7 16,2-8-13-16,1 0-30 15,-6 0 16-15,-2 6-15 0,-6 5 0 16,-4 7 1 0,-2 4-2-16,0 0-2 0,0 29-18 15,-21 21-1-15,-10 19 21 16,-8 12 2-16,-4 1-2 15,4-6-25-15,3-13 21 16,9-14 3-16,5-12 0 16,4-12-3-16,3-11 4 15,3-7 33-15,0-7 27 16,-3 0 8-16,-3-13 20 16,-4-12-33-16,-2-10-40 15,0-6-13-15,-1-8-2 16,-3-8-54-16,4-1-64 0,-2 2-107 15,4 7-683-15</inkml:trace>
  <inkml:trace contextRef="#ctx0" brushRef="#br0" timeOffset="12229.77">14977 3688 568 0,'0'0'249'0,"0"0"-218"15,0 0 29-15,0 0 45 0,0 0-49 16,0 0-56-16,-26 29-10 16,10 36 10-16,-5 16 5 15,3 1 17-15,2-1-11 16,3-9-6-16,3-11-3 15,0-13 5-15,2-9-3 16,-1-8 7-16,2-12-6 16,1-6 10-16,3-9 0 15,3-1-6-15,0-3-3 16,0 0 10-16,0 0 26 16,0-5 4-16,19-21-3 15,12-13-43-15,7-2-7 16,2 7 5-16,-7 11-1 0,-8 16-8 15,-2 7 6 1,0 7-9-16,0 15 14 0,2 7 0 16,1 6-4-16,-6-1 0 15,2-1 4-15,-2-5 4 16,1-6-4-16,0-6 0 16,-1-5 2-16,0-7-7 15,2-4 5-15,3 0-9 16,5-4-3-16,-1-17-15 15,1-4-2-15,-6-4 29 16,-3-1 0-16,-6 3 1 16,-4 7 3-16,-3 9-2 0,-5 7 4 15,-1 4-6 1,-2 0-12-16,3 9-2 0,4 11 2 16,1 3 12-16,-1-1 0 15,-4-2 0-15,-2-4 0 16,-1-1-14-16,0-6-85 15,-3-9-117-15</inkml:trace>
  <inkml:trace contextRef="#ctx0" brushRef="#br0" timeOffset="12383.21">15581 4026 828 0,'0'0'428'0,"0"0"-428"16,0 0-28-1,0 0 0-15,0 0-34 0,0 0-62 16,75-20-74-16,-46 35-518 16</inkml:trace>
  <inkml:trace contextRef="#ctx0" brushRef="#br0" timeOffset="13249.53">16004 4098 819 0,'0'0'129'0,"0"0"-108"16,-127-3 43-16,77 12-25 15,8 8-20-15,11 2-9 0,10 1-9 16,10-1-1-16,8 0-2 16,3-2 1-16,0-6-19 15,17-3-5-15,5-6 25 16,5-2 0-16,3 0 7 15,1-6-6-15,-4-8-1 16,-6 1 6-16,-5-1-6 16,-5 3 6-16,-5 4-6 15,-3 3 1-15,-3 4-1 16,0 0-6-16,0 18-21 16,0 25-1-16,0 21 27 15,-11 20 1-15,-6 13 5 16,-3 16-4-16,-5-1 0 0,-2-9 3 15,0-18-3 1,2-25-1-16,4-21 6 0,-2-14-3 16,0-10 43-16,-4-15-4 15,-5 0 12-15,0-30-5 16,2-14-37-16,12-14-10 16,13-15 0-16,5-13-2 15,33-5-33-15,16 5-20 16,13 13-2-16,10 17 17 15,8 14 23-15,3 15 8 16,5 4-35-16,-3 6 18 16,-7-1 24-16,-9-1 0 0,-11-2 7 15,-5-6-4-15,-8-4 6 16,-5-13 24 0,-11-8-14-16,-11-9 32 0,-9-4-26 15,-5 0-18-15,-4 4 3 16,0 15 6-16,0 16 7 15,0 17 3-15,0 11-12 16,0 2-14-16,-7 36-18 16,-7 23 3-16,-10 19 13 15,-1 8 2-15,-3-2 0 16,-6-3 5-16,1-5-4 16,-5-6-1-16,2-10 0 15,5-13-1-15,9-18 2 16,10-13-1-16,9-11 1 15,3-5-1-15,0-5 15 0,7-22 46 16,17-18-29-16,10-12-32 16,10 3-1-16,2 11 0 15,-7 17-3-15,-6 15 0 16,-4 11-11-16,-5 5 0 16,-4 19 6-16,-1 8 1 15,-5 5 8-15,-3 5-5 16,-2-1 5-16,-2-2 2 15,4-4-2-15,-5-6-31 16,0-16-156-16,-1-12-482 16</inkml:trace>
  <inkml:trace contextRef="#ctx0" brushRef="#br0" timeOffset="13962.88">17266 3885 872 0,'0'0'243'0,"0"0"-243"16,14 80-4-16,-2-13 4 16,4 13 3-16,7-1 2 15,3-7-5-15,3-10 0 16,-5-14 9-16,-3-12-9 16,-7-13 1-16,-4-10-4 15,-6-7 7-15,-4-5-1 16,2-1 1-16,-1 0 14 15,2-4 44-15,5-16 24 0,2-14-60 16,5-9-9-16,3-12 1 16,4-7-5-16,-1-6-3 15,3 0-5-15,0 5-1 16,-2 16-8-16,-4 12 3 16,-3 14-20-16,-3 12-55 15,-1 7-75-15,-1 2-113 16,-4 2-434-16</inkml:trace>
  <inkml:trace contextRef="#ctx0" brushRef="#br0" timeOffset="14796.79">17953 4374 769 0,'0'0'143'0,"0"0"-127"16,0 0-1-16,0 0 29 15,0 0-4-15,79-95-33 16,-76 68-2-16,-3-1-5 16,0 7-5-16,-13 2-24 15,-7 6-8-15,-2 9 22 16,-4 4 7-16,1 4 8 16,0 20 1-16,4 9 1 15,6 5 8-15,9-1 3 16,6 1 12-16,0-6-9 15,16-4-3-15,7-8-8 16,6-3 4-16,6-10-4 0,8-7 3 16,4 0 9-16,6-9 0 15,1-12 2-15,-2-8-8 16,-6-4-1-16,-7-9-4 16,-6-10-6-16,-6-14-10 15,-8-9-17-15,-7 1-17 16,-3 8 26-16,-9 12 13 15,0 16 5-15,0 15 22 16,0 9 15-16,0 8-33 16,0 6 5-16,-3 0-9 0,-7 24-11 15,-4 18 11 1,-2 12 0-16,2 6 6 0,4-2-3 16,5-2-1-16,4-4 2 15,1-5 1-15,0-1-3 16,6-11-2-16,10-4-2 15,5-9 2-15,3-10 0 16,8-6 0-16,7-6 0 16,6-3 16-16,4-16-6 15,-2-9-6-15,-6-5 8 16,-9 1-8-16,-13 1 3 16,-7 10-7-16,-6 9 0 15,-6 8 3-15,0 4 6 16,0 0-9-16,0 2-3 15,-4 19-11-15,-7 7 14 0,4 7 0 16,2 0 0-16,5-2-1 16,0-4-1-16,3-6-2 15,12-3 3-15,3-8 1 16,5-7-1-16,3-5 2 16,1 0 7-16,-1-5 3 15,-4-11 2-15,-7-8 2 16,-6-5-4-16,-9-4-6 15,0-5-5-15,-9 1 0 16,-13 3 8-16,-4 9-8 16,3 6 2-16,3 8-4 15,4 7-8-15,5 4-67 0,9 0-69 16,2 0-154-16</inkml:trace>
  <inkml:trace contextRef="#ctx0" brushRef="#br0" timeOffset="15185.76">19251 4136 587 0,'0'0'138'0,"0"0"-79"16,-108 4 25-16,80 15-26 15,4 4-28-15,7 6 7 16,7 4-20-16,9 2 2 0,1 1-6 15,9-5-11 1,12-4 0-16,6-5-1 0,1-6 3 16,2-4-4-16,4-6 3 15,0-6 4-15,4 0-7 16,-4-2-15-16,3-14 0 16,-6-7-6-16,-2-1 3 15,-5 1-5-15,-6 3 23 16,-6 8 18-16,-5 8 30 15,-4 2-26-15,0 2-4 16,3 0-18-16,2 16-20 16,6 7 20-16,0 5 3 0,-2 1 3 15,0 1-1 1,-2 0-5-16,-4-5-7 0,0-11-115 16,-6-8-153-16</inkml:trace>
  <inkml:trace contextRef="#ctx0" brushRef="#br0" timeOffset="15341.34">19669 4182 1132 0,'0'0'85'16,"0"0"-76"-16,0 0-9 16,0 0-2-16,4-75-13 15,5 66-50-15,7 0-76 0,7 1-323 16</inkml:trace>
  <inkml:trace contextRef="#ctx0" brushRef="#br0" timeOffset="15545.42">19910 3995 839 0,'0'0'41'0,"0"0"-37"15,0 0-4-15,-44 121 46 16,28-59 11-16,5 2 2 15,2-1-26-15,6-5-8 16,3-7-7-16,0-8-11 16,0-14-1-16,4-6-5 15,5-11-2-15,3-8 1 0,0-4-62 16,1-2-147-16</inkml:trace>
  <inkml:trace contextRef="#ctx0" brushRef="#br0" timeOffset="15702.99">19827 4307 1008 0,'0'0'144'15,"0"0"-107"-15,0 0-11 16,0 0-7-16,85-30-7 16,-36 19-12-16,5-1-1 15,-2 0-126-15,-10-2-174 16</inkml:trace>
  <inkml:trace contextRef="#ctx0" brushRef="#br0" timeOffset="16107.91">20231 4199 972 0,'0'0'135'16,"0"0"-135"-16,0 0-9 16,0 0 8-16,0 0 1 15,0 0 5-15,41 80 2 16,-17-56-1-16,5-4 0 15,1-2-6-15,-3-5 8 16,-5-6-8-16,-5-7 1 16,-6 0 6-16,0 0 0 0,-4-16 4 15,1-8 0-15,2-1-11 16,-4-3-5-16,0 2 5 16,0 5-1-16,-3 9-1 15,-1 8-2-15,-2 4-1 16,0 2-2-16,0 27-42 15,0 20-1-15,-12 19 47 16,-10 11 2-16,-11 10 1 16,-3-1 4-16,-2-9-4 15,-1-12-13-15,7-16 10 16,-1-15 3-16,1-11 30 16,3-11 29-16,0-10 10 15,1-4-1-15,0-10-25 16,-1-23-27-16,-2-12-16 15,-2-18-117-15,-10-12-145 0</inkml:trace>
  <inkml:trace contextRef="#ctx0" brushRef="#br0" timeOffset="26396.79">3732 5639 596 0,'0'0'33'16,"0"0"-31"-16,0 0 4 15,0 0 1-15,0 0 27 16,0 0 28-16,0 0-5 16,0-26-6-16,0 23-3 15,0 0-24-15,0 0-8 16,0-1 5-16,0 2 3 15,0 1-4-15,0-3-1 0,0 4-13 16,0 0-3-16,0 0 2 16,0 0-1-16,0 0-4 15,0 0 2-15,0 0 5 16,-2 0-7-16,2 0-2 16,0 0-2-16,0 0 4 15,0 0-4-15,-1 9-3 16,-1 6 3-16,-1 7 8 15,2 2-8-15,-1 4 4 16,2 1 0-16,0 5 5 16,0 1-3-16,0 1-2 15,0-2-4-15,0-1 4 0,0 0 0 16,0-1 1-16,0 1 2 16,0-1-2-16,-1 5 2 15,-1 1-3-15,-1 6 0 16,-1 1 0-16,-2 0-7 15,0 1 14-15,3-3-5 16,-1 1-2-16,0-1 0 16,-2 2 0-16,-1-4 0 15,1 2 0-15,0-1-1 16,-3-3 0-16,3 1 1 16,-2 0 2-16,3-1-1 15,-1 4-1-15,-2 0 0 16,1 2 0-16,1 1 2 15,3-2-1-15,0-2-1 16,0 0 0-16,0 2-5 0,0-1 10 16,1 1-7-16,-1 1 5 15,0 5-2-15,-1 4-1 16,1-1 1-16,0 0-1 16,3-2 2-16,-1-4-3 15,1 2 1-15,0-4 0 16,0 1 3-16,0-1-3 15,0 2-5-15,0 0 5 16,0 2 1-16,0-5-1 16,0 2 1-16,0-1 5 0,0 3-5 15,0 4-2 1,0 1 4-16,0 0-5 0,0 0 2 16,0-3 0-16,3 0 0 15,0-4 0-15,2 2 0 16,1-1 0-16,-1 1 0 15,-2-3 1-15,3-2-1 16,-6-1-1-16,3-2 1 16,0 3 0-16,0-4 4 15,0 2-3-15,0 0-1 16,-2 2 0-16,2 1 0 16,0 2 0-16,2 0 0 15,-4 1 3-15,-1 0-1 16,0 3-2-16,0 4-2 15,0-2 2-15,0 2 4 0,0-4-2 16,0 0-2-16,0 1 0 16,0 1 0-16,0 2-1 15,0 0 3-15,0 1 0 16,0 1-1-16,0-5-1 16,0 1 0-16,0-2 2 15,0-2-1-15,0-3 0 16,0 1 1-16,0-4 1 15,0-1-2-15,0 0-1 16,0-3 0-16,0-3 0 16,0 0 0-16,0-5 2 15,0-1-1-15,2 1 1 0,2-3-2 16,-1-3-1-16,3-3 1 16,-3 1 1-16,-3 2 0 15,3 1-1-15,-3 0 1 16,3 1 3-16,0-7-4 15,-3 1 0-15,2-7 0 16,-2-3 0-16,1-3 0 16,-1-5 0-16,0 2 8 15,0-4-6-15,0 0 10 16,0 2 3-16,0 0-9 16,0-2 1-16,0 1-6 15,0 0 2-15,0 1-1 0,0-2-1 16,0 0 11-1,0 0 10-15,0 0 7 0,0 0 6 16,0 0-2-16,0 0-4 16,0 0-7-16,0-8-6 15,0 2-8-15,0-1 7 16,-3 0 11-16,-3-2-8 16,0-1-1-16,0-1-1 15,0 1-4-15,-1 3-2 16,2-1-4-16,-1 4 0 15,1 1 2-15,0 0 0 16,5 2 2-16,0-1-8 16,0 2-1-16,0 0-1 0,0-1-1 15,0 1-1 1,0 0 4-16,0 0 0 0,0 0 1 16,0 0-3-16,0 0-5 15,5-2 3-15,-1 1-1 16,0-1-2-16,1 0 3 15,-1 0 2-15,1 0 1 16,-1 0-1-16,2-2 0 16,3-1 0-16,5-2 0 15,5-1-1-15,-1-1 0 16,6-1-4-16,4 1-6 16,2-1 10-16,3-3-2 15,3-1-7-15,2 1 6 0,3 3 4 16,-4-1-13-1,3 4 3-15,0 0 2 0,-2 1 5 16,2 3 1-16,2 1 2 16,1 1-1-16,1 1 0 15,3 0 1-15,0-2 1 16,0 2 0-16,2 0-1 16,2 0 3-16,4 0-3 15,2-3 0-15,1 2 0 16,3-2-1-16,-1 2-2 15,-2 1 3-15,-4 0 0 16,0 0 0-16,-2 0-1 16,0 0 0-16,5 0-1 15,-2 0-2-15,3 0 4 0,-3 0-11 16,-1 0 9 0,0 0-5-16,1 0 7 0,2 0-1 15,-2 0 1-15,0 0-1 16,0 0-2-16,-3 0 0 15,-5 3-2-15,0-2-1 16,-3 2 1-16,-1 0 2 16,-1-2 3-16,2 3-1 15,1-2 3-15,3 3-2 16,1-1 0-16,0 0-1 16,1-1 1-16,-1 0-1 15,6 0 1-15,3-1-5 0,2 1 4 16,-4 0 0-16,3-1-1 15,-1-1 2 1,2 2-4-16,3-1 4 0,2 0 0 16,1 1 1-16,2 0-3 15,-1 0 1-15,1 0 1 16,-1-2 1-16,3 1 1 16,0-2-1-16,0 0-1 15,3 0 3-15,3-2-3 16,8-5 0-16,1-2 0 15,3 2 0-15,0-1 2 16,-3 1-4-16,-2 0 1 16,-2 3 1-16,1-1 0 0,-7 4 2 15,2 1-2-15,-5-2 1 16,-2 2-1-16,0-2 0 16,-3 1-1-16,-1-4 1 15,1 0 1-15,2-3 1 16,4 0-2-16,0 2 0 15,0-2 0-15,-7 2-4 16,-12 3 3-16,-10 0 0 16,-11 3 0-16,-8 0 1 15,-10 0 0-15,-3 0 0 16,-4 0 1-16,-2 0-1 16,1 0 0-16,0 0 7 15,-2 0-6-15,-1 0 5 16,-4 0 5-16,0 0-1 0,0 0 0 15,0-1-2-15,0-8-8 16,-7-4-35-16,-9-9-77 16,-5-5-165-16,-5 2-552 15</inkml:trace>
  <inkml:trace contextRef="#ctx0" brushRef="#br0" timeOffset="26868.53">9088 10056 704 0,'0'0'152'16,"0"0"-112"-16,0 0 1 15,0 0 26-15,0 0-27 16,0 0-6-16,-11-6-3 16,11 6-2-16,0 0-14 15,0 0-5-15,0 0-10 16,8 0 1-16,8 11-1 16,4 4 4-16,8 5 1 15,6 6-4-15,12 3 1 0,5 5 3 16,5 2-5-16,-1-1 0 15,-3-3 2 1,-7-1-4-16,-9-4 2 0,-8-5 0 16,-9-3 0-16,-10-6 4 15,-6-6-8-15,-3 3 1 16,0-2 0-16,-4 4 3 16,-13 6 6-16,-10 3 3 15,-10 9 23-15,-12 1 5 16,-14 6 14-16,-4-3-27 15,0-3-24-15,7-9-16 16,20-21-197-16</inkml:trace>
  <inkml:trace contextRef="#ctx0" brushRef="#br0" timeOffset="28436.04">3878 10549 467 0,'0'0'115'0,"0"0"-69"16,0 0 15-16,0 0-2 15,0 0-31-15,0 0-19 16,-31 2 2-16,31-2-10 15,-2 0 10-15,2 0 14 16,0 0 7-16,-1 0 9 16,-1 0 7-16,-1 0-5 15,0 0-7-15,-4 0-17 16,2 0-14-16,-1 0 2 16,2 0 8-16,1 0 5 15,0 0 3-15,1 0-5 16,1 2-4-16,-1 1-4 0,-3 2-5 15,-3 3-3-15,-4 1-1 16,-3 7 0-16,0 4-1 16,-4 1 1-16,1 5-1 15,-3 0 3-15,-1 3 0 16,-4 5-3-16,1 3 1 16,-4 4-1-16,-2 2 1 15,1 1 1-15,-1-3-2 16,1 0 3-16,-1-1 3 15,1 1-5-15,-1 0-1 16,2 0 0-16,1-3 5 16,1-1-5-16,0 0-2 15,-1-2 2-15,1-3 5 0,-1 2-4 16,-5 1 1 0,2 2 2-16,-4 5-2 0,-2 2 8 15,-3 3-10-15,5-5 1 16,-2 0 5-16,4-5-4 15,-1-3-1-15,6 0 5 16,-2-1-2-16,0 0-2 16,-3 3 3-16,2 2 1 15,-5 4-1-15,2 0-3 16,-2 6 1-16,-4-3-3 16,5 2-1-16,-2 1 1 15,-2 1 1-15,2 1-1 0,-3-1-4 16,-2 1 4-16,-2 1 8 15,1-4-5 1,0-1-3-16,4-3 11 0,-1-4-4 16,6-1 2-16,1-1-1 15,3-1-1-15,2-4 2 16,4-3 2-16,4-6-6 16,1-2 1-16,4-3 7 15,0 0 0-15,3-1 2 16,-1-2-6-16,2 0 1 15,2-6-10-15,2-2 3 16,1-1-2-16,6-3 0 16,-3 0 0-16,0-2 0 0,0-1-1 15,3 0-9-15,0 0-46 16,-2 0-55-16,2-10-57 16,0-9-230-16</inkml:trace>
  <inkml:trace contextRef="#ctx0" brushRef="#br0" timeOffset="28831.98">1898 12564 481 0,'0'0'370'0,"0"0"-333"0,0 0-6 16,0 0 41-16,0 0-33 16,0 0-35-16,-15 16 0 15,5 23-3-15,-5 14 25 16,-2 6-8-16,0-6-17 16,3-6 12-16,5-13-5 15,2-13 8-15,4-10-11 16,3-8 11-16,0-1-16 15,0-2 9-15,0 0-5 16,0 0-4-16,4 0-5 16,14 0 5-16,6 6 6 15,6 2 2-15,4 0-6 0,8 4-2 16,4-3 3-16,-1-1-3 16,1-4 1-16,-1-4-3 15,1 0-109-15,-6 0-149 16</inkml:trace>
  <inkml:trace contextRef="#ctx0" brushRef="#br0" timeOffset="30430.48">3825 5639 506 0,'0'0'56'0,"0"0"-43"15,0 0 5-15,0 0 38 16,0 0 27-16,0 0-29 16,-10-47-9-16,9 46-2 0,1-1 0 15,0 2-1 1,0 0-5-16,-2 0-8 0,1 0-8 16,-1 0 1-16,1 0-7 15,-2-1-2-15,0-1-9 16,-3 1-2-16,0 1-1 15,-2 0 1-15,-2 0-1 16,-9 0-2-16,-10 7 0 16,-4 10 1-16,-4 3 0 15,-3 1 0-15,1-1 2 16,3 1 5-16,4-5-7 16,12-3 0-16,5-1-1 0,6-8 2 15,5-1-2-15,4-3 1 16,0 0 0-16,0 0 0 15,0 0 1-15,0 0-1 16,0 0 5-16,0-3-5 16,4-4 1-16,10-7 2 15,2-4-3-15,5-4 4 16,3 0-7-16,-5 3 7 16,2-2 2-16,-3 3-4 15,-6 1-1-15,1 6 2 16,-5 3-2-16,-4 3-1 15,-2 5 0-15,-1 0 4 16,-1 0-4-16,0 0-8 16,3 0 8-16,6 6-15 15,8 12 13-15,5 6-1 0,8 5 6 16,1 3-2-16,5 0-1 16,4-2 0-16,-1-3 0 15,-5-5 5-15,-10-5-5 16,-3-4 0-16,-10-6 0 15,-3-1 0-15,-2 0-2 16,-1 0 0-16,-2 0-1 16,0 0-1-16,-3-1 1 15,3 1-15-15,-3 2-41 16,2-4-35-16,0-4-104 16,-2 0-532-16</inkml:trace>
  <inkml:trace contextRef="#ctx0" brushRef="#br0" timeOffset="30837.39">4546 5296 516 0,'0'0'272'0,"0"0"-262"16,0 0 25-16,0 0 21 0,0 0-40 16,0 0-10-16,-36-5-6 15,14 35 4-15,-2 14 17 16,-1 13 16-16,0 3 11 15,2 2-21-15,5-7-13 16,4-8-1-16,3-9-7 16,2-7-5-16,3-7 1 15,1-7-2-15,1-5 2 16,0-5 1-16,2-3-3 16,-1-4-3-16,-1 0-23 0,-2 0-49 15,-5-9-68-15,-2-15-455 16</inkml:trace>
  <inkml:trace contextRef="#ctx0" brushRef="#br0" timeOffset="31137.4">4154 5225 761 0,'0'0'51'16,"0"0"-15"-16,0 0 37 15,0 0-22-15,0 0-39 16,0 0-12-16,12-2-10 16,12 31 10-16,3 9 3 15,1 6 5-15,2 0 1 0,-5-2 1 16,-1-3-7-16,-6-6 5 16,-2-5-7-16,-7-7 3 15,-3-5-3-15,-1-6-1 16,-2-2 0-16,-3-5-1 15,0-2 0-15,0-1-9 16,0 0-51-16,1 0-32 16,1-8-180-16</inkml:trace>
  <inkml:trace contextRef="#ctx0" brushRef="#br0" timeOffset="32203.83">8828 11005 813 0,'0'0'137'0,"0"0"-66"16,0 0-1-16,0 0 6 16,0 0-45-16,0 0-31 15,0 0-3-15,39 29 3 16,-11 1 7-16,10 4-3 15,5 5-1-15,0 2-1 16,-2-2-2-16,-6-6 0 16,-6-1 0-16,-7-11 1 15,-4-5-1-15,-3-3 0 16,-6-2-6-16,-2-5-22 16,-2 1-23-16,-1-1-37 0,-1-3-53 15,-1-3-82-15</inkml:trace>
  <inkml:trace contextRef="#ctx0" brushRef="#br0" timeOffset="32617.72">9271 11032 614 0,'0'0'63'0,"0"0"-18"16,0 0 44-1,0 0-44-15,0 0-29 0,0 0-13 16,-61 7 10-16,39 22 24 16,-2 8 9-16,-5 8-7 15,1 3-17-15,-5 1 0 16,-1-2-3-16,-1-2-5 15,2-11-3-15,5-6-10 16,6-7 7-16,7-8-4 16,6-5-1-16,8-6 1 15,1-2 0-15,0 0-4 16,0 0 5-16,0 0-1 0,0 0-4 16,0 0 0-16,0 0 3 15,0 0-8-15,0 0 6 16,0 0-4-16,0 0-52 15,0 0-107-15,0 0-327 16</inkml:trace>
  <inkml:trace contextRef="#ctx0" brushRef="#br0" timeOffset="33642.05">2268 13429 873 0,'0'0'100'0,"0"0"-92"15,0 0-8-15,0 0-3 16,0 0-8-16,0 0 11 0,63-15 0 16,-20 4 13-1,5 2-9-15,-5-1-1 0,-4 4-3 16,-8 4 0-16,-5 0 6 15,-6 2-1-15,-9 0-10 16,-2 0 2-16,-8 0 0 16,-1 0-9-16,0 10-13 15,0 9 13-15,-13 11 12 16,-1 9 0-16,-3 5 2 16,0 8 0-16,-2 4 1 15,4 2 0-15,0 0-1 16,3-2 1-16,0-5 3 15,3-9-1-15,0-10 5 0,2-7-3 16,4-7-2 0,1-2-1-16,2-5 1 0,0-5 1 15,0-2-6-15,2-3 4 16,14-1 1-16,6 0 1 16,10-5 17-16,8-11 0 15,7-5 4-15,5-3-21 16,0 0 3-16,-3 1-8 15,-7 5-1-15,-11 2 0 16,-3 5-2-16,-11 6-72 16,-5 0-89-16,-9 5-116 15</inkml:trace>
  <inkml:trace contextRef="#ctx0" brushRef="#br0" timeOffset="34005.58">2316 13827 917 0,'0'0'92'0,"0"0"-83"16,0 0 12-16,0 0-9 0,0 0-7 16,94-69 3-16,-48 48 10 15,6 0-1-15,-2 5-4 16,0-2-12-16,-2 2 1 16,-2 0 2-16,-5 1-2 15,-10 4 7-15,-9 2-8 16,-10 4-1-16,-7 3-1 15,-5 2-1-15,0 0-39 16,0-3-120-16,-2 0-325 16</inkml:trace>
  <inkml:trace contextRef="#ctx0" brushRef="#br0" timeOffset="35721.44">6207 5406 756 0,'0'0'88'16,"0"0"-81"-16,0 0 7 15,0 0 22-15,0 0 1 16,0 0 11-16,0 0 0 15,0-59 9-15,-2 53-14 16,-3 0-4-16,-4 0-10 16,2 0-17-16,-3 0-7 15,-6 0-5-15,-5 2 2 0,-2 1-1 16,-5 3-2-16,-2 0 2 16,0 0-4-16,-1 10 3 15,-2 4-2-15,3 5 4 16,-1 0-8-16,3 4 9 15,4-1-7-15,3-1 8 16,10 1-8-16,7-3-2 16,4 1 5-16,0 1-4 15,4 0-4-15,17-1 9 16,6-3-6-16,7-1 6 16,7-5 4-16,4-3 0 15,4 1-4-15,0-3-2 0,-1 1-19 16,-2 3 21-16,-3-1-4 15,-5 4 2-15,-7 1-13 16,-9 2 5-16,-11 0-9 16,-11 3-16-16,0 1 19 15,-2 2 7-15,-14 1 6 16,-8 1 2-16,2 0-2 16,-4-2 3-16,2-1 5 15,-1-3 1-15,-3-1-4 16,-5-2 8-16,-2 0 23 15,-2-5 2-15,-3-3-1 16,4-1-12-16,0-6 9 16,3 0 12-16,1 0-4 0,5 0-18 15,3-4-13-15,12-1-8 16,2 1 10-16,7 1-10 16,0 3 0-16,0-1-4 15,1 1-38-15,1 0-45 16,-1-6-50-16,2-2-116 15</inkml:trace>
  <inkml:trace contextRef="#ctx0" brushRef="#br0" timeOffset="38261.67">4121 10816 739 0,'0'0'18'0,"0"0"-14"0,0 0 7 16,0 0 6-16,0 0 11 15,0 0-3-15,-86-2 2 16,75 2-10-16,1 0-5 16,-5 5-4-16,-3 4 8 15,0 2-6-15,-4 0 17 16,-1 4-14-16,-1 5-2 16,-3 4-4-16,-1 4-2 15,7 3-3-15,1 0 10 16,6-2-7-16,3 0-4 15,3-2 1-15,5 1 8 16,3-3-7-16,0-5 2 16,3-1-2-16,11-3-1 0,3-1-1 15,7-4 1-15,4-1 1 16,5-6-2-16,6-4 4 16,-1 0 3-16,1 0-8 15,-4-6 7-15,-4-6-5 16,0-1-1-16,-1-6 8 15,-2 1-2-15,-1-3-3 16,-3-3-3-16,-6 2 6 16,-3-4-5-16,-5-2 0 15,-5-3 5-15,-2-2 4 16,-3 4-4-16,0-1 3 16,-6 5 20-16,-12 1-13 0,-3 4 2 15,-3 3 0 1,-7 5-9-16,-3 4 0 0,-7 1-10 15,0 4 0-15,2 3-2 16,4 0-26-16,10-11-110 16,7-11-219-16</inkml:trace>
  <inkml:trace contextRef="#ctx0" brushRef="#br0" timeOffset="39453.81">3666 8701 704 0,'0'0'85'15,"0"0"-68"-15,0 0 10 16,0 0 4-16,0 0-7 15,0 0-11-15,0 0 15 16,-7-20-11-16,-1 18-6 16,-3 2-1-16,-2 0-7 15,-6 0 2-15,2 2-2 16,-5 8-2-16,0 4 0 16,1 3-1-16,-3 4 3 15,2 4-2-15,1 4 1 16,1 2 16-16,1 1-7 15,2 1-4-15,1 0-3 16,3 1-2-16,8 2 2 0,5-6-1 16,0 0 3-16,15 0-1 15,12-3 2-15,6-2-5 16,7-4 2-16,9-4-3 16,1-7 7-16,3-4-8 15,-2-6 0-15,-5 0 0 16,2-1 0-16,-2-14-7 15,3-2 7-15,-5-3 13 16,-1-1-13-16,-12-3 1 16,-11-1 4-16,-2-5 1 15,-9-2-6-15,-6-6-3 16,-3 0 3-16,0 0-2 0,-6 3 4 16,-11 6-2-16,-1 4 12 15,2 2-7-15,-4 5 13 16,-2 2-6-16,-3 1-5 15,-6 5-4-15,-5 3 2 16,-6 3 0-16,-3 4-4 16,-1 0-1-16,-2 0 2 15,3 13-2-15,3 1 1 16,7 2-4-16,8 4 5 16,11 1-4-16,14 5-23 15,2-1-69-15,19-3-129 16</inkml:trace>
  <inkml:trace contextRef="#ctx0" brushRef="#br0" timeOffset="40331.49">3763 9283 168 0,'0'0'13'16,"0"0"-12"-16,0 0 5 16,0 0 48-16,0 0-42 15,0 0-4-15,-71-15 31 16,63 15 35-16,-2 0-6 16,1-1-9-16,4 1 12 15,2 0 13-15,0 0-14 16,3 0-5-16,0 0-10 15,0 0-27-15,0 0-15 16,0-2-1-16,0 2 17 0,0-2 3 16,0 2-2-1,0-2 5-15,0 2-8 0,0 0 1 16,0-1-2-16,0 1-11 16,0-3 0-16,0 3 2 15,0 0-5-15,0 0-12 16,-3 0 5-16,3 0-3 15,0 0-1-15,0 0 0 16,0 0-1-16,0 10 0 16,0 16-11-16,0 13 9 15,0 11 2-15,0 6 0 16,0 0 1-16,0 4 4 0,0 1-5 16,0 0 2-1,3 1-5-15,3-1 7 0,2-4-7 16,-1-1 4-16,0-6-2 15,-2-3 2-15,-2-3 3 16,-2-4-4-16,0-1 0 16,-1-4-2-16,0-3 2 15,0-2 1-15,0-1-1 16,0 3-1-16,0 0 1 16,0-1 0-16,0-3-4 15,0-2 4-15,0 0 0 16,0 3 0-16,0-4 1 15,0 0 4-15,0-5-6 0,0-6 1 16,0-5 0 0,0-5 0-16,0-4 0 0,0 0 0 15,0 0 0-15,0 0-3 16,0 0 1-16,0-4 0 16,0-10-27-16,0-8-54 15,0-3-64-15,0-6-265 16</inkml:trace>
  <inkml:trace contextRef="#ctx0" brushRef="#br0" timeOffset="41005.69">3629 9747 378 0,'0'0'84'0,"0"0"-78"15,0 0-6-15,0 0 0 16,-11-76 0-16,6 62 8 0,0 1 76 16,2 2 42-1,0-1-36-15,0 1-10 0,3-2-17 16,-2-2-31-16,2 4 6 16,0-2-13-16,0 4-8 15,0-2-3-15,0 6-14 16,0 0 3-16,0 3-5 15,0 2 4-15,0 0-2 16,0 0 0-16,0 0-2 16,0 0 2-16,0 0 0 15,0 0 2-15,0 0 0 16,0 0 17-16,0 0-10 0,0 0-7 16,-4 0 11-1,-8 3-8-15,-10 11-3 0,-5 11 1 16,-11 11 10-16,-5 7-1 15,-2 7 12-15,2-1-20 16,6-3 14-16,7-9-5 16,8-4 5-16,5-8-12 15,7-4-5-15,-2-3 0 16,6-3-1-16,1-2 0 16,1-2 2-16,1-2-2 15,-1-1 0-15,1-3-5 16,0 0 0-16,3-4-20 15,0-1-16-15,0 0-15 0,0 0-23 16,4-14-41 0,14-8-258-16</inkml:trace>
  <inkml:trace contextRef="#ctx0" brushRef="#br0" timeOffset="41643.5">3665 9619 635 0,'0'0'215'0,"0"0"-187"16,0 0-16-16,0 0 15 15,0 0-4-15,0 0-2 16,-2-4 4-16,2 4-5 16,0 0 1-16,0 0 5 15,0 0 4-15,0 0-1 16,0 0-1-16,0 0-1 15,0 0-4-15,0 0-4 16,0 0 1-16,0 0-14 0,0 0 7 16,0 0 0-16,0 0-5 15,0 0-8-15,15 7-9 16,12 14 6-16,19 10 3 16,15 7 1-16,8 1 5 15,1 3-5-15,-9-6-2 16,-10-3-1-16,-11-8 2 15,-10-6 3-15,-11-7-3 16,-8-5 0-16,-6-2-5 16,-3-4 8-16,-2-1-3 15,0 0 2-15,0 0 4 16,0 0 1-16,0 0-1 0,0 0 6 16,0 0 1-16,0 0-6 15,0 0-6-15,2 0 1 16,-1 0-2-16,1 0-6 15,4 0-2-15,1 0 7 16,2 0-11-16,3-1-65 16,2-9-49-16,-3-2-106 15</inkml:trace>
  <inkml:trace contextRef="#ctx0" brushRef="#br0" timeOffset="45901.5">11706 5126 359 0,'0'0'5'16,"0"0"-1"-16,0 0 15 15,0 0 0-15,0 0 81 16,0 0 8-16,0 0-12 16,-13-73-15-16,11 68-25 15,-1 3-4-15,2-2-22 16,1 2-5-16,0 0-13 15,-2 0-6-15,2 0 1 16,-3 0-1-16,3 0 3 16,0 0 1-16,0-1-7 0,0 1 10 15,0-1-8-15,-1 0-1 16,1 2-1-16,0-2 2 16,0 1 0-16,0 2-3 15,0-2 8-15,0-1 0 16,0 0-3-16,0-3 1 15,0-2 0-15,0 0-6 16,0 0 4-16,0 1-1 16,0 0-1-16,0 1 5 15,0 0-3-15,0 1 6 0,0 3 4 16,0 1-3 0,0-2 0-16,0 3-3 0,0 0-4 15,0 0-3-15,0 0 0 16,0 0-3-1,0 0 0-15,0 0-3 0,0 0 0 16,0 0-1-16,0 0 0 16,0 0 3-16,0 14-7 15,0 6 7-15,0 7 1 16,0 2-1-16,0 2 1 16,0 3 5-16,0-2-5 15,0 1 0-15,7 1-1 16,1-1 0-16,-2 0 0 15,0 0 2-15,0 1 0 16,-1-2-1-16,-2-1 0 0,0 1 1 16,-3 3-1-16,2-2 1 15,-2 1-1-15,0 0 0 16,0-2-1-16,0-1 1 16,0 2 1-16,0-1-1 15,0-1 0-15,0 2 0 16,-2 0-1-16,2 2 1 15,0-1 0-15,-1 3 1 16,-1 0-1-16,-2 1 1 16,-3 0-1-16,2 2 3 15,2 0-3-15,0-1-5 16,3 0 5-16,-1 1 0 16,1-4 0-16,-2-1 0 15,-1-5 3-15,0 3-3 16,-1-2 0-16,-4 1 0 0,2 5-1 15,-1 0 1-15,1 2-3 16,0-1 4-16,0 0-1 16,2-1 1-16,1 3-1 15,-2 2 1-15,2 1-2 16,-2 3 2-16,1 2-1 16,0 0 0-16,2 1-2 15,1 1 2-15,1-1 2 16,0-4-2-16,0 0 0 15,0-2 0-15,0 1 1 16,-3 2-1-16,1-2 0 16,-1-1-4-16,1 1 8 0,0-1-6 15,-1-4 4-15,1-2-3 16,1-2 1-16,1 1-1 16,-3-3 1-16,1 1 0 15,-2-1 1-15,1-4-1 16,1-2 0-16,1-1 0 15,1 0 0-15,0-1 0 16,0 2 0-16,0 2-2 16,-3 1 2-16,3-1 0 15,0 2 2-15,-2-3-2 16,1 0 0-16,1-3 0 16,0 5-1-16,0 1-3 0,0 1 7 15,0-2-3-15,0 2 0 16,0-3 1-1,-2 2-1-15,-1 2 0 0,0-2 1 16,0-1-1-16,-1-3-1 16,0 0 0-16,-1 2 1 15,1 2 0-15,-1 1 0 16,0-1 0-16,2 2-1 16,-1 1 1-16,-2-1-1 15,3 1 1-15,-1 1 0 16,-1-2 2-16,2-1-2 15,-3-1 0-15,3-1 0 16,0 0 0-16,0-3-1 0,3 2 0 16,0-1 1-16,0-1-1 15,0 0-6-15,0-1 7 16,0 0 0-16,0 0 3 16,0 2-4-16,0-3 1 15,0 6 0-15,0 1 6 16,0 1-6-16,0 7 0 15,0-1-1-15,0-1 0 16,0 2 1-16,0-2 0 16,3-3 1-16,1-3-2 15,1-3-3-15,-2-2 4 16,2-2-2-16,-2-1 4 0,0 0-2 16,1 2 3-16,-2-1-1 15,5 0-2 1,-1 4-2-16,0-2-2 0,1 1 4 15,2-3-1-15,-3 0 1 16,0-1 0-16,-1-1 0 16,-1-3 1-16,-2-2 1 15,1 0-2-15,-1-2 1 16,0 1-3-16,0 0 3 16,1-1-1-16,0-1 0 15,-2-2 2-15,2-1-3 16,-2 0 1-16,3-1 0 15,-3-1 0-15,-1 4 1 0,0 2-2 16,0-2 1 0,0 9 0-16,0-1 1 0,0 1-1 15,0 1-1-15,0-1 1 16,2-7 1-16,-1-6-1 16,-1-3 0-16,2-6 0 15,-2 2 1-15,0-3 1 16,0 0-2-16,0 0 0 15,0 0 4-15,0 0-1 16,0 0-2-16,0 0 1 16,0 0 2-16,0 0-4 15,0 0 0-15,0 0 0 16,0 0 0-16,0 0-1 16,0 0 1-16,0 0-1 0,0 0 1 15,0 0 0-15,0 0-1 16,0 0 1-16,1-2-1 15,5-2-4-15,0-1 4 16,5-1 2-16,5-2-1 16,3-1 3-16,7-1 2 15,3 0-5-15,1 0 2 16,2 2 1-16,-1 2-3 16,-1 2-1-16,0 1 1 15,-2 2-5-15,2 1 12 16,0-2-7-16,2 2 0 15,3-3 1-15,-2 3-1 16,0-3-5-16,1 1 5 0,-1 1 4 16,1 1 0-16,3 0-7 15,-3 0 5-15,2 0-2 16,-3 0 0-16,-2 0 1 16,1 0-1-16,-2 0 2 15,-1 0-2-15,3 0-4 16,-4 0 4-16,2 0-1 15,-2 0 1-15,2 0 0 16,0 0 1-16,3 1-1 16,1-1 4-16,2 0-5 15,0 0 1-15,1 0-1 16,2 0-2-16,1 0 3 16,-1-3 5-16,3-1-3 15,0 1-2-15,-4 2-1 16,4-1 0-16,-5 2-4 0,1 0 5 15,-1 0 5-15,0 0-5 16,6 0-3-16,2-1 3 16,1-2 2-16,2 0-1 15,1-2 4-15,-2 3 0 16,1 1-9-16,-2 1 5 16,-6 0-1-16,-1 0 0 15,-2 0 0-15,2 3 0 16,0 3 0-16,3 0 6 15,4-1-6-15,3-3 0 16,5 0 0-16,2-2 0 16,-1 0-2-16,-2 0-1 0,1 0 3 15,-4 0 4-15,-2 0-4 16,-2-2 0-16,-1 1 0 16,1 1 1-16,1 0-7 15,1 0 12-15,4 0-4 16,1 0-1-16,1 0 6 15,-2 0 3-15,0 0-10 16,-1 0 8-16,0 1-5 16,-3 4-2-16,2 1 2 15,1-4-2-15,1 2-1 16,3-4 17-16,0 0-15 16,4 0 3-16,-5 0-4 0,-2 0-1 15,-5-3-1-15,-2 2 1 16,3 1 1-16,0 0-1 15,2-2 0-15,1-1 1 16,-3-2-3-16,4-2-3 16,3-2 3-16,2 3 1 15,4-2-5-15,6-1 6 16,-3 1 5-16,-3 1-2 16,-2 0-1-16,-8 3-2 15,-1 2-2-15,-2 0 2 16,-2 2 6-16,-2 0-6 15,-6 0 0-15,-4 0-3 16,-4 0 4-16,-1 0-3 16,-4 0 4-16,4 0 4 0,2 0 8 15,3-2 1-15,6 0-4 16,-1-3-10-16,5 3 0 16,2 0-1-16,2 1 2 15,4 1 8-15,1 0-3 16,2 0-7-16,-2 0 6 15,-4 0-5-15,-1 0-1 16,-6 0 1-16,-2 1 2 16,-1-1 0-16,-1 2-1 15,0-2-1-15,-1 0 4 16,-1 1 3-16,0 0 2 16,1 2 7-16,-1-1 2 0,-2-2 1 15,-4 0 6 1,-6 0-6-16,-9 0-9 0,-9 0 1 15,-3 0-10-15,-3 0-2 16,0 0 0-16,-17-5-32 16,-13-6-68-16,-4-5-131 15,1-3-383-15</inkml:trace>
  <inkml:trace contextRef="#ctx0" brushRef="#br0" timeOffset="46373.24">17293 9774 1027 0,'0'0'107'15,"0"0"-79"-15,0 0 14 16,0 0-6-16,0 0-1 16,0 0-12-16,0 0-19 15,5 6-4-15,10 8 5 16,9 4 3-16,6 4-3 16,4 1 0-16,3 1-5 0,2-1 8 15,-3-1-8-15,-2 1-3 16,-4-3 3-16,-5 0-1 15,-5-3-2-15,-7-4 0 16,-4-2-7-16,-6-3 2 16,-3 4 5-16,0-1 0 15,0 2 3-15,0 2 0 16,-4 1 7-16,-6 1-7 16,-3-1 0-16,-3 2 0 15,-7-2 7-15,-2 0-1 16,-3-3-4-16,-2-2-2 15,0-4-12-15,0-4-71 16,5-3-78-16,4-1-317 0</inkml:trace>
  <inkml:trace contextRef="#ctx0" brushRef="#br0" timeOffset="48032.15">11757 4985 764 0,'0'0'75'16,"0"0"-62"-16,0 0 28 15,0 0 13-15,0 0 1 16,0 0-9-16,0 0-3 15,0-19-8-15,0 14-16 0,0 1 6 16,0 0-1-16,0-2-13 16,0 1-6-16,-3-3-5 15,-2 2 3-15,-2-2 0 16,1 2-2-16,-5 3-1 16,-8 3-1-16,-12 2 1 15,-16 21-5-15,-14 14 5 16,-9 7 0-16,5 3 8 15,5-2-5-15,14-12-1 16,13-5 2-16,9-6 1 16,9-7 0-16,5-7 1 15,7-3-4-15,3-5 3 16,0 0 1-16,0 0-1 16,4 0-1-16,12-5-4 0,3-9-3 15,3-6-4-15,0-2-10 16,-2-1 16-16,1-2-1 15,1 3 1-15,-4 0 2 16,-1 1-2-16,0 5 3 16,-5 2-2-16,0 4 0 15,-3 2 2-15,-2 2 3 16,-2 3 2-16,-2 0-6 16,-2 3-1-16,1 0-4 15,-1 0 3-15,5 0-10 16,5 0 3-16,4 11 2 15,7 7 4-15,5 7 2 16,1 8-1-16,3 3-1 0,-1 3 2 16,2-2 5-16,-1-2-3 15,-4-7-2-15,-6-10 0 16,-5-5 0-16,-8-6 4 16,-1-4-1-16,-1-3-4 15,-5 1 2-15,2-1 0 16,-1 1 10-16,1-1-8 15,0 1 9-15,0 1-8 16,2 1-4-16,-2 0-5 16,0 1 3-16,4 2 1 15,-1-2-135-15,3-4-120 16</inkml:trace>
  <inkml:trace contextRef="#ctx0" brushRef="#br0" timeOffset="48667.7">12959 5048 905 0,'0'0'25'0,"0"0"-8"16,0 0 33-16,0 0-18 16,0 0-22-16,-100-38-6 15,66 48 1-15,-8 12-2 16,-1 8 6-16,1-1-2 16,10-4 1-16,9-3-2 0,11-3 1 15,11-5-7-15,1-1 0 16,1 2 0-16,20-1 1 15,9 2 3-15,4-1-3 16,5 3 10-16,1 0-11 16,-4-1 6-16,-3 2-6 15,-5-2 1-15,-7 3 0 16,-6 2-2-16,-7 0-5 16,-8-1 3-16,0-2-5 15,0-1 8-15,-7-2 1 16,-7-4 4-16,-1-2 9 15,-3-3 26-15,0-3-1 16,-4-2 9-16,-2-2-11 0,-6 0-17 16,-4 0-18-16,-7-14-2 15,1-10-35-15,8-10-143 16,13-8-616-16</inkml:trace>
  <inkml:trace contextRef="#ctx0" brushRef="#br0" timeOffset="49306.21">13083 4517 779 0,'0'0'41'16,"0"0"-40"-16,0 0 74 16,0 0 16-16,0 0-12 15,0 0-20-15,-6-11-11 16,6 11-9-16,0 0-8 15,0 0-3-15,0 0-18 16,0 0 2-16,0 0-6 16,0 0-6-16,0 11-8 15,0 19-9-15,-3 12 17 16,-2 10 4-16,0 2-3 16,0-5 0-16,2-5 0 0,-1-10-1 15,1-6 0-15,-2-8 1 16,2-8-1-16,2-5 1 15,1-3 0-15,0-2-1 16,0-2 0-16,0 0-2 16,0 0-14-16,0 0-30 15,0 3-12-15,0 0 2 16,0-1-32-16,0-2-101 16,0 0-583-16</inkml:trace>
  <inkml:trace contextRef="#ctx0" brushRef="#br0" timeOffset="50755.87">13428 5301 600 0,'0'0'86'0,"0"0"-20"16,0 0 10-16,0 0-6 15,0 0-16-15,0 0 10 16,0 0-20-16,-8-17-13 16,8 17-3-16,0 0-27 15,0 0 2-15,0 0-3 16,0 0 0-16,0 0-1 15,2 0-5-15,11 0 2 16,8 0 4-16,11 0 10 16,8 0-4-16,5 0-1 15,4 0 6-15,5 0-10 0,2 0 2 16,5 0-3-16,2 0 0 16,0 0 0-16,-5 0 3 15,-6 0 0-15,-4 0 0 16,-2 0-3-16,-3 0 8 15,2 0-3-15,-2-3-2 16,-2 2 8-16,-3 0 0 16,-5 1 7-16,-7 0-6 15,-2 0-2-15,-5 0-2 16,-4 0-4-16,1 0-1 16,-6 0-1-16,-3 0-2 15,-2 0 1-15,-5 0-1 16,0 0 7-16,0 0-14 0,0 0 2 15,0 0-48 1,0-1-43-16,0-7-88 0,0-2-342 16</inkml:trace>
  <inkml:trace contextRef="#ctx0" brushRef="#br0" timeOffset="51167.77">14424 5135 448 0,'0'0'271'0,"0"0"-182"16,0 0-27-16,0 0 26 0,0 0-4 15,0 0-22 1,-10-18-27-16,10 18 2 0,0 0-20 16,0 0-8-16,0 0-9 15,0 0-4-15,0 0 1 16,0 0-2-16,0 0-7 15,0 0 10-15,2 0 0 16,6 2 2-16,10 8 4 16,8 3-4-16,8 2 6 15,6 6-4-15,6 2 0 16,4 4-4-16,-2 2 10 16,-10 0-17-16,-9-1 8 15,-13-4-1-15,-10-6-7 16,-6-2-16-16,0-2 17 15,-11-2 2-15,-14 0 6 0,-5 0 5 16,-3-2 2-16,-5 0-3 16,2-1-4-16,3 1 0 15,8-2-19-15,10-1-137 16,9-5-253-16</inkml:trace>
  <inkml:trace contextRef="#ctx0" brushRef="#br0" timeOffset="51948.54">15290 5252 906 0,'0'0'89'0,"0"0"-72"0,0 0 11 16,0 0-7-16,0 0-14 15,0 0-7-15,10 15-10 16,12 12 10-16,7 8 9 16,2 6-1-16,2 3-5 15,1 1 4-15,2-2-5 16,0-1-1-16,0-1 4 15,-3-2-4-15,-3-2-1 16,-1-5 9-16,-3-2-9 16,-7-6 1-16,-2-5 4 15,-4-7 1-15,-4-5-6 16,-3-1 12-16,0-5-11 0,0-1 5 16,-3 0 4-16,3 0 18 15,1 0 5-15,2-8 30 16,6-10-28-16,-1-8-5 15,2-5-14-15,-4-5 3 16,0-9-11-16,-2-6-8 16,-1-3 0-16,0-2 0 15,-2 7-1-15,0 7 6 16,-4 8-4-16,0 10 0 16,-3 7-1-16,0 7 16 15,0 3-12-15,1 3 11 16,-1 3-13-16,0 1 5 15,0 0-3-15,0 0-1 0,0 0-3 16,2-1-9-16,-1 1 9 16,-1 0-3-16,0 0-6 15,0 0-10-15,0 0-6 16,0 0-40-16,0 0-11 16,0 0-40-16,0 2-125 15,0 8-226-15</inkml:trace>
  <inkml:trace contextRef="#ctx0" brushRef="#br0" timeOffset="54429.42">11651 10351 351 0,'0'0'21'0,"0"0"-21"16,0 0-4-16,0 0 2 15,0 0 4-15,0 0-2 16,0 0 2-16,-14-29-1 16,14 19 0-16,0 3 53 15,0 2 92-15,0-1-65 16,0 5 18-16,0-1-25 15,0 1-6-15,0 1-32 0,0 0 3 16,0-2-15-16,0 2-9 16,0 0-5-16,0 0 2 15,0 0 5-15,0 0 0 16,0 0-7-16,0 0 1 16,0 0-9-16,0 0 7 15,0 0-9-15,-3 0-3 16,-6 0-2-16,-4 0 3 15,-5 7 2-15,-3 7 2 16,1 3 4-16,-4 3-11 16,-2 2 11-16,-4 1-4 15,-1 1-1-15,-2 0-1 16,-1 3-1-16,3-1-3 0,2-1 8 16,1 1-4-16,-4 0 2 15,-5 2-2-15,0-1-1 16,-3 2-2-16,-3 2 3 15,1 1-1-15,1 1 3 16,2 0-4-16,-1-1 2 16,1 4 0-16,1-3 0 15,-2 2 0-15,2-2 5 16,-2 5-5-16,1-2 0 16,-4 3-2-16,2 0 0 15,1-2 2-15,-3 3-1 16,3-1 3-16,1 1-3 15,0-1 2-15,2 2-1 0,-1 3 0 16,0 1-3-16,-4-4 3 16,3 0 0-16,0-5 1 15,2-4-1-15,0 0 0 16,0 0-1-16,1-3 1 16,1-1 0-16,4-1 1 15,0 3 0-15,-1-1-1 16,-1 2 6-16,-1 2-6 15,1-6 5-15,2 0 0 16,1-4-5-16,0-3 3 16,2-1 0-16,1-4 8 15,0 3-5-15,2-1-1 0,0 3-2 16,4-2 1-16,0 1-3 16,2-4-1-16,5-2 0 15,2-3 1-15,3-5 0 16,6-4 6-16,3 1-3 15,0-2 7-15,0 0-9 16,0 2 13-16,0-2-9 16,0 0-1-16,0 0-5 15,0 0 0-15,0 0-3 16,0 0-54-16,0-2-86 16,0-8-124-16</inkml:trace>
  <inkml:trace contextRef="#ctx0" brushRef="#br0" timeOffset="54948.14">9564 11775 752 0,'0'0'85'0,"0"0"-69"15,0 0-14-15,0 0-2 16,0 0 16-16,0 0-10 0,-15-1 8 16,-2 17 1-16,-4 8 1 15,1 6 20-15,0 7-10 16,-1 4-6-16,1-1-15 15,1-5-4-15,2-6 8 16,0-6-7-16,8-10 5 16,3-4-2-16,3-8 3 15,3 2-4-15,0-3 4 16,0 0-3-16,0 1-2 16,0-1-3-16,0 0 3 15,2 2-9-15,8 3 12 0,8 1 2 16,7-2 2-1,4 1 1-15,2 0 1 0,2 2 2 16,1-1-10-16,-2 5 0 16,-1-1-1-16,-4 0-3 15,-8 1 0-15,-1-1-7 16,-6-3 5-16,-2 0-32 16,-5-2-72-16,-4-3-55 15,-1-2-301-15</inkml:trace>
  <inkml:trace contextRef="#ctx0" brushRef="#br0" timeOffset="57709.96">7120 5353 31 0,'0'0'702'16,"0"0"-637"-16,0 0-62 16,0 0 5-16,0 0-3 0,0 0-1 15,0 0-4-15,0 0-2 16,7 22-1-16,-4 17 3 15,0 13 42-15,-1 10-6 16,-2 1-2-16,3-3-20 16,0-4 0-16,0-4-4 15,-1-8 5-15,0-9 15 16,0-13-10-16,-2-10-9 16,0-6 5-16,0-6-13 15,0 0 13-15,0 0 12 16,0 0 15-16,0 0-14 15,0-3 8-15,0-15 12 0,0-10-27 16,0-12-18-16,0-4-4 16,4-8 0-16,2-5-2 15,8-2-16-15,2 2 0 16,2 4-13-16,3 13 23 16,1 15 6-16,-2 7-25 15,0 10 14-15,-4 8 6 16,-2 0 4-16,-5 9-14 15,-8 16 5-15,-1 9 4 16,-13 6 7-16,-17-1-5 16,-7-2 2-16,2-8-4 15,3-7 8-15,8-7-2 16,6-7 1-16,11-6 1 0,4-2 2 16,3 0 2-1,0 0-1-15,0 0-6 0,0 0 3 16,9 6 0-16,6 5-2 15,9 7-1-15,1 6 6 16,-1 4-3-16,-2 8 5 16,-2-4 7-16,-4 0-11 15,-4-5 15-15,-1-7-15 16,-3-6 2-16,-3-6-3 16,-2-3 2-16,-2-2-2 15,2 0-36-15,0-3-142 16,0 0-259-16</inkml:trace>
  <inkml:trace contextRef="#ctx0" brushRef="#br0" timeOffset="58820">7520 5759 819 0,'0'0'32'16,"0"0"-21"-16,0 0-11 16,0 0 31-16,0 0-12 0,92-13-11 15,-77 6-4-15,-7-2-3 16,-5-2-1-16,-3-3-23 15,0-2-41-15,0-2 36 16,-12 0 24-16,-3-1-23 16,1 5 13-16,1 4 14 15,4 4 8-15,3 5 11 16,1 1-3-16,2 0-6 16,-4 0-3-16,-1 10 2 15,0 11 0-15,-3 2 3 16,2 5 8-16,5 3-2 15,2 0-9-15,2-1-2 16,0-2 3-16,2-2-4 0,8-5 0 16,4-5 2-16,1-4-6 15,-2-6 4-15,2-1 10 16,2-5 8-16,2 0 16 16,0 0-8-16,3-7-8 15,-2-5 10-15,1-3-12 16,-5-3-4-16,0-4 9 15,-4-4-15-15,-4-8-9 16,-5-3 2-16,-3-2-5 16,0-1-13-16,-6 8 8 15,-7 8-26-15,2 10 21 16,2 8 8-16,6 5 1 16,3 1 1-16,0 0 0 15,0 0-3-15,0 1-13 0,3 13-10 16,17 7 23-16,5 8 3 15,8 3 0-15,-2 5 0 16,-4 1 3-16,-8 4-3 16,-13-3 0-16,-6-3-1 15,0-8-2-15,-4-9 3 16,-9-8 0-16,3-5 9 16,4-3 39-16,2-3-25 15,4 0 2-15,0 0 8 16,1-15-18-16,16-12-15 0,11-6-2 15,11-3-43 1,7 2 30-16,1 7 3 0,-1 5-4 16,-8 2 16-16,-6-1 0 15,-8 2 4-15,-2-3 5 16,-10-3-9-16,-3-1 2 16,-6-3-5-16,-3-3 3 15,0 0 0-15,0-1 7 16,0 2-4-16,-4 4 0 15,-1 3 2-15,1 4-2 16,1 8-1-16,-1 2 7 16,3 8-7-16,1 2 7 15,-1 0-4-15,1 0-5 16,-5 4-14-16,1 20 5 16,-2 16 7-16,-3 12 2 0,3 10 2 15,1-3 3-15,2-2 12 16,3-5-10-16,0-7 14 15,2-6-2-15,7-9-10 16,3-9-8-16,-2-5 7 16,4-10-6-16,2-2 3 15,-1-4-2-15,9 0-4 16,-2-2 1-16,-1-10-61 16,-3-5-46-16,-6-5-31 15,-10 0-122-15</inkml:trace>
  <inkml:trace contextRef="#ctx0" brushRef="#br0" timeOffset="59010.49">8113 5661 562 0,'0'0'300'0,"0"0"-246"16,0 0 3-16,0 0 53 15,0 0-17-15,0 0-29 16,41 3-38-16,1-3-1 15,11-8-24-15,5-4-1 16,-4-1-23-16,-3-2-109 16,-15-2-144-16</inkml:trace>
  <inkml:trace contextRef="#ctx0" brushRef="#br0" timeOffset="59287.81">8648 5355 806 0,'0'0'18'0,"0"0"-14"16,62 101 11-16,-41-44 16 15,-1 7 23-15,-7 1-16 16,-6-1-8-16,-4-6-2 0,-3-6-23 15,-1-8 6-15,-17-10 10 16,-3-7 7-16,-7-7-4 16,-10-7-19-16,-12-4-5 15,-10-9-81-15,-7-4-285 16</inkml:trace>
  <inkml:trace contextRef="#ctx0" brushRef="#br0" timeOffset="59825.89">7036 5261 726 0,'0'0'104'0,"0"0"-69"16,0 0-2-16,-79 141 61 15,57-55-16-15,7 10-6 16,9 4-30-16,6-2 10 16,3-8-25-16,15-15-7 15,6-13-7-15,4-18 1 16,2-11-10-16,4-8-4 0,7-13-1 16,9-8-51-1,6-4-112-15,3-24-370 0</inkml:trace>
  <inkml:trace contextRef="#ctx0" brushRef="#br0" timeOffset="62375.93">9465 12714 810 0,'0'0'100'16,"0"0"-57"-16,0 0-35 15,0 0-3-15,0 0 9 16,0 0-13-16,0 0 0 16,105-79 1-16,-68 62 6 15,-6 2-6-15,-8 6-1 16,-11 4 1-16,-9 3-1 16,-2 2-1-16,-1 0-3 15,0 0 3-15,0 2-12 0,-9 18-4 16,-6 12 16-16,-6 14 2 15,-4 3 0-15,8 2 19 16,1 1-7-16,4-5-8 16,3 0 1-16,5-7-2 15,2-4 0-15,2-6 0 16,0-8-4-16,5-5 3 16,7-4-3-16,4-2 1 15,5-4-2-15,6-4 3 16,4-3 3-16,2 0-6 15,1-3-9-15,-2-10-44 16,-6-4-43-16,-9 0-118 16</inkml:trace>
  <inkml:trace contextRef="#ctx0" brushRef="#br0" timeOffset="62603.32">9534 13003 854 0,'0'0'92'16,"0"0"-84"-16,85-45 0 16,-39 26 32-16,1-4-11 15,-1 5-16-15,-4 2-13 0,-8 0-3 16,-7-1-130-1,-11-3-383-15</inkml:trace>
  <inkml:trace contextRef="#ctx0" brushRef="#br0" timeOffset="62895.54">9875 12108 910 0,'0'0'53'0,"0"0"12"0,0 0 1 16,0 0-21-16,0 0-37 15,0 0-8-15,3 29 0 16,14 9 10-16,2 7 3 15,1 0 0-15,-2 0-8 16,-1-2-5-16,-1-5-5 16,-5-7-134-16,-8-12-166 15</inkml:trace>
  <inkml:trace contextRef="#ctx0" brushRef="#br0" timeOffset="64527.55">18188 10024 913 0,'0'0'70'0,"0"0"-68"0,0 0 2 16,0 0-1-16,0 0 10 16,0 0-3-16,0 0-5 15,-1-11-1-15,9 11-2 16,1-1 4-16,-2 1 0 15,-1 0 2-15,-5 0-7 16,-1 0-1-16,0 0 0 16,0 0 4-16,0 0 4 15,0 0 19-15,0 0 0 16,0 0-6-16,0-2-2 0,0 1-6 16,0-2 2-1,0 0-3-15,0 1-6 16,0 1 0-16,0 1-3 0,0 0 3 15,0 0 0-15,0 0-4 16,0 0-2-16,5 1-10 16,10 16-7-16,13 9 17 15,10 12 3-15,5 6 4 16,-1 8-5-16,1-4 5 16,-8-6-7-16,-3-6-2 15,-5-11 2-15,-8-7 0 16,-4-3 0-16,-6-7 0 15,-4-2-1-15,-2-2 0 0,0-2-9 16,-3 0-37 0,0 0-25-16,0-2-38 0,0 0-44 15,0-2-181-15</inkml:trace>
  <inkml:trace contextRef="#ctx0" brushRef="#br0" timeOffset="64866.16">18588 9999 706 0,'0'0'52'0,"0"0"-42"0,0 0-5 15,0 0 2-15,-82 66 41 16,47-21 18-16,-3 9-29 15,1 0-6-15,3-4-26 16,6-11 9-16,5-9 7 16,5-9-7-16,3-3-11 15,-1-1 6-15,-2-1-2 16,-5 1 0-16,-2 2-3 16,0-2 0-16,4 0 5 15,0-3-9-15,3-4-7 16,6 0 6-16,3-5-26 15,9-5-37-15,0-1-39 16,11-20-274-16</inkml:trace>
  <inkml:trace contextRef="#ctx0" brushRef="#br0" timeOffset="65266.62">19023 9792 415 0,'0'0'427'0,"0"0"-385"16,0 0-14-16,0 0 10 15,0 0 14-15,0 0-35 16,0 5-17-16,0 23 1 16,0 13 3-16,0 8 16 15,0 4 14-15,0-3-17 16,0-7-8-16,1-7-8 15,1-4 7-15,-2-8-8 0,0-3-4 16,0-4-39 0,0-9-124-16,-2-8-408 0</inkml:trace>
  <inkml:trace contextRef="#ctx0" brushRef="#br0" timeOffset="66761.82">11076 4950 288 0,'0'0'662'0,"0"0"-633"16,0 0-29-16,0 0-6 15,0 0 6-15,-40 110 2 16,24-65 0-16,-2 3 4 16,0 2 8-16,-1-4-2 15,-2 1 5-15,0-5-2 16,0-4 3-16,3-3 11 0,2-5-19 16,4-5-7-16,1-3 2 15,3-7 1-15,4-4-6 16,3-3 0-16,-2-6 2 15,1 2-2-15,-1-4-13 16,-4 0-40-16,-5 0-74 16,-4-5-275-16</inkml:trace>
  <inkml:trace contextRef="#ctx0" brushRef="#br0" timeOffset="67084.96">10684 5095 831 0,'0'0'116'0,"0"0"-111"15,0 0-5-15,0 0 0 16,0 0 2-16,0 0 8 15,64 89 1-15,-43-60 11 16,3 0-7-16,-3-2-5 16,1-4 1-16,-2-2-1 15,-7-7-7-15,-1-3-2 0,-5-6 3 16,-2-1-3-16,-5-3 1 16,0-1-2-16,0 0-2 15,0 0-66-15,0-3-123 16</inkml:trace>
  <inkml:trace contextRef="#ctx0" brushRef="#br0" timeOffset="67500.85">11235 4559 906 0,'0'0'103'0,"0"0"-82"16,0 0 28-16,0 0 6 16,0 0-25-16,0 0-13 15,0-6-12-15,0 16-5 16,0 23-14-16,0 16 14 0,2 16 0 16,3 0 4-16,0-6-3 15,-1-9 4-15,2-10-5 16,-2-7 0-16,-2-8-1 15,2-6-23-15,-4-11-104 16,0-8-205-16</inkml:trace>
  <inkml:trace contextRef="#ctx0" brushRef="#br0" timeOffset="74968">14757 6535 502 0,'0'0'106'0,"0"0"-93"16,0 0 7-16,0 0 32 15,0 0-13-15,0 0-2 16,0 0-6-16,-1-7-5 0,1 7 1 16,0 0 4-1,0 0 16-15,0 0-22 0,-3 0-4 16,0 0-2-16,-4-2-6 16,2 2-13-16,-2-1 1 15,-1 1-1-15,0 0 3 16,1 0-3-16,-3 0 0 15,-1 0-1-15,2 4 1 16,-3 2-2-16,0 1 2 16,-1 3-1-16,-2 1 1 15,1 0 1-15,3 0-1 16,1 2-3-16,3 0 0 16,1 1 3-16,2 0-1 0,2 0 3 15,1 3-10-15,-1-1 7 16,2 2 1-16,-1-1 6 15,1-2-6-15,0 2 2 16,0-6-2-16,0 3-2 16,0-4 1-16,0 4-5 15,3-3 5-15,3 3 1 16,1-3 2-16,2 0 3 16,-3-1-4-16,0-2 0 15,3 0-2-15,-2-1 3 16,1-1-4-16,1-2-2 15,3 2 4-15,0-1 0 16,4-1 3-16,-3 0-3 16,4-1 2-16,-4-1-2 0,2-2 2 15,-3 0-2-15,2 0 0 16,2 0 8-16,-1 0-6 16,1 0 0-16,2-6-2 15,-4-1 1-15,-1 0 0 16,0-1 4-16,-2 0-1 15,-1 1-2-15,1 0-2 16,-2 0 2-16,-1-3 0 16,2 2 1-16,-3-1-2 15,-1 0 1-15,2-1 1 16,2 0-3-16,-4-1 3 16,0-2-2-16,-1 3 0 0,-2 0-2 15,-2 1 2 1,-1 0-2-16,0 0 1 0,0 0 0 15,0 3 6-15,0-1-4 16,0-2 10-16,0 0-8 16,0 1 1-16,0-2-5 15,0 0-1-15,-3 2 1 16,0-1 1-16,0 1-1 16,0 1-2-16,0 2 1 15,-2 0-3-15,1 2 4 16,-3 1-1-16,1-1 1 15,0 0-1-15,-1 1 1 16,2 0 2-16,-2 0 2 16,0 1-3-16,0-2-1 15,1 0 1-15,1 0 2 0,0-1 0 16,-1-1 4-16,1 1-1 16,1 0-1-16,0 1-5 15,1 2 5-15,-1-1 4 16,-2 2-6-16,2-3-3 15,-4 3 0-15,1-1 1 16,-7 1 3-16,4 0-4 16,-1 0-6-16,0 0 6 15,2 0 1-15,1 0 4 16,3 0-10-16,2 0 5 16,3 0 0-16,0 0 5 15,0 0-4-15,0 0-1 0,0 0 1 16,-2-1 4-16,2 1-3 15,-2-1-1-15,-1 1-1 16,2 0 0-16,-4 0-4 16,2 0 3-16,0 0-7 15,-1 0-37-15,2 0-20 16,1 0-17-16,1 0 35 16,0 0 16-16,-3 0 2 15,-1 0 7-15,-1 0 19 16,-1 0-31-16,3 0-240 15</inkml:trace>
  <inkml:trace contextRef="#ctx0" brushRef="#br0" timeOffset="77097.52">17664 6535 632 0,'0'0'79'16,"0"0"-40"-16,0 0 27 15,0 0 1-15,0 0-26 16,0 0-1-16,5-46-7 16,-5 43-1-16,0 2-7 15,0 1-9-15,0 0-10 16,0 0-1-16,0 0-10 15,0 0 3-15,0 0-11 16,0 0 11-16,-1 0-2 16,-5 0 3-16,-1 0 2 15,-1 1 2-15,2 5-3 0,-2-1-6 16,0 1 5-16,0 2 2 16,1 3 4-16,-1 2-5 15,-2-1-1-15,-1 2 1 16,2 0-4-16,-1 0 10 15,1 2-6-15,0 1 0 16,1 0 0-16,1 1-5 16,3 1 5-16,2-3 0 15,1 1 0-15,1-5-7 16,0-1 6-16,0-1 1 0,0-2 0 16,4 1 0-1,4-1-1-15,-1 3 1 0,1-3 4 16,-1 2 1-16,-1 1-5 15,3-1 1-15,-2 1-2 16,4-1 1-16,1 0 0 16,-1-3 0-16,2 1 1 15,3-1-1-15,-2-2 0 16,0-1 0-16,-2 1 4 16,0-4-3-16,-3 2-1 15,2-3 0-15,2 0 1 16,1 0 0-16,3 0 5 15,1 0-6-15,0 0 0 16,-1 0 0-16,1-2 0 16,-5-4 2-16,2 1 1 0,-3-3-3 15,-1 2 2-15,0 1 5 16,-2-1-4-16,0 1-2 16,-3-1 2-16,-1 1 4 15,1-2-7-15,-1-2 4 16,1 0 0-16,0-2-4 15,0-3 1-15,-1 3-1 16,-2-3 1-16,2 2-1 16,-4 1 2-16,2 0 2 15,-3 3-1-15,3-2-2 16,-2 0 7-16,-1-1-8 16,0 3-2-16,0-3 2 0,0 3 4 15,0-3-4-15,0 2 0 16,0-2 1-16,0 0 0 15,0-1 0-15,0 1 1 16,0-1-2-16,0 2-1 16,0 1 1-16,-1 0-3 15,-2 1-1-15,0 1 3 16,0 0 1-16,0 0 9 16,0 1-9-16,0 2-9 15,0 0 9-15,0-1-2 16,-2 2 2-16,0-1-4 15,-1 2 10-15,0-2-11 16,-2 0 5-16,-2 1-2 0,2 2-1 16,-1 0 3-1,0-1 0-15,-1 2 2 0,1 0-2 16,-2 0-4-16,-2 0 2 16,1 0 2-16,-4 0 7 15,1 0-7-15,0 0 0 16,3 0 0-16,0 0 0 15,2 0 0-15,-1 0 2 16,2 0-2-16,-3 0-3 16,0 0 1-16,-4 0 2 15,2 0 2-15,-2 0-2 16,3 2-1-16,-2 3-5 0,0-1 9 16,0 2-6-16,0 4-1 15,-1-3-50-15,2 3-35 16,5-5-50-16,0-5-437 15</inkml:trace>
  <inkml:trace contextRef="#ctx0" brushRef="#br0" timeOffset="78675.35">14957 6678 538 0,'0'0'78'16,"0"0"-31"-16,0 0 29 16,0 0-30-16,0 0-6 0,0 0-4 15,0 0-1-15,0 0 0 16,0 0-2-16,0 0-7 15,0 0-1-15,1 0-11 16,-1 0 0-16,0 0-4 16,2 0-3-16,0 0 1 15,-1 0-7-15,1 0 2 16,-2 0-5-16,0 0 6 16,1 0-4-16,2 0 1 15,2 0-1-15,2 0 1 16,0-4 1-16,5 2-2 15,3-2 0-15,2 2 0 16,0-1 1-16,2 1 0 0,-3 0 1 16,1 0 1-1,2 1-3-15,-3-1-1 0,1 1 1 16,-1 0-2-16,3-3 8 16,1 4-11-16,-1-1 7 15,0 1-2-15,-1 0 0 16,0 0 0-16,0 0 0 15,-3 0-5-15,0 0 5 16,0 0-2-16,3 0 4 16,-3 0-2-16,6 0 1 15,-1 0-1-15,0 0 2 16,1 0-1-16,-3 0 0 0,-5 0 0 16,-2 0 1-16,-4 0-1 15,-4 0-1-15,0 0 0 16,0 0 1-16,-1 0-1 15,1 0 1-15,0 0-1 16,-3 0 2-16,1 0-1 16,-1 0-1-16,0 0-1 15,0 0-1-15,0 0-39 16,0-3-106-16,-4-2-198 16</inkml:trace>
  <inkml:trace contextRef="#ctx0" brushRef="#br0" timeOffset="79296.14">15438 6572 569 0,'0'0'206'0,"0"0"-179"16,0 0 8-16,0 0 6 15,0 0-9-15,0 0 0 16,-5-3-6-16,5 3-13 16,0 0-5-16,0 0-4 15,0 0 0-15,0 0 4 16,0 0 9-16,0 0 6 16,0 0-6-16,0 0 0 0,0 0 5 15,0 0-5-15,0 0-8 16,0 0 8-16,0 0-6 15,0 0 5-15,0 0-16 16,0 0 4-16,0 0-2 16,0 0 2-16,0 0 6 15,0 0-6-15,0 0-3 16,0 0-2-16,0 0 1 16,2 0-11-16,9 0-2 15,7 0 13-15,9 6 5 0,2 3-4 16,3 1 2-1,-3 1-2-15,-2 1-1 16,-7-2-4-16,-6-3 1 0,-4 0-4 16,-2-1-5-1,-4-5 10-15,-2 3-1 0,-1-2-2 16,-1 0-7-16,0-1 2 16,0 2 5-16,0 1-2 15,0 2-3-15,0 2 2 16,-7 6-2-16,-8 4 9 15,-3-1 1-15,-5 0 1 16,1 2 0-16,0-3-1 16,1-3 7-16,-1-1-7 15,1-3-6-15,0-6-83 16,1-3-76-16,1 0-604 0</inkml:trace>
  <inkml:trace contextRef="#ctx0" brushRef="#br0" timeOffset="80467.59">17503 6678 416 0,'0'0'105'15,"0"0"-56"-15,0 0 20 16,0 0-23-16,0 0-10 0,0 0 6 16,0 0-5-16,0 0-4 15,0 0 13-15,0 0-3 16,0 0-2-16,0-2 2 15,0 2-12-15,0 0-15 16,0 0-5-16,0 0-5 16,0 0-1-16,0-2 1 15,-10 0-5-15,-4-2-1 16,-4 3-2-16,-3-2 1 16,-2 3 1-16,1 0 1 15,-3-1 1-15,-2 1-3 16,-3 0 4-16,-1 0-3 15,-1 0 0-15,2 0 0 16,-1 0 0-16,0 0-1 16,-1 0 1-16,3 0-1 15,-1 1 1-15,2 2 0 0,2 0 0 16,2 0 0-16,3 0 1 16,6-1-1-16,3-2 0 15,8 2 0-15,1-2 0 16,1 0 1-16,2 0-1 15,0 0 1-15,0 0-2 16,0 0 1-16,-1 0 0 16,1 0 1-16,-2 0 0 15,-1 0-1-15,2 0 0 16,-2 0 0-16,3 0 7 16,0 0-7-16,0 0-33 0,0 0-59 15,0-2-57-15,7-6-431 16</inkml:trace>
  <inkml:trace contextRef="#ctx0" brushRef="#br0" timeOffset="81082.94">17078 6578 423 0,'0'0'73'16,"0"0"-58"-16,0 0 51 16,0 0-2-16,0 0-27 0,0 0 23 15,-17-10-30-15,12 10-11 16,-1 0-1-16,-4 0-5 16,-4 0 2-16,-5 6-2 15,-2 4-5-15,-4 1 4 16,-5 3-7-16,-5-2-1 15,0 2 4-15,2-2 9 16,3-2-12-16,5-1-5 16,7-2 2-16,3 0-3 15,5-1 4-15,4-2-4 16,3-2 3-16,1-2-4 16,2 2-3-16,0-2 2 0,0 0 0 15,0 3-2-15,0 0-3 16,2 2 8-16,5 1 4 15,3 0-1-15,-2 0-2 16,2 2 3-16,2 2-2 16,2-1 0-16,3 1 4 15,5 4 0-15,3 0-3 16,2 1-1-16,-2-1 1 16,-3-3-3-16,-4-1 1 15,-4-1 0-15,-5-6 1 16,-5 0 0-16,-2 0 9 15,-2-3-3-15,0 0 11 16,0 0 1-16,0 0 6 0,0 0-11 16,0 0-8-16,0 0-4 15,0 0 2-15,1 0-5 16,-1 0 0-16,0 0-6 16,2 0-16-16,2 0-53 15,1 0-124-15,-4 0-352 16</inkml:trace>
  <inkml:trace contextRef="#ctx0" brushRef="#br0" timeOffset="83290.17">13614 6743 492 0,'0'0'231'0,"0"0"-187"16,0 0-7-16,0 0 23 16,0 0-13-16,0 0-10 0,0 0-7 15,-3-1-7 1,3 1 0-16,0-1-12 0,0-2 8 15,0-1 5-15,0-2-18 16,0-3 5-16,0 0-11 16,9-1-6-16,3 1 5 15,2 4 0-15,2-1 1 16,-1 6-1-16,3 0 0 16,-3 0 0-16,-2 14-11 15,-1 7 2-15,-4 6 7 16,-1 3-3-16,-4-2 6 15,-3-1 0-15,0-5-1 0,0-6 1 16,0-6 0 0,0-6 0-16,0-4 0 0,0 0 0 15,0 0 5-15,0 0-3 16,0 0 4-16,0-6 0 16,0-8 7-16,0-9-12 15,0-3 4-15,4-5-5 16,4-1 1-16,1 4-1 15,3 4-6-15,0 5 4 16,3 7-5-16,-3 4 1 16,0 4 1-16,1 4 5 15,-1 0 0-15,3 1-5 16,-3 13-10-16,1 3 11 16,-2 3 3-16,-3 1-6 15,-1 1 5-15,-2-2 2 0,-3-3 0 16,-2-4 1-16,0-3-1 15,0-4-8-15,0-6 8 16,0 0-5-16,0 0 5 16,0 0 6-16,0 0-4 15,0 0 0-15,0-11 7 16,0-7-3-16,0-5-6 16,0 0 2-16,0-2-2 15,7 3 0-15,7 3 4 16,-1 1-3-16,-1 6-1 15,2 4-9-15,-5 2 6 16,1 3 3-16,-1 1 0 16,1 2-1-16,0 0-2 15,-1 0-1-15,1 6-1 0,0 6-5 16,-2 1 8-16,5 3 1 16,-2 0-2-16,-1 1 6 15,2 1-2-15,-3 2-1 16,-3-2-5-16,-4-1 4 15,-1-1 1-15,-1-4 0 16,0-3 2-16,0 0-2 16,0-3 2-16,0-2-2 15,0 0-20-15,-1-2-101 16,-2-2-109-16</inkml:trace>
  <inkml:trace contextRef="#ctx0" brushRef="#br0" timeOffset="83756.92">14341 6918 794 0,'0'0'155'16,"0"0"-129"-16,0 0 1 15,0 0-2-15,0 0-14 16,0 0-5-16,0 0-6 15,2 20-3-15,0 3 2 16,-2 4 2-16,2 2 2 16,-2-4-2-16,0-2 0 15,0-4 0-15,0-10-1 16,0 1 0-16,0-9 3 16,0 1-2-16,0-1 0 15,0-1 3-15,1 0 1 0,1 0 1 16,1 0-6-16,0 0-12 15,3-3-13-15,3-4-44 16,-2-2-37-16,1 2-92 16</inkml:trace>
  <inkml:trace contextRef="#ctx0" brushRef="#br0" timeOffset="85961.87">18289 6672 360 0,'0'0'135'0,"0"0"-57"16,0 0 2-16,0 0 20 15,0 0-37-15,0 0-5 16,0 0-14-16,-7-31-6 15,7 26-5-15,0 3-15 16,0-3 4-16,0 1-18 16,5 0-2-16,3 0-2 15,-1 4 0-15,3 0-4 16,2 0 3-16,5 14-7 16,-2 5 2-16,1 5 2 15,-4 0 1-15,-4 0 1 0,-4-5 2 16,-1-6 1-16,-2-4-1 15,-1-5-1-15,0-2 0 16,0-2-2-16,0 0 2 16,0 0 0-16,0 0 1 15,0 0 5-15,0-3 2 16,0-7 2-16,3-5 6 16,2-7-14-16,4-2-1 15,4 2 2-15,1 2 0 16,2 8-2-16,-1 2-7 15,-1 7 7-15,0 3-8 16,2 0 7-16,0 6 0 16,-3 10-11-16,-1 6 7 0,-1 0 3 15,-5-1 0-15,-2-1-1 16,-1-2 3-16,-3-7 0 16,0-1 1-16,0-4-1 15,0-2 0-15,0-4 0 16,0 0-1-16,0 0 1 15,0 0 6-15,0 0 2 16,0-10 4-16,1-4 18 16,2-7-23-16,0-3-5 15,5 0-4-15,1 1 2 16,3 3-3-16,-2 7-2 16,2 5 0-16,0 0 2 15,-1 6 2-15,-2 2 1 16,4 0-3-16,-3 0 0 0,4 14-8 15,-4 3 8-15,-1 5 1 16,1-1-2-16,-3-1 3 16,-3-2-1-16,-1-3 2 15,0-3 0-15,-1-4 1 16,-2-2-1-16,1-3 0 16,-1-2 0-16,0-1 0 15,0 0-2-15,0 0-72 16,0-1-124-16</inkml:trace>
  <inkml:trace contextRef="#ctx0" brushRef="#br0" timeOffset="86553.3">18999 6756 768 0,'0'0'145'0,"0"0"-132"16,0 0-13-16,0 0-5 15,0 0 5-15,0 0 0 16,46-12-1-16,-37 28-10 16,-9 8 10-16,0 3-1 15,-2 3-12-15,-15 1 6 16,0-5 8-16,1-7 2 15,7-8 0-15,6-8 1 16,3-3-2-16,0 0 13 16,0 0-1-16,1 0 8 0,14 0-13 15,14 0 0-15,8 0 4 16,8 0-2-16,0 0-2 16,-6 0-5-16,-4 0-1 15,-8 0 2-15,-9 0-4 16,-7 0 2-16,-6-2-1 15,-4 2-1-15,-1-1 0 16,0 1 7-16,0 0 6 16,0 0-3-16,0 0 2 15,0-3-5-15,0 3-7 16,0-3 0-16,0-2-55 16,-1-3-90-16</inkml:trace>
  <inkml:trace contextRef="#ctx0" brushRef="#br0" timeOffset="88819.7">15029 5920 131 0,'0'0'512'0,"0"0"-485"16,0 0 10-16,0 0 2 15,0 0 10-15,0 0-1 16,0 0-10-16,0-30-17 15,0 28 3-15,0 2 3 16,0 0-20-16,0 0 17 0,0 0-14 16,0 0-9-1,0 0-1-15,0 3-3 0,0 15-14 16,0 7 14-16,3 7 2 16,0 5 2-16,0-2 1 15,1-1 3-15,-3-8-5 16,1-1 0-16,-1-5 2 15,1-2 0-15,-2-3 1 16,1-2-2-16,-1-2 1 16,0-4 1-16,0 0-3 15,0-1 2-15,2-4-1 16,-2 1-1-16,0 0-9 16,0-3-59-16,0 0-85 0,0 0-167 15</inkml:trace>
  <inkml:trace contextRef="#ctx0" brushRef="#br0" timeOffset="89501.87">15057 5895 178 0,'0'0'373'0,"0"0"-303"16,0 0-21-16,0 0-9 15,0 0 31-15,0 0-12 16,-11-4 3-16,11 4-19 16,0 0-13-16,0-1-4 15,0-1-5-15,0 2-2 16,0 0-2-16,0-2 0 16,0 1-14-16,6-2-3 15,11 2-5-15,10 1 5 0,3 0 0 16,-2 1 0-16,-4 14-1 15,-9 3-32-15,-6 5 16 16,-9 2 4-16,0 0 5 16,-14-2 5-16,-5-3 3 15,3-4 0-15,2-7 3 16,7-4 1-16,5-3-4 16,2 0 0-16,0-2-8 15,4 0-23-15,19 0-41 16,10 0 66-16,5 0-1 15,-3 0 5-15,-8 11 0 16,-9 7-2-16,-12 6-12 0,-6 6 7 16,0 1 6-1,-8-1 3-15,-10-5 0 0,-3-4 6 16,0-5-4-16,2-6 11 16,-2-5 21-16,0-2 28 15,-2-1-27-15,-2-2-12 16,0 0-6-16,0 0-15 15,10-5-2-15,2 0-50 16,8-1-138-16,5-2-546 16</inkml:trace>
  <inkml:trace contextRef="#ctx0" brushRef="#br0" timeOffset="91334.23">15426 6117 531 0,'0'0'210'16,"0"0"-210"-16,0 0 7 15,0 0-2-15,0 0-3 16,0 0 0-16,73 5-2 16,-66-5-1-16,-4 0 1 0,-3 0-48 15,0 0-3-15,0-4-55 16,-7-3-47-16,-8 0 138 16,-1 0 15-16,2 2 14 15,0-1 82-15,3 6 6 16,5 0-28-16,1 0-33 15,3 0-3-15,-1 3-17 16,2 10-10-16,1 2 0 16,0 4 15-16,0 0-19 15,0 1 5-15,11-3 4 16,2-3-16-16,6-4 3 16,2-4-2-16,2-6 0 15,4 0 4-15,-1 0 2 0,0-4-4 16,-4-7 0-16,-5-2-1 15,0-5 2-15,-5-3 1 16,2-3-5-16,-5-4-6 16,0 0 6-16,-5 2-3 15,0 2 3-15,-2 6 0 16,-2 5 2-16,0 3 1 16,0 4 1-16,0 2-2 15,0 3 10-15,0 1 6 16,0 0-5-16,0 0-7 15,0 0-6-15,0 11-2 16,0 12 2-16,0 11 1 0,-6 10 0 16,3 6 15-16,-1 7 12 15,2-1-6-15,2 3-9 16,0-3 0-16,0-5-2 16,0-4 19-16,9-9-17 15,4-8-6-15,-2-11-4 16,1-6-1-16,-3-8 0 15,0-4 1-15,3-1 8 16,0 0-10-16,3-6 9 16,0-11-3-16,-5-4-7 15,-4-5 0-15,-2-4-10 16,-4-3-23-16,0-4-19 16,-10 3 9-16,-8 1 19 15,-4 6-21-15,-2 5 15 16,0 2 30-16,4 9-4 0,3-1 10 15,6 5-2-15,7 1 30 16,4 1-14-16,0-2 8 16,0 0-21-16,16-3-5 15,10-1 2-15,8 1-3 16,5 1 0-16,4 2-1 16,-3 1 0-16,-5-2-4 15,-10 4 3-15,-7 1-4 16,-12 1 4-16,-6 2 0 15,0 0-2-15,0 0-9 16,0 0 12-16,-9 0 0 16,-9 0 12-16,-4 0-6 0,0 0-5 15,2 0 2-15,2 7-2 16,6 5 3-16,3 2-4 16,2 2 0-16,4-3 2 15,3 2-2-15,0-6-2 16,0 0 2-16,13-2 1 15,-1-5 6-15,3-2-6 16,1 0 9-16,0 0-3 16,-2 0-1-16,-1-5 0 15,-4-2-4-15,-1-3-2 16,-1 3-1-16,1-1-2 16,-1 2 3-16,-2 1 1 15,1-1 1-15,0 1 2 0,1-1 4 16,-3-2 11-1,1 0-3-15,-2 0 6 0,0-4-9 16,-1 0-3-16,-2-2-6 16,0-2-4-16,0-1-12 15,0-2 10-15,-6-1 0 16,-9-1 2-16,1 4-12 16,-3 0 8-16,3 4 1 15,0 4 2-15,1 4 0 16,5 3 1-16,4 2 1 15,2 0-1-15,1 0-4 16,1 0-1-16,0 0-1 16,0 4-2-16,0 3-1 0,0-1 3 15,7 0 1-15,7-2 4 16,7-4 2-16,3 0 2 16,5 0 1-16,4 0 5 15,0-6-9-15,-2-2 3 16,-4 1 2-16,-1 4-4 15,-8 3-1-15,-4 0 0 16,-1 7-10-16,-6 14-2 16,-1 5 6-16,0 5 5 15,-5 2 1-15,2-2 1 16,0-8 1-16,3-2 2 16,4-8-4-16,1-4 0 15,4-3 1-15,8-6 1 16,2 0 7-16,2 0-8 15,2-10-2-15,-6-2-11 16,-5-4-16-16,-8 0 6 0,-9-2-43 16,-1-2 24-16,0 1 3 15,-13 5 24-15,-6 3-4 16,2 5 14-16,0 5 4 16,5 1 18-16,-3 0 2 15,4 0 2-15,4 12 1 16,-2 7-4-16,5 2 6 15,2 2 8-15,2 0-10 0,0 0-6 16,0-1 3 0,13-5-9-16,1-2-1 0,4-4-2 15,6-4-6-15,6-4 7 16,11-2 6-16,4-1-1 16,-5 0-4-16,-7 0-10 15,-16-1-43-15,-14-8-227 16</inkml:trace>
  <inkml:trace contextRef="#ctx0" brushRef="#br0" timeOffset="93213.6">16910 5915 637 0,'0'0'110'15,"0"0"-49"-15,0 0 19 16,0 0 0-16,0 0-33 15,0 0 11-15,-42-55-20 16,26 55-31-16,-5 7-7 16,-6 14-2-16,0 2 2 0,3 7 0 15,8-1 0-15,3-2 3 16,7-1-3-16,6 0-1 16,0-3-2-16,1-3 3 15,20-2 0-15,9-6 0 16,12-2 1-16,10-4 8 15,7-6-3-15,4 0-2 16,-2 0 7-16,-8-9-11 16,-10-2-6-16,-12 0-2 15,-10 0-11-15,-8 0 9 16,-9 2-2-16,-4-1 1 16,0 0-13-16,-5 3 13 15,-8 0 7-15,-1 4 3 0,2 2 1 16,2 1 1-16,2 0 1 15,4 0-1-15,-1 0 0 16,2 11-1-16,-1 1-2 16,4 5 2-16,0-1 0 15,0 1 1-15,7-1 1 16,11-2 2-16,8-6-1 16,1-1-3-16,5-7 0 15,-2 0 2-15,-2 0-1 16,-2-1 0-16,-7-9 3 15,-6-4-4-15,-9-1-6 16,-4-5-18-16,0-3-36 0,-21 3 22 16,-6-2 25-16,-4 8-4 15,-1 4 11-15,4 6 6 16,4 2-4-16,8 2 4 16,8 0 18-16,6 0-2 15,2 0 5-15,0 0-21 16,13 0-5-16,10 2 5 15,10 4 13-15,5-1-10 16,2-3 2-16,-2-2 8 16,-2 0-7-16,-3 0-4 15,-6 0 11-15,-6-7-1 16,-6-6-1-16,-4-5-5 16,-1-4 14-16,-4-11-20 0,-5-5-1 15,-1-5-12-15,0 4 13 16,0 2 4-16,-6 10-4 15,2 8 5-15,-1 9 10 16,3 6 10-16,0 3-11 16,1 1 7-16,1 0-9 15,-4 0-12-15,-2 11-9 16,-3 15 3-16,-2 16-1 16,0 9 7-16,2 2 4 15,7-2-4-15,2-6 0 16,0-9 0-16,0-9-5 15,14-7 5-15,3-7 0 16,4-7-2-16,2-6 2 16,4 0 12-16,4-1 2 0,0-17-2 15,1-2 1-15,-4-6-8 16,-4-7 0-16,-4-5-5 16,-5-9-28-16,-5-6 11 15,-4 0-16-15,-4 3-4 16,-2 8 8-16,0 8 10 15,0 9 19-15,0 7 15 16,-4 3-11-16,2 11 7 16,0-1 16-16,2 5-5 15,0 0-5-15,-1 0-17 16,-2 15-5-16,-2 14-8 16,-1 15 13-16,-3 11 1 15,5 7 2-15,-1-4 7 0,5-4-3 16,0-11-4-1,2-9-2-15,14-7-1 0,2-9-3 16,4-5 3-16,5-6 2 16,5-4-1-16,0-3 17 15,1 0-11-15,-1-11-1 16,-4-9 3-16,-3-4-8 16,-1-3-1-16,-4-4-11 15,-6 3-11-15,-5 6 5 16,-6 5 3-16,-3 9 4 15,0 5 10-15,0 3 12 16,0 0-5-16,0 0-1 0,0 9-6 16,0 10-15-16,0 6 15 15,0 4 5-15,0-2-2 16,0-2-2-16,0-6 1 16,0-2-1-16,0-6-1 15,0-4-9-15,-7-4-96 16,4-3-130-16</inkml:trace>
  <inkml:trace contextRef="#ctx0" brushRef="#br0" timeOffset="93353.22">18130 5766 853 0,'0'0'40'0,"0"0"-40"16,0 0 0-16,0 0-69 0,0 0-156 15</inkml:trace>
  <inkml:trace contextRef="#ctx0" brushRef="#br0" timeOffset="93882.81">18400 5794 699 0,'0'0'163'0,"0"0"-146"0,0 0 15 15,-85-6-18-15,59 21-3 16,2 4-7-16,4 4 4 16,5-1-8-16,8-3 0 15,4 0-1-15,3-3 1 16,0 1-5-16,13-1 0 15,11 3 5-15,5-1 0 16,-1 2 9-16,-3 0-4 16,-8 2-5-16,-7-5-3 15,-7-1 0-15,-3-4-2 16,0-3 3-16,-16-3 2 16,-3-5 29-16,0-1 8 15,3 0-7-15,4-3 3 0,6-12-12 16,6-6-21-1,3-4-7-15,22 2-36 0,8 2 2 16,6 5 15-16,3 6 17 16,-1 3-10-16,-3 6-2 15,-5 1 20-15,-8 0 0 16,-8 2-2-16,-6 10-6 16,-6 5 9-16,-1 0-1 15,-4 1-1-15,0-1 2 16,0 0 3-16,0-3 0 15,0-2-3-15,0 0 0 16,-1-5-18-16,-2-5-126 0,-2-2-178 16</inkml:trace>
  <inkml:trace contextRef="#ctx0" brushRef="#br0" timeOffset="94027.99">18679 5832 845 0,'0'0'48'0,"0"0"-48"16,0 0-10-16,0 0-76 15,0 0-265-15</inkml:trace>
  <inkml:trace contextRef="#ctx0" brushRef="#br0" timeOffset="94834.14">18821 5910 710 0,'0'0'160'0,"0"0"-153"16,0 0-5-16,0 0 11 15,0 0-4-15,-62 82 8 16,59-57-10-16,3 0 5 15,0-1-10-15,0-4 4 16,10 0-6-16,6-4 0 16,5-7 0-16,6-2 3 0,0-3 3 15,1-4 1-15,-1 0-1 16,-3 0 2-16,-6-8-1 16,-5-4-2-16,-3-7-5 15,-9-5 0-15,-1-6-21 16,0-5 11-16,0 1 5 15,-8 4 4-15,-4 9-6 16,-1 9 12-16,1 5-6 16,3 4 2-16,0 3 4 15,2 0 1-15,-4 2-6 16,-2 12-5-16,1 6 4 16,3 4 1-16,2-3-2 15,5 0 2-15,2-5-1 0,0-3 0 16,0-4-1-16,2-1 0 15,8-4-8-15,3-3 7 16,2-1-2-16,3 0 5 16,6-4 8-16,1-9 0 15,4-1 2-15,-3 1-6 16,-1 0 5-16,-3 4 9 16,-3 3-16-16,-4 6 5 15,0 0-7-15,-4 0-2 16,-1 6-8-16,-1 10 2 15,-5 3-1-15,1 2 9 16,-4-1 5-16,-1-4-5 0,0-2 0 16,0-4 1-16,0-3 1 15,0-5-1-15,0-2 1 16,0 0-2-16,2 0 9 16,7-2 14-16,9-15 31 15,5-7-48-15,9-3 1 16,2 3-3-16,-2 5-4 15,-3 4 7-15,-5 8-2 16,-9 4 1-16,-4 3-6 16,-4 0-6-16,-2 5-9 15,-5 9 4-15,3 6 7 16,-3 2 4-16,0 3 0 16,0 0 0-16,-14 1-4 15,-2-1-62-15,-7-3-80 16,0-5-149-16</inkml:trace>
  <inkml:trace contextRef="#ctx0" brushRef="#br0" timeOffset="101193.98">13632 6232 378 0,'0'0'135'15,"0"0"-135"-15,0 0 0 16,0 0 1-16,0 0 6 16,0 0 34-16,0 0 7 0,3-26-1 15,-3 24 15-15,0 2-4 16,2-1-15-16,-2 0-13 15,0-1 1-15,0 0-5 16,0 1-7-16,0 0-2 16,0-3-1-16,0 4 11 15,0-3-6-15,0 2-4 16,0-1-3-16,0 1-7 16,0 1 5-16,0 0 2 15,0-1 0-15,0 1 1 16,0-2-13-16,0 2 8 15,0 0-2-15,0 0 3 16,0 0 2-16,0 0-11 16,0 0 5-16,0 0-7 0,0 0-1 15,0 0-3-15,0 2-1 16,0 10-6-16,0 9 4 16,1 6 7-16,2 4 1 15,3-2 0-15,0-3-1 16,3-3 2-16,-1-5-2 15,-1-4 0-15,1-4 0 16,3-2-2-16,-2-1 1 16,5-1 1-16,-2-3 0 15,1-2 2-15,2-1-1 16,-3 0 3-16,3 0 0 0,-2-1-1 16,1-9 0-1,-5 0 0-15,0-3 0 0,-3-2-3 16,1-3 4-16,-1-1-1 15,0-2-2-15,0 1 0 16,0 2-2-16,1 0 0 16,-4 1 1-16,2 1 0 15,-2 5 0-15,-2 1 6 16,2 1-6-16,-3 4-4 16,0 2 4-16,0 1 4 15,0-1 6-15,0 0 0 16,0 1-10-16,0 1 5 15,0 1-2-15,0 0 2 0,0 0-3 16,0 0 1 0,0 0-1-16,0 0 3 0,0 0 2 15,0 0 0-15,0 0 0 16,0 0-7-16,0 0-1 16,0 0-1-16,2 3-10 15,1 11 4-15,0 7 0 16,4 8 3-16,1 2 5 15,-2 0 1-15,3-1 0 16,2-7 2-16,0-3-3 16,4-8-1-16,-2-2-2 15,-4-3 1-15,5-3 0 16,-7-1 0-16,1-2-28 16,1 1-53-16,-2-2-61 0,-3 0-189 15</inkml:trace>
  <inkml:trace contextRef="#ctx0" brushRef="#br0" timeOffset="102604.21">14033 5897 410 0,'0'0'95'0,"0"0"3"15,0 0-11-15,0 0-6 16,0 0-19-16,0 0 2 0,0-30-14 16,0 27-15-1,0 2 2-15,0-1 4 0,0 2-12 16,0 0-1-16,0 0-12 15,0 0 0-15,0 0-2 16,0 0-8-16,0 0-4 16,0 0-2-16,0 7-8 15,0 11-5-15,0 10 9 16,2 5 4-16,3 0 7 16,-2-4-7-16,-2-4 2 15,1-6-2-15,-2-3 0 16,1-5 1-16,-1-5 1 15,0 2-2-15,0-2 0 0,0 0 0 16,0 1 2 0,0-3-1-16,0 1-1 0,0-4 0 15,0 3 1-15,2-4-2 16,-2 0 1-16,0 0-3 16,0 0-6-16,0 0-31 15,0 0-14-15,0 0-29 16,0 0-25-16,0 0-33 15,0 0-214-15</inkml:trace>
  <inkml:trace contextRef="#ctx0" brushRef="#br0" timeOffset="105218.6">19582 6495 32 0,'0'0'17'0,"0"0"-17"0</inkml:trace>
  <inkml:trace contextRef="#ctx0" brushRef="#br0" timeOffset="105292.4">19582 6495 5 0,'0'-10'15'0,"2"10"-15"16,-1-1-20-16</inkml:trace>
  <inkml:trace contextRef="#ctx0" brushRef="#br0" timeOffset="106699.07">19725 6489 147 0,'0'0'245'0,"0"0"-158"16,0 0-11-16,0 0 13 16,0 0-3-16,0 0-23 15,0-41-18-15,0 35-2 16,0 3-15-16,0-2-5 15,0 1 4-15,0-2 6 16,0 2 12-16,0 1-22 0,0 0 2 16,0 2-6-1,0-2 4-15,0 2-3 0,0-1-12 16,0 2 5-16,0 0 0 16,0 0-1-16,0 0-7 15,0 0 1-15,0 0-1 16,0 0-1-16,0 0-4 15,0 12-9-15,0 3 2 16,2 7 7-16,4 1 0 16,1 3 5-16,2-3-5 15,1-1 0-15,3-4-3 16,0-4 4-16,-1-1-6 16,2-4 6-16,0-2-1 15,1-1 1-15,0-4 1 0,-1 1 2 16,-3-3-3-16,-2 0 0 15,1 0 5-15,1 0-6 16,1-11 8-16,2-1-3 16,1-6 1-16,-3-2-6 15,-1-2 0-15,0-2 0 16,-2-3-1-16,0 2-7 16,-5 1 6-16,-1 2-8 15,-3 5 10-15,0 5 4 16,0 2-4-16,0 4-5 15,0 1 5-15,0 2 5 16,0 2-2-16,0-1 3 16,0 2-3-16,0 0 3 0,0 0-1 15,0 0-2-15,0 0 1 16,0 0-4-16,0 0 1 16,0 0-1-16,0 0-1 15,3 6-10-15,2 11-8 16,2 6 19-16,5 6 0 15,0 2 1-15,3-3 1 16,-2-2-2-16,4-5 1 16,-2-2-2-16,-3-5 1 15,0-3-1-15,-3 0 1 16,-3-5-27-16,-2-4-62 16,0 0-35-16,-4-2-98 15,0-2-440-15</inkml:trace>
  <inkml:trace contextRef="#ctx0" brushRef="#br0" timeOffset="107384.75">20107 5949 527 0,'0'0'123'0,"0"0"-117"15,0 0 16-15,0 0 37 16,0 0-2-16,0 0-20 16,0-6-21-16,0 6-13 15,0 0-3-15,2 0-2 16,1 2 2-16,3 12 4 15,2 5 3-15,-1 7 12 0,0 5-7 16,1 7 5 0,0 3 11-16,-1 1-3 15,3 0-3-15,-2-5-12 0,0-5 3 16,-2-5-8-16,-3-8-2 16,0-6 0-16,0-5-1 15,-3-6 0-15,0 0 2 16,0-2-1-16,0 0-1 15,0 0 2-15,0 0-4 16,0-2-1-16,0-11-132 16,0 1-296-16</inkml:trace>
  <inkml:trace contextRef="#ctx0" brushRef="#br0" timeOffset="124662.02">15114 7826 191 0,'0'0'118'15,"0"0"-106"-15,0 0 90 16,0 0-22-16,0 0-8 16,0 0-19-16,0 0-2 15,-2-4-5-15,2 2-7 16,0 1-5-16,0 1-11 16,0-1-11-16,0-1-2 15,0 2-8-15,0 0 3 16,0 0-2-16,0 0 8 0,0 0-7 15,-1 0-4-15,-2 0 0 16,-2 16-13-16,-7 15 13 16,0 5 10-16,-6 7-1 15,3-1 6-15,1-2-10 16,5-7 1-16,3-8-1 16,-2-6-2-16,4-5 2 15,1-5-2-15,1-5 1 16,1-1 3-16,1-3-7 15,0 0 5-15,0 0-4 16,0 0 9-16,0 0-6 16,0 0 5-16,0 0 2 0,0 0 8 15,0 0 4-15,0-12 15 16,0-6-25-16,0-9-13 16,4-5-5-16,7-3 5 15,-2 2 0-15,3-1 2 16,-2 3 7-16,1 1-9 15,-2 2 0-15,-1 5-1 16,0 1 3-16,-2 4-3 16,0 4 5-16,-2 1-3 15,2 5-1-15,-3 0-2 16,0 4 0-16,0-2 0 16,0 2-1-16,-1 3 2 15,-1-1-1-15,-1 2 4 0,0 0-2 16,2 0 0-16,-2 0-6 15,0 0 1-15,3 3-10 16,1 17 8-16,5 7 7 16,2 8 0-16,-1 6 0 15,2 2 1-15,1 3 4 16,-1-1-5-16,2-2 6 16,-2-6-4-16,-2-6-2 15,-3-8 3-15,0-7-6 16,-5-5 7-16,0-6-7 15,0-1 3-15,-2 2-1 16,0-2 1-16,0 2-3 0,0-2-18 16,0 0-30-1,-4 2-59-15,-8-3-55 0,-5-3-371 16</inkml:trace>
  <inkml:trace contextRef="#ctx0" brushRef="#br0" timeOffset="124904.37">14968 8029 585 0,'0'0'168'0,"0"0"-110"0,0 0-23 15,0 0 18 1,0 0-7-16,0 0-5 0,77-50-29 15,-53 47 0-15,1 1-8 16,2 2-5-16,0 0 1 16,1 0-74-16,-4 0-121 15,-9 1-452-15</inkml:trace>
  <inkml:trace contextRef="#ctx0" brushRef="#br0" timeOffset="125875.38">15364 8078 753 0,'0'0'75'15,"0"0"-46"-15,0 0 43 16,0 0-24-16,0 0-23 15,0 0-11-15,29-37-13 16,-22 21 3-16,5-2-4 16,-3 2-5-16,-1-3-8 15,-2-1 5-15,-2-4-3 16,0-1 6-16,-2 3-16 16,-1 1 21-16,1 2-2 15,-2 2 0-15,0 2 4 0,0 3-1 16,1 4-1-16,-1 5 6 15,2 2-6-15,-2 1 1 16,0 0-1-16,0 0-4 16,0 8-15-16,0 17 9 15,0 10 5-15,0 12 5 16,0 13 12-16,-8 5 9 16,1 1-2-16,1-4-1 15,5-9-9-15,-1-12 4 16,2-6-9-16,0-7 0 15,0-9-2-15,2-5 2 16,2-6-3-16,1-3-1 0,0-2 1 16,-2-1 3-1,-1-2-1-15,-1 0 3 0,1 0 4 16,-1-10 5-16,1-13-15 16,-2-8-3-16,0-6-25 15,0 1 6-15,-8 0 5 16,-5 5-5-16,-1 7 12 15,-2 2 10-15,4 4 0 16,1 1 2-16,6 5 5 16,3 1 12-16,2 0-1 15,4-2-18-15,16 0-2 16,10-2 2-16,4 5 1 16,2 0-1-16,1-2-18 0,-4 1 4 15,-6 0 14 1,-4-4 1-16,-6-4 0 0,-5-3-1 15,-2-6-4-15,-3-1-6 16,-4-2 10-16,-2 2 1 16,1 4-1-16,-2 7 3 15,0 5-1-15,0 6-2 16,0 4 1-16,0 2 4 16,0 1 6-16,0 0 0 15,0 0 1-15,0 0-10 16,0 15-2-16,0 13-6 15,-3 13 6-15,-7 8 13 0,2 4 2 16,0 4 2 0,2-4-3-16,5-2 2 0,1-5-6 15,0-10-2-15,0-8 0 16,3-8-5-16,3-5-1 16,1-7-2-16,2 1 0 15,-1-6 0-15,-2 0-2 16,-2 0-10-16,-2-3-33 15,-1 0-20-15,-1 0-19 16,0-9 20-16,-7-13-221 16</inkml:trace>
  <inkml:trace contextRef="#ctx0" brushRef="#br0" timeOffset="126625.38">15536 8024 745 0,'0'0'97'0,"0"0"-70"15,0 0-7-15,0 0 26 16,0 0-14-16,110-30-12 16,-71 30 5-16,1 0-12 15,-5 0-10-15,-6 0-3 16,-5 0 4-16,-10 0-1 16,-8 0-3-16,-3 0-3 15,-3 0-2-15,0 0-10 16,0-6 11-16,0-4-26 15,-5-1-2-15,-1 1 14 16,-1 5 12-16,-3 2-3 0,1 3 9 16,-2 0-2-16,-2 0 0 15,4 9 2-15,0 9 1 16,3 5 1-16,6 4 7 16,0-2-3-16,0-1 0 15,6-4 0-15,7-4-2 16,6-5 2-16,1-4-2 15,1-3 7-15,3-2-3 16,-5-2 1-16,-2 0 1 16,-3-3-5-16,-5-10 11 15,-3-5-3-15,-4-5-13 16,-2-6 0-16,0-7-11 16,0 1 9-16,-12 4-1 15,-3 6 1-15,1 8 0 16,-2 5 0-16,3 5-5 0,1 6 7 15,3-1 0-15,4 2-2 16,2 0 1-16,2 0-3 16,1 0 4-16,0 2-6 15,0 4 2-15,1 0-3 16,10 0 5-16,5 1 1 16,4-1 1-16,4-2 4 15,1-4 1-15,2 0 1 16,-2 0-4-16,-7 0 6 15,-3 0-8-15,-9 4 0 0,-3 4-7 16,-2 10-1 0,-1 4 8-16,0 7 0 0,0 6 0 15,0-3 1-15,0 0 12 16,0-6-5-16,0-5-1 16,0-4-6-16,0-5 3 15,0-2-3-15,3 0 1 16,5-5-2-16,4-2-9 15,1-3-9-15,8 0-49 16,4 0-69-16,-1-18-154 16</inkml:trace>
  <inkml:trace contextRef="#ctx0" brushRef="#br0" timeOffset="128072.87">16504 7895 449 0,'0'0'134'0,"0"0"-106"16,-88 2 48-16,57 11 5 15,6 7-27-15,6 4-17 16,3 3-15-16,6 1 2 0,4 1-12 16,6-4-4-16,0-3 3 15,0-2-11-15,0-3 5 16,15-1-5-16,5-4 1 16,7-1 6-16,2-4-3 15,3-1 2-15,1-2-6 16,0-4-1-16,-5 0-14 15,-5 0 3-15,-4-8-18 16,-5-2 28-16,-8 0-4 16,-6 1 2-16,0 1-10 15,0 3 14-15,0-1 3 16,-6 5 2-16,-3 1-4 16,3 0 6-16,-3 0-6 15,-1 7 3-15,2 6-3 16,1 3-1-16,3 1 1 0,4 2-1 15,0-5 0-15,2 1-4 16,13-5 3-16,4-1 0 16,4-3 2-16,3-4 3 15,-1-2 2-15,-2 0-4 16,-3 0-2-16,-7-8 4 16,-7-7-4-16,-4-4-17 15,-2 0-6-15,0-1-1 16,-15-4 23-16,-4 6 1 15,2 2-1-15,-1 5 2 0,6 3 1 16,6 3 8 0,3 4 8-16,3 1 8 0,0 0-20 15,0 0-6-15,0 0-7 16,0 6-2-16,9 4 7 16,5 6 4-16,6-4-1 15,3-3 0-15,3-4 8 16,3-5-8-16,7 0 4 15,-2-1 4-15,-3-10 14 16,-5-7-20-16,-7-1 9 16,-5-7-10-16,-1-4 1 15,-5-7-3-15,-1 2 0 16,-4-2 3-16,-3 1 1 16,0 6-4-16,0 7 0 15,0 11 7-15,0 6 12 0,0 4-1 16,0 2 0-16,0 0-11 15,0 0-7-15,-2 11-2 16,-8 14-4-16,0 10 6 16,-1 10 2-16,-2 5 1 15,5 2 2-15,4-5 2 16,2-4-6-16,2-10 1 16,0-8-2-16,8-4-1 15,8-7-2-15,4-7 3 16,6-4 3-16,4-3 6 15,3 0 3-15,-2-9-1 16,-1-9-4-16,-4-10-1 0,-8-5-6 16,-1-11-4-16,-6-9-5 15,-5-4-28-15,-3 3 25 16,-2 8 8-16,-1 13-2 16,2 7-1-16,-2 9 14 15,0 6-1-15,0 8-5 16,0 3 20-16,0 0-2 15,0 0-16-15,0 3-3 16,0 13-12-16,0 7 11 16,-3 11 1-16,-4 9 1 15,0 3 2-15,0 6 6 16,2-2-5-16,2-5 6 16,1-7-4-16,2-11-1 0,0-3 1 15,0-7-5-15,8-6 2 16,4-2-3-16,5-5 0 15,1-4 3-15,3 0 4 16,2 0 1-16,1-15-1 16,-1-4-7-16,-1-2-14 15,-1-7 0-15,-6-2-9 16,0 1-13-16,-6 0 25 16,-3 8 2-16,-4 8 9 15,0 8 5-15,-2 3 19 16,0 2-4-16,0 0-18 15,2 3-2-15,0 15-5 16,0 8 5-16,-1 5 0 16,2 1 1-16,-3-3 3 0,3-3 1 15,-1-4-3-15,0-5 0 16,-1-3-2-16,1-2-8 16,-1-5-64-16,1-5-159 15,1-2-485-15</inkml:trace>
  <inkml:trace contextRef="#ctx0" brushRef="#br0" timeOffset="128225.98">17520 7968 797 0,'0'0'159'0,"0"0"-142"15,0 0-13-15,0 0-4 0,0 0-4 16,0 0-136-16,-10 13-198 15</inkml:trace>
  <inkml:trace contextRef="#ctx0" brushRef="#br0" timeOffset="129431.88">17704 7985 645 0,'0'0'61'0,"0"0"-14"16,0 0 42-16,0 0-48 0,0 0-32 16,-93 34-2-1,84-15-6-15,2 3-1 0,6-2 3 16,1 1-3-16,0 0-5 16,4 1 5-16,6 2 5 15,2 1-1-15,-2 0-1 16,-5-4-3-16,-2-3 3 15,-3-1-4-15,0-9 1 16,0 0 0-16,-5-5 6 16,-5 0-2-16,-1-3 46 15,1 0-18-15,0-2-17 16,4-10-1-16,6-7-6 16,0-5-8-16,4-2-55 0,17-1 4 15,8 2-19 1,2 8 8-16,5 5 21 0,0 2 40 15,-2 5 1-15,-1-1 0 16,-9 2 0-16,-8 2 8 16,-9 1-8-16,-4-2 15 15,-3 3-2-15,0 0 16 16,0 0 1-16,0 0-11 16,0 4-17-16,-6 13 1 15,-4 3-3-15,-2 6 8 16,5-1-2-16,3-1 5 15,3-2-5-15,1-4-1 16,0-3-3-16,0-5 0 16,8-2-1-16,4-4-1 0,5-2 8 15,3-2-2-15,-1 0 4 16,1 0-7-16,-7-14 10 16,-1-2-10-16,-9-7-3 15,-3-7-7-15,0-3-9 16,-2-4 12-16,-12 1-3 15,-3 5 7-15,-1 8 0 16,3 5 1-16,2 9 0 16,1 5 5-16,4 3-1 15,-2 1-1-15,1 0-4 16,0 14 0-16,-4 7 1 16,2 1 2-16,1 4-2 15,4-4 1-15,4-1-3 0,2-2 1 16,0-3 0-16,0-1-3 15,5-5-1-15,10-1-2 16,0-7-13-16,4-2 1 16,3 0 18-16,5-7 7 15,4-10 0-15,5-5 3 16,3-1-2-16,2 2 0 16,0 4-6-16,-2 6 1 15,-6 5-3-15,-5 5 4 16,-7 1-11-16,-6 0 4 15,-3 14-8-15,-6 3 4 16,-3 2 4-16,-3 2 2 0,0 1 1 16,0-2 1-1,0-2 4-15,0-1-5 0,0-3 0 16,0-1 0-16,0-6-4 16,0-2 3-16,0-5 2 15,0 0 7-15,0 0 3 16,0-10 2-16,21-10-13 15,3-6-6-15,9-2-1 16,0 2 7-16,-1 3 5 16,-2 8-3-16,-3 4 2 15,-3 5-4-15,-4 4 0 16,-1 2 4-16,-3 0-4 16,-4 5-7-16,0 6-4 0,-2 3 9 15,-2 1-2 1,0 1 4-16,-2-4-1 0,-4 1 1 15,1-6-3-15,-1-6 3 16,0-1 3-16,2 0 2 16,3 0 17-16,6 0-2 15,3-3-9-15,1-4-5 16,-3 1-6-16,-4 6-59 16,-7 0-162-16</inkml:trace>
  <inkml:trace contextRef="#ctx0" brushRef="#br0" timeOffset="131306.09">15821 8771 621 0,'0'0'165'0,"0"0"-130"16,0 0 6-16,0 0 21 15,0 0-13-15,0 0-9 16,0-39-13-16,0 33 4 16,0 2-9-16,-3 1 3 0,1 0-14 15,-1 0 12-15,-1 1-12 16,0-2-9-16,-1 3-1 16,-2 1-1-16,-4 0-3 15,-1 0 3-15,3 0 1 16,0 0 0-16,-3 0-1 15,0 1 0-15,-4 7-5 16,2-1 3-16,0 3 1 16,0-2 1-16,2 2-1 15,-1 2 0-15,1-2 0 16,-1 6 1-16,1-3-2 16,2 3 2-16,0-2 0 15,1-2-1-15,2 1 0 0,-3 1 0 16,2 0 2-1,-1 1 0-15,1-1-1 0,3 1-2 16,0 1 2-16,2 3-2 16,2 0-3-16,1 0-1 15,0 2 3-15,0 2 3 16,0-2 1-16,6 1-1 16,1-3-4-16,-1 0 4 15,0 4-12-15,1-7-4 16,4 1 7-16,-2 0-10 15,1-3 6-15,2-1 11 16,0 1-5-16,-1-3 1 0,2-1-7 16,-3-3 13-16,1-3 0 15,-2-1 1-15,-2 0-4 16,1-3 5-16,2 1-4 16,0-1 4-16,4 0-2 15,4 0 6-15,-1 0-3 16,0 0 0-16,2 0-3 15,-3 0 5-15,0-5-3 16,-1-1-2-16,0 1 1 16,-3-4 1-16,5 2 1 15,-3-2 1-15,4 2-4 16,-3 0 3-16,1-3-1 16,-1 3 0-16,1-1-2 0,0-3 3 15,0 1-2-15,-4-5 4 16,3 3-2-16,-5-2 0 15,2-2-2-15,1 1-1 16,0-1 0-16,-4 1 3 16,1-3-2-16,-3 4-1 15,1-3 2-15,-2 4-2 16,1-1 0-16,-5 1 2 16,1-1 1-16,-2 1-3 15,-1-2 7-15,0 2-5 16,0-1 4-16,0 1-5 15,0 0 0-15,0 3 2 16,0 3-2-16,0-3-1 16,0 4 0-16,-4-1 13 0,2 2-9 15,-3 0-1-15,1-1 3 16,0 0-4-16,-1 1 1 16,-1-1 1-16,2 1-3 15,-3-1-1-15,-1 0 3 16,1 2-2-16,-1-2-1 15,-1-1 0-15,0-1 5 16,0 1-5-16,0 2 0 16,-3-1 0-16,3 1 0 15,2 1 1-15,-3 1 1 16,5 0-3-16,-1 2 1 16,0 1 0-16,-3-2 0 15,-1 2 0-15,-5 0-4 0,-3 0 4 16,1 0-4-16,-2 0 4 15,3 3 1-15,1-2-1 16,-2-1 0-16,2 0 1 16,1 0-1-16,3 0 2 15,5 0-2-15,3 0-3 16,3 0-88-16,0 3-102 16,0 1-153-16</inkml:trace>
  <inkml:trace contextRef="#ctx0" brushRef="#br0" timeOffset="133121.69">16383 8689 409 0,'0'0'221'15,"0"0"-166"-15,0 0-3 16,0 0-3-16,0 0-21 16,0 0-13-16,0 0 1 15,0-29 1-15,-4 27-4 16,-2 2-11-16,0 0-1 15,-1 0 1-15,-4 0-1 16,0 0-2-16,-2 0 2 16,1 0 0-16,3 0 0 15,0 0 7-15,2 4-8 16,1 0-7-16,0 2 7 16,-1 0 4-16,2 1-2 15,-2 1-1-15,2 0-1 0,-1 2 1 16,-4 1 7-16,1-1-8 15,-2 4 0-15,-2-2-3 16,2 1 3-16,2-3 2 16,1 2 5-16,2-1-6 15,0 0-1-15,-1 0 2 16,3 1 0-16,0-3 4 16,-1 2-5-16,2-1 6 15,2 3-4-15,-4-1 1 16,2-1 3-16,-1 2-4 15,1-1 0-15,0-2 2 16,1 2-1-16,2 1-2 0,0 2-2 16,0-1 3-1,0 0 2-15,0 0 3 0,0 0-8 16,0 0 7-16,0-3-1 16,0 4-2-16,0-2-4 15,2 0 0-15,1 4 1 16,0-4 0-16,-2 0-1 15,2 0 0-15,0-2 0 16,2 0 0-16,1-2 0 16,2 0 0-16,3 0-4 15,0-1 4-15,3 2 11 16,2 0-8-16,3-1-1 16,1-1 5-16,0-2 8 0,1 2-14 15,0-1 6 1,-3 2 3-16,1-3-5 0,-1 0 3 15,0-2-3-15,-3 2 7 16,3-3-9-16,-5-3 10 16,2 0-5-16,3 0 13 15,-2 0-19-15,5 0 11 16,-3 0-9-16,2 0-3 16,-1 0 3-16,-3 0-4 15,2-3 3-15,-1-3-3 16,0 2 0-16,-3-1 5 15,1-2-4-15,-3 1-1 16,1-1 3-16,-1-4-3 16,2 3 4-16,0-6 0 0,0-1-4 15,1 1 2-15,-3-1 1 16,1-1 0-16,-4 2-1 16,2-2-2-16,-4 0-1 15,2 3 0-15,-1-3 1 16,-2 2 2-16,0-2-1 15,1-1-1-15,-1 2 0 16,-1-1 0-16,0 4 0 16,0-2 0-16,-2 0-7 15,-1 1 6-15,-2-3-1 16,2 2 2-16,-2 0 0 16,0-1 0-16,0 2-2 0,0-2 2 15,0 1-4-15,0 2 0 16,0-1 2-16,0 2 1 15,-4 3-2-15,-1-1 1 16,2 3-3-16,0-2 3 16,-3 4 0-16,0-4 2 15,-1 3 1-15,-2-3 0 16,0 3 3-16,-3-2-4 16,2 0 1-16,-1 0 0 15,-3 0-1-15,4 0 0 16,-2 0 1-16,1 2-1 15,0 0 1-15,2 1 0 16,-3 0 1-16,2 2-1 0,-1-1 0 16,-2 0-1-16,2 1 0 15,1 2 0-15,1-2 3 16,2-1-2-16,-3 2 1 16,2-1-1-16,-1-2-2 15,0 2-3-15,-4-2 4 16,6 2 4-16,-3-1-4 15,0 1-4-15,-1 1 4 16,2 0 0-16,-3 1 0 16,2-2-1-16,-1 1 1 15,-1-1 0-15,2 2 4 16,-1 0-4-16,0 0 5 0,-1 0-6 16,-3 0 1-16,-2 0-4 15,-1 0 4 1,0 6-2-16,4 0 1 0,0 0-5 15,4-4-48-15,2-2-96 16,2 0-148-16</inkml:trace>
  <inkml:trace contextRef="#ctx0" brushRef="#br0" timeOffset="162395.89">19330 6486 149 0,'0'0'81'0,"0"0"-51"16,0 0 33-16,0 0-7 15,0 0-6-15,0 0 2 0,0 0-5 16,-3 0-10-16,3 0-13 16,0 0-14-16,0 0-7 15,0 0 1-15,0 0 0 16,0 0-1-16,0 0-2 16,0 0-1-16,0 0 6 15,0 0 4-15,0 0 8 16,0 0 5-16,0 0 20 15,0 0 10-15,0 0-7 16,0 0-19-16,0 0-14 16,0 0-2-16,0 0-9 15,0 0 0-15,0 0-1 16,0 0 0-16,0 0-1 0,0 0 1 16,0 0 6-1,0 0 3-15,0 0-8 0,0 0 6 16,0 0-4-16,0 0-3 15,0 0 5-15,0 0-12 16,0 0 8-16,0 0-5 16,0 0-3-16,0 0 6 15,3 0-3-15,4 0 3 16,4 0 0-16,4 2 1 16,1 2 2-16,4 1-3 15,-1-1 6-15,-1-2-6 16,3 1 0-16,-5-3-4 0,4 0 8 15,-4 0-4 1,-3 0 0-16,1 0 0 0,-2 0 0 16,-2 0-4-16,-2 0 4 15,-1 0-3-15,-4 0 0 16,-1 0 0-16,-2 0 3 16,0 0 0-16,0 0 0 15,0 0-2-15,0 0 4 16,0 0-8-16,0 0-7 15,0 0-2-15,0 0 3 16,0 0 7-16,0 0-1 16,0 0-14-16,0 0 11 15,-4 0-3-15,-6 0 7 0,-3 0 2 16,-2 0 6 0,1 0 2-16,-1 0-5 0,-1 0 1 15,1 0-1-15,-3 0 1 16,1 0-2-16,0 0 1 15,2 0-2-15,2 0 4 16,-1 0-4-16,4 0 5 16,4 0-5-16,1 0 5 15,4 0-5-15,-1 0 2 16,2 0-2-16,0 0-2 16,0 0 4-16,0 0 1 15,0 0-1-15,0 0-1 16,0 0 1-16,0 0 0 15,0 0 4-15,0 0-4 0,0 0-3 16,0 0 2-16,0 0-36 16,0-3-64-16,3-7-222 15</inkml:trace>
  <inkml:trace contextRef="#ctx0" brushRef="#br0" timeOffset="184493.51">15724 5163 11 0,'0'0'329'16,"0"0"-303"-16,0 0-18 15,0 0-8-15,0 0 39 16,0 0 10-16,0 0 2 16,6-49 8-16,-3 44-10 15,-2 0-17-15,1 0-26 16,-2 1 6-16,1 0-1 16,-1 1-11-16,0-1 3 15,0-1-1-15,0 4-2 16,0-4-1-16,0 0-3 0,0 0 4 15,-4 1 10-15,-1-2-5 16,2 1 10-16,-3-1-15 16,1 0 5-16,0 2-3 15,-1-2 3-15,0 0-3 16,1 2-1-16,1-2 1 16,-2 2 1-16,0-1-3 15,0 1 0-15,-3-2-1 16,-1 1-1-16,-4 0 0 15,-3 0 2-15,1-1 0 16,0 2 0-16,1-2 0 16,2 2 4-16,-2 1-3 15,2-2 4-15,1 3-5 16,-1-2 1-16,3 2-1 16,3-2 7-16,2 4-3 0,1-2-1 15,-4 2 7-15,-1 0-10 16,-4 0-6-16,-3 0 4 15,0 0 2-15,-3 2 0 16,4 2 4-16,-3 0-4 16,-1 0 0-16,1 1 0 15,-1-1 0-15,2-1-1 16,-1 1 1-16,0-1 1 16,-1 0-1-16,0 0 0 15,1 1-1-15,3-2-1 16,6 1 0-16,0-1-2 15,3 0 2-15,0 3 0 0,-3 1-2 16,0 0 4-16,-4 0 0 16,1 0-4-16,1 1 4 15,-2 1 1-15,-1 2-1 16,-2 3 0-16,-1-2 1 16,3 3-1-16,2-1-2 15,0 1-6-15,3 2 5 16,0-1 2-16,-1 1 1 15,1-1 2-15,1 2 1 16,0-3-1-16,1 2-1 16,0-2-1-16,1 1 0 15,0 1-1-15,3-1 2 16,0 1 0-16,-1 0 1 16,0-1-2-16,1 2 3 15,0 1 0-15,2-1 0 0,1 0-1 16,-3-1-2-16,3-2-1 15,0-2 1-15,0 3 2 16,0-1-2-16,0 3 1 16,0 0 0-16,0 2-1 15,0 1 3-15,0 1-3 16,0-1 1-16,0 0 0 16,0-2-1-16,0-2 6 15,0-1-7-15,7 0 2 16,0-3-2-16,0-1 2 0,-2 0-2 15,0-1 1-15,1 2 0 16,0-4 1-16,3 3-1 16,-3-3-3-16,2 3 3 15,-1-1 2-15,2-1-1 16,-2 1-1-16,1-1 0 16,-2-2 0-16,1 0 1 15,1 2-1-15,-1-1 0 16,4 4 1-16,0 0-2 15,1 1 2-15,3 0-2 16,0-3 2-16,2-1-2 16,-2 0 3-16,1-2-4 15,-2 0 2-15,-1 0 0 16,-1 0 0-16,-2-1 0 16,4-1-1-16,-2 1 1 0,1-1 0 15,-3 1-1-15,3-1 1 16,1 0 0-16,-2-1 0 15,3 0 0-15,-1-2 0 16,2 2 1-16,-1 0-1 16,3 0 0-16,0 0 1 15,0 2-1-15,-3 0 0 16,4 0-7-16,-4 1 7 16,1-3 1-16,2 2-1 15,0-1-1-15,3-1-6 16,3-1 7-16,-2-1 7 15,4-2-7-15,-2 0-7 0,-1 0 7 16,-3 0 0-16,-1 0 2 16,-1 0-4-16,0 0 2 15,0 0 0-15,-2-3 1 16,1 0-1-16,-2 0 0 16,1-1 1-16,1-1 6 15,3-1-7-15,0 3 0 16,-2-1 0-16,1 0 0 15,-2 1 0-15,0-2-1 16,3 1 2-16,-4-2 2 16,3 2-3-16,-2-6 4 15,-1 3-1-15,1 0 2 16,-2-3-4-16,-2 2 2 0,2-2-3 16,-3 0 0-16,3 2 1 15,-5-2 5-15,2-2-6 16,3 2 9-16,-3-2 0 15,1-1-2-15,0-2 1 16,-4 4 3-16,2-5-2 16,-2 2-1-16,1-3-7 15,0 1 0-15,-1 1-1 16,-2-3 0-16,-1 0 1 16,1 0-1-16,-2 0 3 15,0 1-3-15,-2-1 0 16,0-4 1-16,-2 1-1 0,2 2 0 15,-3-1-1-15,0 0 1 16,0 0-2-16,0 0 2 16,0 1 2-16,0-2 0 15,-3-1-1-15,-1 2-1 16,1 0-1-16,-2-2 1 16,0 2 4-16,1 3-1 15,0 1-2-15,-1 2 1 16,1-1 2-16,-1 3-2 15,-1-1-1-15,-1 0 12 16,2 1 3-16,-2-1-14 16,-1 1 4-16,-2 2-1 0,0-2 0 15,-1 1 5 1,-2 1-6-16,1-2-4 16,0 4 2-16,-2-1-2 0,2 0 4 15,-2-1-4-15,-2 1 2 16,-1 0 6-16,-1-1-4 15,-3 0-3-15,0 0 1 16,3 0 5-16,0 0-3 16,3 2 0-16,2 0-4 15,1-1 3-15,-1 0-1 16,1 1-2-16,-1-1 0 16,2 2 1-16,0 0 6 15,1 1-4-15,-1 1-1 16,-1-1-1-16,1 1 2 15,-1 1-3-15,-1-1-1 0,0 1 1 16,3 0 0-16,-3 0 0 16,2 1 0-16,-1 0 0 15,-3 0 1-15,3 2-1 16,-4-3 0-16,-1 4 0 16,-2 0-3-16,-6 0 1 15,-1 0 0-15,-5 0 0 16,-3 9 2-16,-2 1 1 15,0 2-1-15,6-7-55 16,12-7-221-16</inkml:trace>
  <inkml:trace contextRef="#ctx0" brushRef="#br0" timeOffset="-195483.73">5637 6259 122 0,'0'0'67'0,"0"0"-36"15,0 0 4-15,0 0 29 0,0 0 1 16,0 0 17-16,0 0-26 15,-39-5-23-15,33 4 5 16,3-1-9-16,-1 1 14 16,4-1-2-16,0 1-21 15,-2-2 3-15,-1 1 1 16,2 0-16-16,-1 0-1 16,1 2-1-16,1-2-2 15,-2 2-1-15,2 0-2 16,0 0 1-16,-1 0-2 15,1 0 2-15,0 0 2 16,0 0-3-16,0 0 0 0,0 0 11 16,0 0-6-16,0-1 3 15,0 1-3-15,0 0-3 16,0 0-3-16,0 0-2 16,0 0-2-16,1 0-11 15,5 0 5-15,3 0 1 16,5 0 9-16,3 3 0 15,3 3 3-15,4 0-2 16,3-2-1-16,2-1 0 16,3-1 7-16,1 0-5 15,1-2 3-15,5 0-5 16,4 0 5-16,3 0 0 16,3 0-4-16,2 0 1 15,-3 3-2-15,1-2 6 16,-7 1-6-16,0 0-5 0,-1 1 5 15,-3 0 0-15,-2 1 2 16,-5 2-1-16,-1-3 3 16,-6 2-3-16,-6-1-2 15,-1 1-3-15,-7-3 3 16,-2 0 2-16,-6-1 1 16,-2-1 1-16,0 0-1 15,0 0 14-15,0 0 12 16,0 0-12-16,0 0 1 15,0 0-4-15,0 0-12 0,0 0 0 16,0 2-1 0,-12-2-56-16,-8 0-157 0</inkml:trace>
  <inkml:trace contextRef="#ctx0" brushRef="#br0" timeOffset="-187074.85">4339 6835 384 0,'0'0'61'0,"0"0"-30"16,0 0 8-16,0 0 25 16,0 0-15-16,0 0-4 15,0 0 5-15,0 0-25 0,-6-47 6 16,4 43 0-16,2-1-3 15,0 2-3-15,-1-1-13 16,-1-1 14-16,1 2-17 16,-1 0 5-16,2 1-11 15,-1-1-2-15,-3 1 3 16,2 1 2-16,1 1 2 16,1 0-7-16,0-3 11 15,-2 3-7-15,2 0-2 16,0 0-1-16,0 0 0 15,0 0-2-15,0 0-2 16,0 0-4-16,-1 4-5 0,-2 16 5 16,-3 13 5-16,1 7-1 15,-1 7 4-15,6 4-2 16,0-2 1-16,0-1 1 16,0-6-2-16,0-4 0 15,0-4 0-15,6-5 2 16,3 1-1-16,2-5 0 15,2-1 1-15,2-4-2 16,1-5 2-16,-1-3-1 16,5-6 0-16,-4-2 1 15,5-4 0-15,0 0 0 16,1-2-2-16,-1-11-5 16,1-4 3-16,0 0 4 0,-3-5-1 15,-3-2-1 1,-1-3 0-16,-2-4 0 0,-5-1 1 15,-2-5 0-15,-3 1-1 16,2-3 2-16,-5-3-2 16,0 2 3-16,0 4-3 15,0 5 1-15,0 5-1 16,0 5 0-16,0 6 0 16,0 4 1-16,0 1 1 15,0 2 0-15,0 0-1 16,0 2-1-16,0 2 1 15,0 2-1-15,0 1 0 0,0 1 4 16,0 0-3 0,0 0-2-16,0 0-6 0,0 0 6 15,0 7-14-15,0 19 7 16,0 14 5-16,0 16 3 16,0 11 2-16,5 2 17 15,3 0-13-15,1-10 1 16,1-10-7-16,5-8 4 15,-1-9-3-15,-1-7 2 16,-1-9-3-16,0-3 0 16,-2-7 3-16,1-2-3 15,-1-4-17-15,7 0-39 16,-3-4-44-16,-3-9-142 16</inkml:trace>
  <inkml:trace contextRef="#ctx0" brushRef="#br0" timeOffset="-184555.04">4969 7253 368 0,'0'0'144'16,"0"0"-82"-16,0 0-8 16,0 0 3-16,0 0 15 15,0 0-10-15,0 0-16 16,0-25-31-16,0 25-15 16,0 0-2-16,0 21-5 15,0 12 7-15,0 11 8 16,4 11 15-16,-3 2-10 15,1-4-9-15,-2-3-2 16,0-11-1-16,1-8 3 0,-1-10-3 16,0-4 2-16,0-10-3 15,0-2 0-15,0-5 0 16,0 2 0-16,0-2-38 16,0 0-58-16,0-12-338 15</inkml:trace>
  <inkml:trace contextRef="#ctx0" brushRef="#br0" timeOffset="-182648.98">5959 7081 585 0,'0'0'95'0,"0"0"-61"15,0 0 35-15,0 0-17 16,-35-75-9-16,21 62 3 15,0 4-6-15,-3 4-31 16,-1 5 3-16,-2 0-12 16,-4 20 0-16,-2 9-2 0,0 10 2 15,0 5 0 1,4 2 6-16,6-4-2 0,9-3-2 16,4-5 0-16,3-3-2 15,0-6 1-15,0-6-1 16,10-5 0-16,5-1 3 15,0-7-3-15,7-4-5 16,-1-2-6-16,0 0-16 16,0-8 14-16,-3-12-2 15,-5-2 5-15,-2-4 8 16,-4-5 2-16,1-2-3 16,-4 0 3-16,-2-1 0 15,-1 1 1-15,1 5-1 0,-2 7 2 16,1 7 4-16,-1 7 3 15,2 2-2-15,-1 5-4 16,-1 0-3-16,3 0-4 16,6 17-14-16,1 9 18 15,4 10 0-15,2 4 0 16,-2 0 1-16,-1 0-1 16,-2-5 0-16,2-4 0 15,-1-6-1-15,-3-7 1 16,0-7 4-16,-6-5-4 15,-2-4-4-15,-1-2 4 16,0 0 11-16,0 0 2 16,0-14 17-16,3-13-20 15,0-9-9-15,5 4 0 0,-1 4-2 16,7 6-1-16,4 6-2 16,4 7-2-16,5 9-2 15,-2 0 3-15,-1 15 1 16,-9 10-4-16,0 6 0 15,-9 3 5-15,-5-2-6 16,-1-1 9-16,0-4 2 16,0-7-1-16,-4-4 8 15,-3-7-1-15,4-5 4 16,3-4 7-16,-2 0 7 16,-2 0-2-16,4-13 17 15,0-18-33-15,0-13-8 0,10-5-5 16,15 4-9-1,4 11 6-15,-1 13 4 0,-3 14-2 16,2 7-2-16,0 0 5 16,3 15-2-16,1 4 5 15,3 4-4-15,1-1 4 16,-1 0 2-16,5 0 0 16,-1-8-2-16,2-4 3 15,0-6-3-15,-1-4 1 16,-2 0 0-16,-6-1 0 15,-4-15 0-15,-6-4-1 16,1-9 0-16,-4-8-2 16,-6-6-2-16,-9-5-1 0,-3-3 0 15,-3 6 0 1,-16 8-3-16,-5 7 5 0,-2 11 3 16,-2 11 13-16,0 8 1 15,-1 1-13-15,1 23 0 16,3 9 1-16,3 6 0 15,6 0-1-15,6-2 4 16,6-5-5-16,4-4 0 16,0-3 2-16,0-7 2 15,8-4-4-15,3-4 1 16,4-5 3-16,0-5-3 16,4 0 8-16,2-3-4 0,3-16 0 15,7-12-3 1,-1-10-2-16,0-13-2 0,-2-13 2 15,-2-7-16-15,-4 0-10 16,-7 8 14-16,-4 9 12 16,-3 10 7-16,-3 11-7 15,-4 7 0-15,-1 12 1 16,0 7 1-16,0 5 17 16,0 5-14-16,0 0-4 15,0 0-2-15,-3 12-3 16,-8 25-21-16,-3 16 25 15,3 20 7-15,3 10 5 16,6 3-7-16,2-1 16 16,3-7-10-16,16-13-7 15,2-11 8-15,3-6-9 0,2-7 0 16,-1-9 1-16,-1-10-4 16,-2-8-1-16,-4-6-1 15,0-4-25-15,0-4-46 16,-2 0-54-16,-7-15-221 15</inkml:trace>
  <inkml:trace contextRef="#ctx0" brushRef="#br0" timeOffset="-179281.13">7845 6928 6 0,'0'0'161'16,"0"0"-128"-16,0 0-32 0,0 0 6 16,0 0 67-16,0 0 0 15,0 0-20-15,-2-12-27 16,1 10-5-16,1 2 11 15,0-1-7-15,0 1 2 16,0 0 12-16,0-2-4 16,0 2-1-16,0-1-7 15,0 0-11-15,0 1 2 16,-2 0-6-16,1 0-3 16,1 0-5-16,-2 0 6 15,2 0-6-15,0 0 11 16,0-2-9-16,0 2-4 15,0 0-3-15,0-1 9 0,0 1 3 16,0-2 2-16,0 1-6 16,0 0 3-16,0-1-6 15,0-1 7-15,0-2-4 16,0 1-3-16,0 0 0 16,0-1-5-16,0 1 0 15,0-1 1-15,0 2 1 16,0 1 3-16,0 0 8 15,0 0-3-15,0 2 4 16,0 0-14-16,0 0 0 16,0 4-14-16,0 13 8 15,2 10 3-15,4 11 6 0,-2 8 3 16,4 2 5 0,2 0 0-16,2-6-4 0,2-6-4 15,4-6 2-15,-2-8-5 16,-1-5 2-16,6-7 7 15,-3-4-9-15,4-5 3 16,2-1-3-16,-2 0 8 16,4-4-8-16,-4-9-8 15,-3-3 4-15,-2-4 2 16,-2-3 0-16,-6-8 0 16,1-11-4-16,-1-2 2 15,-2-5 3-15,-2 1-4 16,-3 7 4-16,-1 5-1 15,-1 3 2-15,0 7 2 16,0 2-2-16,0 5 0 0,0 1 0 16,0 5 1-16,0 3 1 15,0 5 3-15,0 2-5 16,0 3 2-16,0 0-5 16,0 0-1-16,0 7-9 15,0 18 1-15,5 14 10 16,1 8 2-16,-1 9 4 15,0 2 3-15,-2 3-1 16,0-7 2-16,0-6-5 16,6-6-3-16,1-5 1 0,-1-10 2 15,2-5 4 1,4-3-5-16,-3-5-1 0,1-2 2 16,-3-4-3-16,3 3-10 15,1-5-30-15,-2-6-36 16,-4 0-177-16</inkml:trace>
  <inkml:trace contextRef="#ctx0" brushRef="#br0" timeOffset="-178674.76">8600 7205 638 0,'0'0'106'0,"0"0"-86"16,0 0 4-16,0 0-12 16,0 0-12-16,0 0-3 15,16 11-3-15,-8 11 6 0,-4 9-2 16,-4 5-4-16,0 1 3 16,0-1 0-16,-9-7 5 15,-1-5-2-15,3-11 0 16,2-4 0-16,4-5 0 15,1-4 12-15,0 0 7 16,0 0 19-16,0 0-3 16,0 0-15-16,0 0-8 15,4 0-8-15,14-3-2 16,10-7-2-16,8-1 7 16,10 2-7-16,5-2-3 15,1 5 0-15,-1 0 3 16,-9 5 0-16,-8 1 0 15,-4 0 2-15,-15 0-2 16,-6 0-8-16,-8 0 7 0,-1 0-3 16,0 0 0-16,0 0 4 15,0 0 0-15,0 0 12 16,-1 0-3-16,-1 0-6 16,2 0-3-16,-3-1-49 15,3-13-163-15</inkml:trace>
  <inkml:trace contextRef="#ctx0" brushRef="#br0" timeOffset="-167335.36">1252 14497 74 0,'0'0'522'16,"0"0"-437"-16,0 0-59 15,0 0 15-15,0 0 16 16,0 0-7-16,0 0-9 16,23-54 4-1,-21 50-29-15,0 2-11 16,-2 1-4-16,0 1-1 15,0 0 0-15,0 0-9 16,0 0 0-16,-2 0 4 16,-6 0 5-16,-6 0-2 15,-2 0 2-15,-2 0-2 16,-6 7-2-16,-2 15-3 0,-3 10 6 16,-4 12 1-16,2 8-2 15,5 3 2-15,7-2-3 16,10-7 3-16,9-6 0 15,0-6 6-15,27-6-6 16,9-9 0-16,14-7 0 16,16-12 5-16,11 0-5 15,4-18-47-15,-2-8-45 16,-13-1 19-16,-16 4-24 16,-17 5 14-16,-19 10 26 15,-14 6 56-15,0 2-1 0,-20 0 2 16,-8 19 50-16,-2 6 4 15,6 0-1-15,11-5-30 16,13-1-23-16,1-3-1 16,28-5 1-16,14-6 3 15,12-5 16-15,6-2-16 16,2-20-3-16,-6-3-2 16,-11-3-12-16,-13 0 1 15,-17 5 13-15,-16 0 10 16,-3 3 29-16,-31-3-20 15,-8 3 5-15,-5 6 12 16,3 5-4-16,10 6 3 16,7 3-19-16,15 0-16 0,9 16 0 15,3 3-86-15,12 2-95 16</inkml:trace>
  <inkml:trace contextRef="#ctx0" brushRef="#br0" timeOffset="-166945.39">1834 14733 845 0,'0'0'18'0,"0"0"-18"15,0 0-8-15,0 0 8 16,106-12-5-16,-81 35-8 0,-8 7 0 15,-4 4-6-15,-8-2 2 16,-4-4 2-16,-1-6 6 16,0-7-18-16,-9-7 12 15,-1-6 15-15,1-2 3 16,1-13 14-16,5-17 5 16,3-9-19-16,0-4 19 15,11 5-11-15,11 7-10 16,5 9 6-16,0 12-4 15,-3 10-2-15,0 0 0 16,-5 4-1-16,-4 14 7 16,3 4-7-16,-6 5 8 15,-2 3-5-15,-1 2-1 0,-1-2-2 16,-2-10-109 0,2-10-304-16</inkml:trace>
  <inkml:trace contextRef="#ctx0" brushRef="#br0" timeOffset="-166508.58">2392 14606 724 0,'0'0'147'0,"0"0"-140"16,0 0 3-16,-85 20-9 15,70 0 9-15,3 0-8 0,11 3-3 16,1-4 1-16,4 2-2 15,18-2 0-15,4 3 4 16,-1-1 1-16,-1 2 3 16,-6-1-6-16,-9 1-2 15,-6-2-2-15,-3-2 0 16,0-2 1-16,-6-4 1 16,-3-9 4-16,3-1 6 15,1-3-5-15,1-5 12 16,4-18-15-16,0-9-34 15,16-3-63-15,13 3 52 16,7 7 28-16,1 7-3 16,-1 10 16-16,-3 6 8 15,-8 2-1-15,-3 2-3 16,-4 10 0-16,-3 2 22 0,-3 1-12 16,0 0-3-16,-6-2-2 15,0 0-1-15,-4-1-1 16,2-2-6-16,-1-2 1 15,-3-1-61-15,0-5-81 16</inkml:trace>
  <inkml:trace contextRef="#ctx0" brushRef="#br0" timeOffset="-166357.97">2774 14503 395 0,'0'0'229'15,"0"0"-229"-15,0 0-64 16,0 0-169-16</inkml:trace>
  <inkml:trace contextRef="#ctx0" brushRef="#br0" timeOffset="-165992.83">3068 14345 632 0,'0'0'126'16,"0"0"-123"-16,12 104 5 16,-6-45 54-16,1 4-24 15,5-1-30-15,-1-6 4 0,2-8 5 16,-5-13-12-16,2-10-1 16,-3-11 0-16,-5-7-3 15,-2-6 1-15,0-1 6 16,0 0-5-16,-21-15-3 15,-9-8-4-15,-7-4-50 16,-5 5 47-16,5 5-10 16,1 9-3-16,5 8 20 15,4 0 7-15,0 9 2 16,10 9 0-16,3 2 9 16,8-2-8-16,6 1 2 15,0-2-11-15,6-3 0 16,19 1 9-16,9-3-8 0,9-3 9 15,4-7-8-15,2-2-3 16,-3 0-97-16,-8-1-163 16</inkml:trace>
  <inkml:trace contextRef="#ctx0" brushRef="#br0" timeOffset="-165316.64">3359 14750 833 0,'0'0'56'16,"0"0"-51"-16,0 0-3 15,0 0 3-15,80-73-1 0,-74 64-4 16,-6 1-2-16,0 2-8 16,-7 0-56-16,-14 2-5 15,0 3 48-15,-1 1 21 16,5 0 2-16,5 0 7 15,4 3 15-15,3 9-6 16,2 5-4-16,3 5 6 16,0 2 10-16,6-1-9 15,10 3-9-15,2-3 0 16,2-2-2-16,-1-6 4 16,-1-4-7-16,1-5 2 15,-5-5-3-15,1-1-1 16,-3 0-2-16,1-11 17 0,-5-7 3 15,-1-7-4-15,-7-8-1 16,0-9-16-16,0-4-2 16,-14 1-11-16,-5 3-9 15,4 9 13-15,-1 9-19 16,5 11 28-16,5 6 4 16,5 2 7-16,1 5-4 15,0 0-7-15,10-1-6 16,11 1 3-16,12 0 3 15,1 0 7-15,-1 0-7 16,-2 0-1-16,-7 8-9 16,-10 6-4-16,-7 5-12 15,-6 6 2-15,-1 4 19 0,0 6 5 16,-1-1 2-16,-3 2-1 16,1-5 24-16,3-4-6 15,0-3 2-15,0-3 9 16,13-4-18-16,5-2 5 15,3-3 9-15,6-7-17 16,4-3 10-16,5-2 0 16,3 0 2-16,-2-2-14 15,-2-8-3-15,-7 2-4 16,-7 1-29-16,-11-1-100 16,-8-5-136-16</inkml:trace>
  <inkml:trace contextRef="#ctx0" brushRef="#br0" timeOffset="-163907.22">4272 14341 312 0,'0'0'373'16,"0"0"-319"-16,0 0 10 15,0 0-32-15,0 0 17 16,0 0-42-16,0 0-7 15,-30 0-5-15,33 41 5 16,6 11 20-16,3 3 3 16,1 2-14-16,-1-2-2 15,3-6 0-15,-4-8-5 0,-3-3 1 16,-2-9 1-16,-1-6-4 16,-2-3-2-16,-3-2-10 15,0-4-49-15,0-4-61 16,0-10-170-16</inkml:trace>
  <inkml:trace contextRef="#ctx0" brushRef="#br0" timeOffset="-162993.09">4144 14685 801 0,'0'0'83'16,"0"0"-78"-1,0 0-5-15,125-39 9 0,-60 26-9 16,4 2 0-16,-3 1 0 16,-5 0 0-16,-9 1 0 15,-10 1-15-15,-9 2-12 16,-14 2 0-16,-10 2 0 16,-7 2 17-16,-2 0 10 15,0 0 5-15,0 0 4 16,-5 0 25-16,-2 0-17 15,-1 10-11-15,1 15-6 16,5 7 0-16,2 3 7 16,0 1 4-16,9-6-8 15,11-3 2-15,2-6-5 16,0-8 1-16,2-7-1 0,-1-6 7 16,-1 0-5-16,-1-12-4 15,-6-8-13-15,-2-4-16 16,-10-5-7-16,-3-3-6 15,0 1 20-15,-9 1-13 16,-3 8 18-16,3 5 19 16,2 11 48-16,6 4 11 15,1 2-21-15,0 0-38 16,0 3-4-16,7 19 4 16,8 4 6-16,4 5 6 15,5 1 1-15,0-5 5 16,3-1-17-16,-2-5 8 0,0-5-4 15,-1-6-5-15,-3-5 4 16,0-5-2-16,0 0-1 16,-6 0-1-16,3-13 6 15,-9-6 3-15,-9-7-9 16,0-4-10-16,-19-7-10 16,-14-3 12-16,-3 2-14 15,0 5 8-15,8 10 14 16,7 7 8-16,12 7 22 15,7 5 1-15,2-1 1 16,9-1-32-16,23 0 2 16,11 0 6-16,9 4-4 15,6 2-4-15,-4 0 0 0,-5 14-3 16,-12 11 0-16,-13 6-16 16,-10 3 11-16,-7 2 1 15,-4-5 6-15,3-6 1 16,2-5 9-16,4-7-8 15,8-4 1-15,10-9 2 16,11 0-1-16,8-9 1 16,-1-14-4-16,-2-6-6 15,-12 2 6-15,-10-3 4 16,-15 2 0-16,-9 0 15 16,-9 2 16-16,-27-1-12 15,-10 4-22-15,-6 7 9 0,2 2 6 16,6 10-16-1,11 4 0-15,12 0-6 0,9 14-95 16,12 0-95-16,3 1-505 16</inkml:trace>
  <inkml:trace contextRef="#ctx0" brushRef="#br0" timeOffset="-162368.77">5895 13943 826 0,'0'0'34'0,"0"0"-21"0,0 0-13 15,0 0 0-15,-4 113 6 16,14-47 17-16,-1 2-12 16,0-5 0-16,-4-8-11 15,0-8 2-15,-3-9-2 16,-2-11 0-16,0-11 4 16,0-9-3-16,0-7 1 15,0 0 3-15,7 0 11 16,11-10 11-16,11-12-23 15,9-2-4-15,6 6-14 16,-4 13-18-16,-6 5-24 16,-8 9 27-16,-9 20 20 15,-12 3-7-15,-5 3 11 0,-6-2 1 16,-16-5 4-16,-2-6 7 16,3-8 37-16,0-3 26 15,3-9-14-15,3-2 0 16,0 0-13-16,3-4-8 15,6-14-35-15,6-9-56 16,0-8-56-16,15-3-178 16</inkml:trace>
  <inkml:trace contextRef="#ctx0" brushRef="#br0" timeOffset="-162054.59">6302 14362 725 0,'0'0'44'0,"0"0"-26"16,0 0 8-16,0 0-18 15,-7 87-7-15,31-71-2 16,9-4 2-16,7-4-1 16,0-6 6-16,-1-2 0 15,-8 0 0-15,-8-10-4 16,-8-3 10-16,-10-4 3 15,-5 0 51-15,-3-3-21 16,-25-3-11-16,-12-2-11 16,-11 4-5-16,2 4-13 15,4 4 2-15,15 10-6 16,11 3-1-16,13 0-4 0,6 6-39 16,0 11-115-16,21 1-52 15</inkml:trace>
  <inkml:trace contextRef="#ctx0" brushRef="#br0" timeOffset="-161402.83">6769 14328 789 0,'0'0'77'0,"0"0"-11"16,-82-6-5-16,60 9-28 0,2 15-18 15,6 7-14-15,5 4-1 16,7 2-1-16,2 2 1 16,0-5-1-16,16-5 1 15,1-5-2-15,2-7-1 16,-2-6 5-16,4-5-2 16,1 0 0-16,-1-13 1 15,1-10 6-15,-1-8-1 16,-4-8-2-16,-3-11-4 15,-3-10-2-15,1-12-11 16,-6-6-6-16,-3 1-6 16,-2 8 9-16,-1 19 16 15,0 16-1-15,0 16 3 0,0 10 20 16,0 8-10-16,0 0-12 16,-6 23-8-16,-4 19 8 15,-1 13 6-15,4 10 2 16,5 0 1-16,2-3-7 15,0-5 13-15,4-9-12 16,11-7-1-16,1-9 3 16,0-12-5-16,1-8 0 15,3-7-4-15,3-5 8 16,5 0 1-16,5-12 4 16,2-13-8-16,-3-3 3 15,-3-5-4-15,-4 1-9 0,-6 4 4 16,-7 6 5-1,-4 9 4-15,-4 8 0 0,-4 5 9 16,0 0-13-16,0 0-9 16,0 18 3-16,0 7 2 15,0 6 4-15,3 3 3 16,-1-2-3-16,-1-3-1 16,-1-4 1-16,0-3 1 15,0-5-1-15,0-6-53 16,0-8-114-16,-10-3-251 15</inkml:trace>
  <inkml:trace contextRef="#ctx0" brushRef="#br0" timeOffset="-161256.21">7171 14147 835 0,'0'0'121'15,"0"0"-97"-15,0 0-24 16,0 0 0-16,0 0-34 15,0 0-147-15,1 43-90 16</inkml:trace>
  <inkml:trace contextRef="#ctx0" brushRef="#br0" timeOffset="-160641.85">7338 14364 738 0,'0'0'295'0,"0"0"-254"0,0 0-33 16,0 0 5-16,0 0-8 15,0 0-5-15,88-62 1 16,-84 51-2-16,-4 3 1 16,0-1-59-16,-4 0-10 15,-11 0 7-15,-3 4 22 16,3 1 40-16,3 4 3 15,3 0 10-15,0 2 1 16,3 15-2-16,0 6-5 16,6 4 10-16,0 4-6 15,2-5 4-15,13 1-2 0,0-7-3 16,2-3 0-16,-1-7-3 16,0-2-2-16,-4-6 9 15,3-2-11-15,0 0 13 16,1-14 8-16,-1-9 1 15,0-7-16-15,-5-7-8 16,-1-8-2-16,-3-4 1 16,-1 1-11-16,-4 7-21 15,-1 14 18-15,0 14 7 16,0 8 7-16,0 5-1 16,0 0-1-16,0 2-15 15,5 18 6-15,4 9 5 0,5 6 6 16,2 1 1-1,0 3-1-15,0-1 0 0,2 0 3 16,-3-3-3-16,-3-2 0 16,-5-8 1-16,-2-7-1 15,-5-6 0-15,0-7 11 16,0-2 20-16,0-1 10 16,-14 0 23-16,-9 3 2 15,-12 1-37-15,-4 2-29 16,-2-2-20-16,5-6-195 15,11 0-710-15</inkml:trace>
  <inkml:trace contextRef="#ctx0" brushRef="#br0" timeOffset="-159527.37">8011 14228 72 0,'0'0'726'16,"0"0"-632"-16,0 0-5 16,0 0-42-16,0 0 5 15,0 0-28-15,-75-34-10 16,50 51-11-16,4 5-3 15,7 1 1-15,5 1-2 16,5 0 1-16,4-1-3 16,1-5-2-16,19-4 5 15,5-5-1-15,5-6 0 16,4-3 1-16,1 0-30 16,-7-9-3-16,-7-4-3 15,-12 3 8-15,-9-1 17 16,0 3-5-16,-11 0-4 15,-8 4 12-15,5 1 8 0,6 2 4 16,6-1 16-16,2 2-5 16,5-6-14-16,26-7 7 15,18-5-16-15,11-6 7 16,4-5-26-16,-6 1-1 16,-11-3-4-16,-9 0-6 15,-15 0 22-15,-10 1-9 16,-10 3 8-16,-3 4 0 15,0 3 17-15,-9 6 12 16,0 8 36-16,5 5-6 16,-1 1-4-16,1 15-38 0,-4 23 4 15,-1 20 5-15,2 13 26 16,1 8-6-16,4 4 12 16,2-4 1-16,0-3-24 15,0-8-9-15,11-6-3 16,4-11 5-16,-2-10-10 15,2-8-1-15,0-11 0 16,1-10-1-16,-1-10 2 16,6-2 1-16,3-6-1 15,-3-19 2-15,-2-7-3 16,-8-4-3-16,-11-4-13 16,0 0-8-16,-17 2 13 0,-10 9 0 15,-4 2 7 1,0 8 4-16,5 2 8 0,6 5-8 15,8 3 22-15,6 1 3 16,6 2 12-16,0 0-15 16,2-7 4-16,22-4-26 15,14-4 3-15,7-3-5 16,13 0 6-16,0 2-4 16,-1-1 0-16,-2 4 0 15,-9 5-6-15,-7 5-62 16,-17 3-82-16,-20 0-205 15</inkml:trace>
  <inkml:trace contextRef="#ctx0" brushRef="#br0" timeOffset="-157554.22">9021 14316 731 0,'0'0'41'15,"0"0"-38"-15,0 0-6 16,0 0 2-16,0 0 1 16,0 0 2-16,91 95 1 15,-85-59-3-15,-3-4-9 16,-3-6 9-16,0-7-2 16,0-4-6-16,-11-6 8 15,-1-4-1-15,2-3 2 16,1-2-1-16,3-7 28 15,3-17-19-15,3-9 2 16,0-7-10-16,15-3-2 16,12 0 2-16,4 6 3 15,5 11-4-15,0 11 1 0,-3 11-6 16,-5 4 5-16,-3 10-1 16,-4 12-1-16,-3 6 2 15,-5 2 9-15,-5 0-7 16,-4-3 3-16,-4-4 3 15,0-1-1-15,0-7-4 16,0-3 3-16,0-4 6 16,-4-3-8-16,4-5-4 15,0 0 18-15,0-10 51 16,0-18 10-16,0-13-77 16,16-11-2-16,10-1 0 15,5 5 0-15,3 10-33 0,3 15 30 16,-5 13 3-1,-5 10-2-15,1 0 0 0,-5 21 1 16,3 7 0-16,-2 7 1 16,1 2 8-16,2-4 6 15,-3-5-2-15,3-6-12 16,-3-10 6-16,3-6-1 16,-5-6-4-16,-1 0 12 15,-1-3-7-15,0-14-4 16,-8-6 3-16,-6 0-5 15,-6-4 0-15,0 6-10 16,-10 3 6-16,-11 7 2 16,1 7 2-16,0 4 1 0,-4 4-1 15,3 17-3-15,4 7-4 16,7 0 5-16,3 0 1 16,7-2 1-16,0-2-1 15,1-6-1-15,12-5-4 16,3-7 6-16,0-4-6 15,-2-2 5-15,5 0-2 16,-6-16-1-16,2-4 4 16,-4-5-1-16,-4-2 2 15,3 1-1-15,-4 2 0 16,0 7 0-16,0 7 1 16,0 6 2-16,-1 4-1 15,2 0-2-15,4 11-2 16,3 9 2-16,-1 6 7 0,1 1 18 15,1 1-8-15,0-3-12 16,2-5 12-16,-3-4-7 16,-5-8 6-16,-5-5-8 15,3-3 4-15,-5 0 9 16,1 0 18-16,5-5 7 16,4-11 3-16,3-6-25 15,3-8 2-15,-5-7-20 16,-5-8-3-16,-5-9 3 15,-3-9-6-15,0 1-19 16,-3 8 6-16,-7 14-18 16,-1 20 20-16,4 11 11 15,2 7-8-15,4 2 1 0,-4 0 1 16,5 19-7-16,0 14-1 16,0 11 11-16,0 9 3 15,12 1 4-15,9-2-3 16,2-3 1-16,0-4 1 15,0-8 4-15,-5-9-5 16,-5-8 9-16,-2-9 2 16,-4-4-12-16,-3-7 8 15,-1 0 5-15,-3 0 3 16,2 0 12-16,4-3 1 16,3-14 5-16,6-9 1 15,0-11-31-15,-2-9-4 0,-3-13-1 16,0-7-5-1,-2-3-15-15,-2 10 0 0,-1 17-11 16,-2 17 15-16,-3 15 14 16,0 9-6-16,0 1 5 15,0 0-23-15,3 17 5 16,4 13 17-16,10 9 0 16,5 8 3-16,2 5 0 15,6 2 1-15,1-2-9 16,-5-2 8-16,-6-6-2 15,-9-7-8-15,-8-9 5 16,-3-11 3-16,0-8-2 16,0-6-1-16,-5-1 6 15,-18-2 17-15,-15 1 39 16,-7 0-37-16,-4 1-19 0,3-2-27 16,4 0-206-16,15-4-612 15</inkml:trace>
  <inkml:trace contextRef="#ctx0" brushRef="#br0" timeOffset="-156676.8">10778 14133 831 0,'0'0'122'16,"0"0"-122"-16,0 0-1 16,0 0 1-16,0 0-1 15,97 26-9-15,-79 9 4 16,-3 5 6-16,-6-2-2 16,-7-2 6-16,-2-4-6 15,0-10 6-15,0-7-5 0,0-9 1 16,0-3-5-16,0-3 5 15,0 0 5-15,0 0 28 16,0-15 22-16,7-15-29 16,6-9-25-16,13-5 2 15,5 1 0-15,3 8-3 16,1 11-1-16,-2 14-2 16,-5 10 0-16,-6 0 2 15,-4 20-8-15,-8 8-11 16,-2 5 18-16,-7 2 0 15,-1 0 2-15,0-4-1 16,0-6 1-16,-9-5 2 16,3-6-2-16,-1-5 0 0,3-7 6 15,4-2-6-15,0 0 4 16,0-7 11-16,14-20-3 16,10-13-12-16,8-7-1 15,2-1 1-15,2 9 7 16,-5 11-1-16,-6 12-2 15,-6 10-3-15,-6 6 7 16,-6 0-8-16,1 16 0 16,-1 11 6-16,-4 6 5 15,-3 6 3-15,0 0-11 16,0 0-1-16,-7-3-2 16,1-2-37-16,6-11-130 15,0-12-378-15</inkml:trace>
  <inkml:trace contextRef="#ctx0" brushRef="#br0" timeOffset="-156472.34">11712 14293 977 0,'0'0'66'15,"0"0"-64"-15,0 0-2 16,0 0 31-16,0 0-14 15,28 86-12-15,-17-67-4 16,-4 1 3-16,-1 3-4 16,-3 0-46-16,-3-2-125 15,0-6-415-15</inkml:trace>
  <inkml:trace contextRef="#ctx0" brushRef="#br0" timeOffset="-155176.31">12310 14235 672 0,'0'0'108'0,"0"0"-34"16,0 0 14-16,0 0 4 15,0 0-46-15,0 0-41 16,-58 21-5-16,36 13-3 16,7 1 2-16,6-2 1 15,6-7-2-15,3-7 2 16,0-6-4-16,0-5-6 16,12-4-7-16,1-4 16 0,7 0-15 15,9-7 10-15,6-14-10 16,1-6 4-1,-2 1-8-15,-1 3 20 0,-3 7-14 16,-2 6 14-16,-4 10 6 16,-5 0-6-16,-8 4-8 15,-4 15 1-15,-4 3-5 16,-3 1 7-16,0-2 5 16,0 0 1-16,-7-7 7 15,-1-2-3-15,-1-6 5 16,5-3 3-16,2-3-6 15,1 0 14-15,1-3 12 16,0-17-3-16,0-10-28 0,13-5-2 16,10-6 0-1,5 3-1-15,2 6 1 0,3 7 2 16,-2 14-1-16,-3 10-2 16,-1 1-2-16,-5 5-9 15,1 16 7-15,-1 5 5 16,4 2-2-16,-1 0 7 15,2-2-4-15,0-3-1 16,-1-8-2-16,2-5 0 16,1-9 4-16,7-1 2 15,-2 0-4-15,-2-16-2 16,-6-1 1-16,-7-3-8 16,-5-2 9-16,-9-2-2 15,-5-1-13-15,0 0 9 0,-19 3 6 16,-1 5 14-1,-4 5-10-15,-1 6 11 0,-2 6-1 16,-1 0-13-16,1 12 0 16,4 8 1-16,2 9-2 15,5 3 0-15,7 2-1 16,5-2 1-16,4-2 1 16,0-3-1-16,3-7-3 15,10-7-2-15,8-6 5 16,3-7 3-16,6 0-3 15,0-12 8-15,2-10 1 16,-3-7 4-16,-6-5-13 16,-4-9 1-16,0-10-2 0,-9-5 1 15,-2-9 0 1,-5-1-4-16,-3 8 1 0,0 9-5 16,0 14 3-16,0 15 10 15,-3 12 19-15,-2 7 16 16,2 3-10-16,-3 14-30 15,-3 23 2-15,-5 13-2 16,7 12 31-16,4 3 1 16,3 1-11-16,0-3-2 15,8-5-19-15,5-4 1 16,-1-8-1-16,2-5-5 16,1-10-130-16,-2-12-78 0,2-13-660 15</inkml:trace>
  <inkml:trace contextRef="#ctx0" brushRef="#br0" timeOffset="-154292.68">13528 14199 752 0,'0'0'94'0,"0"0"-57"16,0 0 21-1,0 0-42-15,0 0-16 0,0 0-3 16,94-40 2-16,-73 61 0 16,-5 7-11-16,-4 3 12 15,-7 2 5-15,-4-1-5 16,-1-6-8-16,0-7 8 16,0-4 0-16,0-8 0 15,-1-4-1-15,-1-3 1 16,2 0 2-16,0 0 19 15,0-9 27-15,0-15-28 16,5-9-20-16,11-3 0 16,2-2 10-16,4 6-8 0,2 6-2 15,0 14-8 1,-3 8 1-16,0 4 5 0,-7 6-1 16,0 15-7-16,-6 7 6 15,-4 3 4-15,-4 1-9 16,0 0 9-16,0-7 0 15,0-3 1-15,0-6 0 16,-3-5-1-16,-1-4 0 16,1-2-1-16,1-4-1 15,2-1 2-15,0 0 14 16,0-20 23-16,14-12-23 16,9-11-5-16,12-4-14 0,1 0 12 15,1 9-5-15,-5 9 1 16,-5 15-3-16,-9 8-3 15,0 6 1-15,-6 2-3 16,-3 20-6-16,1 7 11 16,-7 9 6-16,-1 2 8 15,-2 2-6-15,0-2-7 16,0-3 2-16,-6-4-1 16,-1-3-2-16,1-5-64 15,4-7-69-15,2-10-220 16</inkml:trace>
  <inkml:trace contextRef="#ctx0" brushRef="#br0" timeOffset="-153941.09">14433 14349 856 0,'0'0'107'0,"0"0"-107"16,0 0 0-16,0 0-14 16,0 0-7-16,0 0 18 15,36 97 3-15,-45-66 5 16,-1-6 3-16,8-9 11 16,2-8 4-16,0-6-7 15,0-2 8-15,15 0-4 0,18 0-2 16,10 0 43-1,5 0-50-15,-3-2 2 0,-5-2-13 16,-9 4-1-16,-13 0-6 16,-7 0 2-16,-5 0-24 15,-6 0-28-15,0 0-12 16,0 0-18-16,0 0-138 16,-11 0-277-16</inkml:trace>
  <inkml:trace contextRef="#ctx0" brushRef="#br0" timeOffset="-151389.4">14947 14229 688 0,'0'0'117'16,"0"0"-41"-16,0 0-12 15,0 0 12-15,0 0-24 0,0 0-12 16,7-83-24-16,11 74-15 16,9 2-1-16,6 7 0 15,-2 0-3-15,-1 23-7 16,-8 10-4-16,-7 2 4 16,-5 3 4-16,-8-6 6 15,-2-3-2-15,0-9 0 16,0-8 1-16,0-5-2 15,-3-4 3-15,0-3 0 16,-1 0 0-16,1 0 9 16,1-5 3-16,2-13 1 15,0-11-13-15,16-7-15 16,17-3-2-16,8 3 4 0,3 9-2 16,-3 14-11-16,-7 13 6 15,-4 0 8-15,-9 18 6 16,-8 9-4-16,-8 5 3 15,-5 0 7-15,0-3 0 16,0-5 0-16,-2-4 0 16,-7-6 0-16,-1-1 2 15,-4-4 6-15,4-4-5 16,2-3 7-16,3-2-7 16,5-1 20-16,0-18 22 15,1-14-38-15,21-9-4 16,13-8-1-16,8 1-2 15,5 5-5-15,2 13 0 0,-2 13 4 16,-5 14 1-16,-8 4 4 16,-7 8-4-16,-9 14-7 15,-4 7-7-15,-2 3 14 16,-2 2 7-16,-2-5-7 16,0 0 3-16,3-7-5 15,3-5 2-15,4-5-5 16,8-11-26-16,3-1-27 15,1-4 31-15,-4-15 27 16,-6-2-1-16,-9-1 2 16,-9 1 25-16,-3 7 9 15,0 1 29-15,-5 7-7 16,-9 6-47-16,2 0-9 16,-2 7-1-16,5 17-7 15,8 6-2-15,1 3 1 16,4-1 8-16,20-4-2 0,8-4-2 15,2-6-13-15,2-8 15 16,-2-8-5-16,-7-2 4 16,-6 0 3-16,-9-8 9 15,-8-10 13-15,-4-1-7 16,-1-7 17-16,-23-4-12 16,-13-1-12-16,-7-1-4 15,1 5-4-15,6 9-1 0,13 13 1 16,9 5-53-1,12 0-172-15,3 3-529 0</inkml:trace>
  <inkml:trace contextRef="#ctx0" brushRef="#br0" timeOffset="-151043.8">16216 14105 958 0,'0'0'20'16,"0"0"-19"-16,48 93-1 15,-18-50 4-15,4-1 0 16,-1-5-1-16,-1-10 3 0,-9-3 1 16,-5-11-2-16,-7-6 1 15,-8-4-3-15,0-3 7 16,-3 0 51-16,1 0 42 15,5-10-1-15,1-12-15 16,2-10-73-16,0-7 4 16,0-5 27-16,-1-1-34 15,-2 5-3-15,0 5-8 16,0 13-6-16,0 8-22 16,1 7-68-16,2 4-94 15,3 2-40-15,1-2-156 16</inkml:trace>
  <inkml:trace contextRef="#ctx0" brushRef="#br0" timeOffset="-150891.21">16691 14103 576 0,'0'0'93'15,"0"0"-53"-15,0 0 56 16,7 84-26-16,-4-57-33 16,1 0-18-16,0 0-9 15,-2-5-8-15,-2-2-2 16,0-5-47-16,0-7-126 15,0-8-475-15</inkml:trace>
  <inkml:trace contextRef="#ctx0" brushRef="#br0" timeOffset="-150772.53">16786 13918 593 0,'0'0'18'0,"0"0"-18"16,0 0-229-16,0 0-153 15</inkml:trace>
  <inkml:trace contextRef="#ctx0" brushRef="#br0" timeOffset="-149956.7">16886 14105 777 0,'0'0'87'0,"0"0"-4"15,0 0-39-15,0 0-41 0,0 0-3 16,89-39-3-16,-63 63 1 16,-8 7-12-16,-8 4 3 15,-8 2 4-15,-2-6 7 16,-2-4-1-16,-13-7 1 16,-1-8-2-16,1-4 2 15,-3-2 14-15,5-5-3 16,1-1 4-16,6 0-4 15,4-7 13-15,2-15 16 16,6-12-28-16,18-12-11 16,9-4 0-16,4 2-2 15,-1 10 6-15,-3 12-10 16,-9 15 6-16,-6 10-2 0,-8 1 1 16,-1 12-7-1,1 19-9-15,4 7 16 0,2 6 0 16,4-1 12-16,8-7 0 15,5-6-6-15,9-10 0 16,3-11 11-16,2-5-10 16,-2-4 2-16,-2-4-7 15,-7-12-2-15,-12-7 2 16,-9-1-2-16,-15-1 0 16,0 0-11-16,-12 5 11 15,-10 8 4-15,-4 6 7 16,1 6 0-16,0 6-11 0,2 16-2 15,-1 6 0 1,8 1-2-16,5 0 4 0,8-2-2 16,3-5 0-16,0-4 4 15,14-8-3-15,4-3 2 16,2-7 1-16,0 0 5 16,1 0 3-16,-4-13-3 15,-4-2 7-15,-6 1-13 16,-4 3-1-16,-3 8-2 15,0 3-1-15,0 13-8 16,0 25-16-16,-15 19 27 16,-6 13 2-16,-4 11 0 15,-3-1-2-15,-5 1 0 0,0-9 0 16,-1-8-3 0,-1-9-2-16,-1-17 5 0,1-10 3 15,-1-9 25-15,1-10 30 16,3-6 6-16,1-3-14 15,4-1-21-15,3-16-6 16,1-9-8-16,0-3-15 16,0-3-10-16,2 1-55 15,-3 9-30-15,-1 4-31 16,-6 1-125-16</inkml:trace>
  <inkml:trace contextRef="#ctx0" brushRef="#br0" timeOffset="-147983.16">17828 14174 109 0,'0'0'187'0,"0"0"-89"16,0 0-32-16,0 0-14 15,0 0-24-15,0 0 43 16,-41-69 5-16,38 60-29 16,2 0 3-16,-2 3 18 15,2 5-13-15,1-1-4 16,0 2-15-16,0 0-10 16,0 3-26-16,-2 19 0 15,-1 12 0-15,0 6 9 16,3-1 2-16,0-3-10 15,0-5 2-15,0-4-3 0,0-4-1 16,-3-4-36-16,-8-7-97 16,-2-12-132-16</inkml:trace>
  <inkml:trace contextRef="#ctx0" brushRef="#br0" timeOffset="-147816.06">17735 13849 892 0,'0'0'50'15,"0"0"-40"-15,0 0-10 16,0 0-47-16,0 0-23 16,0 0-202-16</inkml:trace>
  <inkml:trace contextRef="#ctx0" brushRef="#br0" timeOffset="-147346.99">18066 14115 893 0,'0'0'17'0,"0"0"-17"16,0 0 0-16,0 0-1 16,0 0 2-16,0 0-2 15,66-7-6-15,-54 38 3 16,-3 6-2-16,-6 2 8 16,-2-2-2-16,-1-7 2 15,0-10 3-15,0-7-5 16,0-7-2-16,0-3 0 15,0-3-3-15,0 0 5 16,0-16 28-16,0-16-28 16,0-8-22-16,5-9 8 15,11-1 13-15,5 7 1 16,3 9-2-16,1 13 9 0,-2 11-7 16,-1 8 8-1,-1 2-3-15,-5 6-5 0,1 17 12 16,-8 5 5-16,0 6 9 15,-5 0-10-15,-4 0-7 16,0-2-7-16,0 1-1 16,0-1-1-16,-6-7-81 15,2-11-138-15</inkml:trace>
  <inkml:trace contextRef="#ctx0" brushRef="#br0" timeOffset="-146812.91">19071 13889 809 0,'0'0'74'0,"0"0"-19"16,0 0 16-16,-90-45-25 15,50 45-21-15,4 8-23 16,1 14-1-16,13 3-2 16,10 2 1-16,7 2-3 15,5 3-1-15,3-3 2 16,23 1 0-16,8 1 2 16,7 1 5-16,4 0-1 15,-2 1-4-15,-11 0-18 16,-8-4-7-16,-13-3 15 15,-10-6 2-15,-1-4-3 0,-10-4 11 16,-19-4 17-16,-11-5 53 16,-5-3-12-16,-2 0-2 15,3-16-43-15,12-5-13 16,11-8-39-16,13-10-148 16,8-8-756-16</inkml:trace>
  <inkml:trace contextRef="#ctx0" brushRef="#br0" timeOffset="-146504.74">19145 13303 781 0,'0'0'87'0,"0"0"-10"15,0 0 2-15,0 0-22 16,0 0-57-16,0 0-12 16,0 51 12-16,0 3 9 15,4 3 3-15,2-1 0 16,-1 1-9-16,-3 2-6 0,-2 0-13 15,0-9-133 1,0-13-471-16</inkml:trace>
  <inkml:trace contextRef="#ctx0" brushRef="#br0" timeOffset="-146017.28">19752 13584 574 0,'0'0'190'0,"0"0"-177"16,-91-51-6-16,72 46 11 15,7 5 10-15,3 0-16 16,0 13-12-16,1 18 0 15,4 11 11-15,1 6 24 0,3 9-5 16,0 3-6-16,6 1 1 16,1-4-9-16,1 0-4 15,-2-2-1-15,0-3-8 16,-2-4 1-16,1-4-4 16,-4-6 1-16,1-8-1 15,-2-7-9-15,0-5-40 16,0-3-43-16,0-5-24 15,0-3-88-15</inkml:trace>
  <inkml:trace contextRef="#ctx0" brushRef="#br0" timeOffset="-145782.91">19388 14119 886 0,'0'0'110'0,"0"0"-54"16,0 0 8-16,0 0-50 15,127-60-8-15,-66 44 1 16,0 3-5-16,-4 5 1 16,-14 2-3-16,-10 6-10 15,-11 0-93-15,-10 0-92 16,-8 0-107-16</inkml:trace>
  <inkml:trace contextRef="#ctx0" brushRef="#br0" timeOffset="-144399.23">19830 13946 136 0,'0'0'682'15,"0"0"-608"-15,0 0-61 16,0 0-10-16,91 14-3 15,-64 11-3-15,-4 6 3 16,-9 2 0-16,-6-5 0 16,-7-4 0-16,-1-9-3 15,0-8 0-15,0-3 3 0,0-4 30 16,0 0 53 0,0 0 22-16,0-15-9 0,0-10-74 15,10-8-9-15,7-5-11 16,8-3-4-16,6 5 1 15,5 3-8-15,6 10-47 16,-2 6 21-16,1 8-23 16,-5 4 9-16,-5 1-4 15,-7 3 24-15,-7 0 7 16,-9 1 22-16,-7 0 6 16,-1 0-6-16,0 0 0 15,-3 0 17-15,-14 1 1 16,-10 14 1-16,1 7-3 15,-1 2-14-15,8 4 5 0,9 2-7 16,0 3 0-16,10-2-3 16,0-1 3-16,0-3 0 15,16-9 3-15,0-4-3 16,-1-6 0-16,1-8-7 16,-2 0-6-16,-2 0 13 15,-2 0 2-15,-5-15 1 16,-1-4 3-16,1-8-3 15,-1-3-1-15,-1-3-2 16,4 5 7-16,-1 6-4 16,0 9 9-16,2 7 0 15,7 5-4-15,1 1-8 16,7 3-1-16,0 14-9 0,-1 7 7 16,-2 2 1-16,-5 3 2 15,-4-1-5-15,-4-4-7 16,-4-5-18-16,-1-7 17 15,-2-5 3-15,0-4-4 16,0-3 8-16,0 0 6 16,0-2 9-16,0-13 21 15,0-9-21-15,0-7-9 16,11-3 0-16,8 0 0 16,3 7-14-16,2 8 5 15,-1 10-16-15,-3 7-3 16,-2 2-5-16,-5 8 23 0,-3 9 0 15,-5 4 10-15,-3 0-2 16,-2 0 2-16,0-1 0 16,0-6 0-16,0-4 4 15,0-6 0-15,0-2 11 16,0-2-12-16,0 0-3 16,0 0 1-16,9 0 7 15,10-17 8-15,5-5-15 16,6 0 5-16,-2 4-3 15,-3 5 1-15,-4 9-4 16,-4 4-3-16,-5 0 0 16,-5 8-10-16,-1 9-1 15,-6 6 14-15,0 3 4 16,0 1 3-16,-6-2 8 0,-5-6 8 16,-2-5-10-16,-2-2 1 15,-1-3 2-15,2-4-2 16,5-5-6-16,7 0-2 15,2-16 20-15,5-14-21 16,20-9-5-16,10-4-6 16,5 6 5-16,4 7-8 15,2 10 3-15,-3 12 3 16,3 8 0-16,-1 0 3 16,-4 7-4-16,-3 9 4 15,-5 0 0-15,-3-2 3 16,-2-2-3-16,-2-7 5 15,-7-4-8-15,-4-1 4 0,-6 0-2 16,-3-16 1-16,-6-6-16 16,0-3-11-16,0-4 8 15,-9 1 19-15,-4 3 4 16,1 7 0-16,2 6 6 16,-1 10 15-16,2 2 1 15,-2 0-20-15,-2 18-3 16,2 9-1-16,5 8 0 15,5 5 11-15,1 4-4 16,7-1 4-16,14-4-7 16,5-3 3-16,2-9-8 15,2-6 2-15,3-11 4 16,7-4-2-16,0-4 0 0,1-2 15 16,-7 0-6-16,-10-2-12 15,-8-5-2-15,-10-3-52 16,-6-2-82-16,0-1-144 15</inkml:trace>
  <inkml:trace contextRef="#ctx0" brushRef="#br0" timeOffset="-142596.58">22275 14268 846 0,'0'0'115'0,"0"0"-89"15,0 0 24-15,0 0-6 16,0 0-27-16,9-90-17 16,6 62 4-16,4-7-4 15,1-8 0-15,-1-5 0 16,-1-8-6-16,-6-10-1 15,-1-8-7-15,-4 3 0 16,-6 8 6-16,-1 16 6 16,0 18 2-16,0 14 21 15,0 6-19-15,0 8 18 16,-3 1-19-16,-9 15-1 16,-3 21-12-16,-5 20 12 15,-1 12 2-15,6 3 4 16,6-4-4-16,5-8-2 0,4-6 8 15,0-7-8-15,1-8-1 16,15-10 0-16,2-9-1 16,2-12 0-16,3-7 0 15,3 0 2-15,1-10 6 16,-6-11-2-16,-1-3-1 16,-3 0 3-16,-5 5-1 15,-5 4-5-15,-4 9 1 16,0 6 2-16,1 0-3 15,6 6-20-15,3 17-7 16,9 7 25-16,2 1 2 16,3-2 0-16,0-3 3 15,-4-10 0-15,-4-5 0 0,-7-5 6 16,-4-6-6-16,-3 0 3 16,0 0 21-16,-1-13 35 15,1-11-13-15,-5-4-21 16,0-6-21-16,-11-2-4 15,-11-1-3-15,-2 5-8 16,1 6 2-16,0 9-61 16,2 10-51-16,3 6-56 15,-3 1-270-15</inkml:trace>
  <inkml:trace contextRef="#ctx0" brushRef="#br0" timeOffset="-142351.23">22120 13894 946 0,'0'0'105'0,"0"0"-52"15,0 0-4-15,0 0-17 16,112-35-19-16,-30 28-8 15,2 2-3-15,-4 5-2 16,-11 0-49-16,-13 5-169 16,-11-2-280-16</inkml:trace>
  <inkml:trace contextRef="#ctx0" brushRef="#br0" timeOffset="-141795.17">22903 13852 863 0,'0'0'167'0,"0"0"-167"0,0 0-3 16,-30 82 3-16,30-46 0 15,0-1 1-15,14-3-1 16,4-5 1-16,-2-7-1 16,-1-6 6-16,-6-7-6 15,-4-4-1-15,-2-3-17 16,-2 0 18-16,3-17 10 15,1-8-10-15,2 2-14 16,1 3 14-16,-1 8-3 16,4 4-4-16,2 7-6 15,8 1 4-15,3 0 9 0,4 13 0 16,2 4 4 0,-3-2-4-16,0 2 0 0,-2-7 1 15,-3-3 0-15,-8-4 5 16,-5-3 6-16,-5 0 16 15,-1 0 19-15,2-12 24 16,1-6-4-16,-2-7-43 16,-4-7 5-16,0-3-15 15,0-6-8-15,-4-6-6 16,-7 5-6-16,2 12 1 16,4 13-46-16,2 17-19 15,3 0-61-15,0 20-199 16</inkml:trace>
  <inkml:trace contextRef="#ctx0" brushRef="#br0" timeOffset="-141396.24">23466 13903 802 0,'0'0'113'0,"0"0"-101"15,0 0 6-15,0 0-14 16,0 0-4-16,-75 87 4 16,75-59-8-16,0 0 7 15,9-3-5-15,3-2 4 16,0-8-4-16,-5-5 1 0,-1-7-11 16,-1-2 6-16,-4-1 6 15,1 0 7-15,2-5 17 16,1-12 10-16,-1-7-27 15,4-3 2-15,-1 1-2 16,3 5-4-16,-1 9 8 16,2 4 8-16,2 6-5 15,5 2-8-15,3 0-5 16,3 16 2-16,1 8-3 16,-2 4 8-16,-1 3-7 0,-4 1-1 15,-8-3-5 1,-5-5-82-16,-5-12-100 0,0-11-368 15</inkml:trace>
  <inkml:trace contextRef="#ctx0" brushRef="#br0" timeOffset="-141113">23720 13981 692 0,'0'0'46'16,"0"0"-36"-16,0 0 7 15,64 91 9-15,-54-62-11 16,-4-5 0-16,-5-9-6 16,-1-6 5-16,0-6 5 15,0-3 16-15,0 0 45 0,0 0 24 16,0-16-3-16,0-9-64 16,0-10-23-16,5-11 8 15,13-7-17-15,4-2-5 16,8 4-7-16,1 13-27 15,2 15-28-15,4 18-40 16,-1 5-39-16,-3 9-32 16,-3 10-295-16</inkml:trace>
  <inkml:trace contextRef="#ctx0" brushRef="#br0" timeOffset="-140413.87">24343 13883 657 0,'0'0'137'0,"0"0"-71"0,0 0 1 16,-104-15-12-16,69 26-2 16,2 12-21-16,5 5-19 15,7 3-6-15,6 2-6 16,9 0 0-16,6-6-1 16,0-3-8-16,3-6 8 15,11-7-2-15,3-7 1 16,6-4 1-16,-1 0 5 15,4-18 5-15,0-9 3 16,0-5-5-16,-1-8-8 16,-4-8-1-16,0-13-14 15,0-9 6-15,-5-6-8 16,1 3-8-16,-7 17 19 0,-2 15 6 16,-4 18 5-1,-4 12 7-15,0 5 11 0,0 5 14 16,0 1-17-16,0 7-20 15,0 27-18-15,0 18 18 16,0 17 6-16,0 5 5 16,0-2 3-16,0-7 6 15,12-8-4-15,5-10 1 16,0-8 5-16,4-11-18 16,-3-9 4-16,1-9-2 0,0-9 8 15,1-1 14 1,3-5 18-16,3-18 16 0,3-11-16 15,-5-9-29-15,0-4-6 16,-4-6-11-16,-3 8-1 16,-4 9-7-16,-7 13 3 15,-3 13-1-15,-3 6 2 16,0 4-11-16,0 0-21 16,0 0-7-16,5 17-19 15,8 7 16-15,7 10 40 16,5 3 3-16,3 5-2 15,2 0 2-15,-3 1-10 16,-9-1-9-16,-6-3 7 16,-8-5 10-16,-4-7 3 15,0-9 2-15,-9-2 4 0,-15-2 39 16,-8-1 20-16,-10-1-13 16,-6-4-36-16,-3-3-14 15,4-5-100-15,-4-7-201 16</inkml:trace>
  <inkml:trace contextRef="#ctx0" brushRef="#br0" timeOffset="-138732.92">706 15619 740 0,'0'0'211'15,"0"0"-146"-15,0 0-10 16,0 0-3-16,0 0-40 16,0 0-11-16,0 0 1 15,76-70-1-15,-36 54 0 0,-1 2-1 16,-4 2-3-16,-7 2 2 15,-6 0-3-15,-10 6-26 16,-3-2-8-16,-9-3 21 16,0-1 16-16,-7-7-14 15,-16-2-38-15,-5 2 24 16,-9 3 27-16,4 6 2 16,2 6 1-16,1 2 3 15,4 0-4-15,2 10 0 16,4 10 9-16,3 5 0 15,8 1-8-15,6 3-1 16,3-2 3-16,3-2 0 16,21-6 0-16,9-1 8 0,13-7-11 15,5-6 4-15,12-5 3 16,-1 0-2-16,-2 0-5 16,0-13-14-16,-10-2-2 15,-10 1 12-15,-8 0 0 16,-8 4 2-16,-14 3 2 15,-8 0 1-15,-2 2 9 16,0 1 8-16,-11-1 1 16,-8 5-6-16,1 0-4 15,-9 5-5-15,3 12-4 16,-1 8-3-16,5 0 3 16,7 2-1-16,9 1-8 0,4-3 6 15,0-5-1 1,3-4 4-16,11-8-13 0,0-7-12 15,7-1 10-15,-2 0 8 16,1-13 7-16,-4-8 8 16,-4-3-8-16,-3 1 1 15,0 2 3-15,-2 4 1 16,-2 7 8-16,-2 4 10 16,1 4-8-16,1 2-14 15,5 0 0-15,8 0-1 16,6 11 3-16,6 4-3 15,1 3 4-15,2 3-2 16,0-3-2-16,-2-4-43 16,-4-8-108-16,1-6-272 0</inkml:trace>
  <inkml:trace contextRef="#ctx0" brushRef="#br0" timeOffset="-138502.97">1531 15344 734 0,'0'0'123'16,"0"0"-117"-16,0 0-3 15,-27 89 25-15,27-51-3 16,21 0 6-16,3-3-3 16,8-3-20-16,3-7 2 15,4-7-4-15,0-7-6 0,-3-8-1 16,-2-3-46-1,-4-2-70-15,-6-17-28 0,-10-5-125 16</inkml:trace>
  <inkml:trace contextRef="#ctx0" brushRef="#br0" timeOffset="-138175.84">1804 15237 753 0,'0'0'99'0,"0"0"-99"16,0 0-4-16,30 75 4 15,-9-25 26-15,-3 4 18 16,-6-5-24-16,-2-2 1 16,1-7 3-16,-7-9-13 0,-2-10 2 15,-1-9-3-15,-1-5-7 16,0-7 6-16,2 0 8 16,1 0 23-16,2-14 20 15,3-15-8-15,4-10-52 16,7 2-3-16,1 6 3 15,1 10 0-15,-1 10-8 16,-3 10 5-16,-1 1 3 16,-1 1-15-16,-3 13 14 15,3 8-3-15,0 3-2 16,-6 6 6-16,0 7 2 16,0 4-2-16,-9-6-159 15,0-9-265-15</inkml:trace>
  <inkml:trace contextRef="#ctx0" brushRef="#br0" timeOffset="-136415.55">2619 15436 643 0,'0'0'327'0,"0"0"-292"15,0 0-35-15,0 0 0 16,0 0 2-16,0 0 0 16,-45 71 2-16,38-45 1 15,7 0-5-15,0-6 0 16,0-3 1-16,13-7-1 16,4-4 0-16,6-3 1 15,4-3 3-15,0 0-4 16,0-4-15-16,-9-10-9 15,-5 0 16-15,-8-3 8 16,-5-3-7-16,0-2-7 0,-14 2-10 16,-11 3 14-16,-2 3 10 15,3 5 23-15,5 5-2 16,10 2 5-16,6-1 4 16,3 3-12-16,0-1-6 15,4 1-12-15,14-4-9 16,15 0 9-16,4-2 10 15,4-2-9-15,-3-2 0 16,-5-1 3-16,-5-3-4 16,-2-4 2-16,-4-2-2 15,-4-3 0-15,-3-5 4 16,-3-1-4-16,-6-7 0 16,-5-3 0-16,-1-2-1 0,0 0-1 15,0 5-1 1,-3 9 3-16,-3 9 6 0,2 11-6 15,3 6 6-15,-1 1-6 16,2 0-7-16,-3 12-15 16,2 20 13-16,1 16 6 15,0 4 3-15,0 4 3 16,1-6 6-16,12-4-5 16,1-10 0-16,2-8-2 15,1-8 2-15,-2-9-1 16,1-5 0-16,0-6 5 15,1 0-2-15,4-6 6 16,1-13 1-16,1-7-9 16,-5-5-3-16,1-8 8 15,-7-5-7-15,-3-5 2 0,-5-1-4 16,-4 0-10-16,0 7 3 16,0 7 6-16,0 14 2 15,0 9 8-15,-1 8-5 16,-1 4 19-16,2 1-23 15,-1 12-9-15,-2 21-21 16,0 17 30-16,-2 10 2 16,2 5 4-16,-1-1-1 15,-5-1 3-15,0-2 6 16,0-10-11-16,-3-8 5 16,3-17 0-16,3-10 2 15,3-8-7-15,3-7 3 0,0-1 5 16,0 0 11-1,0-10 6-15,5-20-6 0,14-13-22 16,9 0-20-16,1 7 12 16,3 8-17-16,-3 15 6 15,-4 4 11-15,-1 9 6 16,-5 0 1-16,-2 0-7 16,-1 3 5-16,-2 5 1 15,-1-4-1-15,-4-2 3 16,0-2 3-16,-4 0-2 15,-2 0-1-15,1 0-10 16,-3-6 7-16,-1-12-12 16,0-3-37-16,0 2 34 0,-3 6-4 15,-5 4 22-15,2 6 5 16,1 3-4-16,-2 0-2 16,5 8-1-16,-4 15-9 15,5 7 11-15,1 3 5 16,0 1 8-16,1-4-3 15,14-3 4-15,2-4 0 16,2-9-1-16,3-3-1 16,-1-7 1-16,3-4-4 15,3 0 10-15,4-12-6 16,2-12 1-16,-3-5-9 16,-3-6 1-16,-11-8-3 0,-7-4-3 15,-9 3 0 1,0 3-14-16,-12 8-6 0,-3 12 15 15,-1 7 2-15,7 6 3 16,6 4 2-16,3 2-2 16,0 2-5-16,0 0-4 15,15 0-5-15,7 9 14 16,7 8 11-16,-5 2-8 16,2 7-6-16,-9 1 0 15,-7 9-7-15,-7 0 9 16,-3 1 1-16,0 0 6 15,0-5 14-15,5-5 16 16,1-10-11-16,5-2-10 0,3-5 0 16,13-5-6-16,9-3 5 15,10-2 2-15,-1 0-6 16,-5-4-10-16,-10-2-22 16,-17 2-60-16,-10 0-35 15,-3-1-36-15,-27-3-122 16</inkml:trace>
  <inkml:trace contextRef="#ctx0" brushRef="#br0" timeOffset="-136141.28">2726 15291 948 0,'0'0'148'0,"0"0"-111"15,0 0 6-15,0 0-12 16,0 0-27-16,97-33 0 16,-30 9 3-16,12 2-7 15,-1 0 2-15,-5 6-2 16,-12 8-125-16,-15 4-94 15,-16 4-302-15</inkml:trace>
  <inkml:trace contextRef="#ctx0" brushRef="#br0" timeOffset="-135138.99">4254 15254 827 0,'0'0'183'0,"0"0"-176"16,0 0-7-16,0 0 0 15,16 110 11-15,-4-62 6 16,3-6-12-16,-1-6-2 16,2-8-1-16,-4-7 0 15,0-6-2-15,-4-9 4 16,-3-2-3-16,-2-4 3 15,-3 0 1-15,0 0 3 16,3-5 7-16,0-13-13 0,5-2-1 16,2 3-2-1,5 6-1-15,7 5-1 0,8 6-5 16,6 0 7-16,5 8-3 16,0 9 2-16,-2 1 2 15,-2-2 6-15,-8-3-4 16,-4-6-2-16,-8-3 1 15,-7-3 7-15,-4-1-1 16,-2 0 18-16,-1-11 32 16,2-13 8-16,-4-5-33 15,-1-7-9-15,0-3 6 16,-13-6-12-16,-11 1-11 16,-1 1-6-16,-1 9-2 0,5 11 1 15,5 7-14 1,2 11-40-16,5 5-72 0,4 0-49 15,5 7-124-15</inkml:trace>
  <inkml:trace contextRef="#ctx0" brushRef="#br0" timeOffset="-134968.45">4930 15252 707 0,'0'0'181'0,"0"0"-181"16,0 0 0-16,0 0 21 15,13 80 3-15,-10-54-10 0,2 3-10 16,-2 2-4-16,-2-1-12 16,-1-5-147-16,0-7-345 15</inkml:trace>
  <inkml:trace contextRef="#ctx0" brushRef="#br0" timeOffset="-134778.96">5010 14929 937 0,'0'0'105'0,"0"0"-52"16,0 0-32-16,0 0-21 15,0 0-20-15,0 0-96 0,-10 22-62 16,20 3-562-16</inkml:trace>
  <inkml:trace contextRef="#ctx0" brushRef="#br0" timeOffset="-134571.52">5321 14977 943 0,'0'0'153'0,"0"0"-153"16,0 0-17-16,12 109 17 0,7-55 8 16,0-4-8-16,1 0 0 15,-7-4-11-15,-4-3-97 16,-9-10-73-16,0-8-464 16</inkml:trace>
  <inkml:trace contextRef="#ctx0" brushRef="#br0" timeOffset="-134082.64">5304 15291 219 0,'0'0'724'0,"0"0"-692"16,0 0-32-16,115-51 0 16,-74 37 7-16,-3 0 8 0,-2 4 3 15,-8 1-6 1,-10 0-7-16,-6-1-3 0,-3 1 2 15,-4-5-1-15,2-6 6 16,-4-7-9-16,1-9 1 16,-4-3-2-16,0 7 2 15,0 7 0-15,0 15 4 16,2 10-3-16,2 0-2 16,2 17-9-16,7 16-16 15,0 13 25-15,0 4 0 16,-4-1 12-16,-1-2 4 15,-5-5-12-15,-3-5-3 0,0-5 10 16,0-13-7 0,0-5-4-16,0-10 2 0,0-4 2 15,0 0 11-15,0-12 16 16,7-16 24-16,8-7-54 16,0-1 0-16,7 9 4 15,2 9-2-15,-1 8-1 16,2 8-2-16,0 2 0 15,1 5 4-15,0 10 2 16,-6 8-1-16,-1 2-5 16,-7 8 0-16,-3 2-1 15,-9 7-7-15,0 3-88 16,-21-8-122-16</inkml:trace>
  <inkml:trace contextRef="#ctx0" brushRef="#br0" timeOffset="-133341.61">6465 15163 767 0,'0'0'119'16,"0"0"-36"-16,0 0 4 16,0 0-23-16,0 0-64 15,0 0-19-15,30 59 19 16,1-6 3-16,2 1 7 15,0-4-3-15,-5-8 0 0,-7-13-5 16,-6-11 0 0,-5-6 4-16,-5-8 0 0,-4-3 1 15,-1-1 5-15,2 0 20 16,-1 0 20-16,5-2 15 16,2-20 10-16,5-13-36 15,1-12-40-15,2-9 12 16,-4-8-7-16,4-1-5 15,-4 6-2-15,-4 12 1 16,-2 18-1-16,-2 13-28 16,-4 16-73-16,0 0-105 15,0 15-125-15,0 11-349 16</inkml:trace>
  <inkml:trace contextRef="#ctx0" brushRef="#br0" timeOffset="-132493.17">7041 15364 870 0,'0'0'67'0,"0"0"-47"16,0 0 7-16,0 0 2 16,39-79-27-16,-36 60-2 15,-3 5-3-15,0-2-26 16,-8 2-22-16,-10 4-15 15,0 2 17-15,-1 6 49 16,4 2 10-16,0 0-1 0,6 12 2 16,3 10-3-16,2 5 10 15,4 5 7-15,0 2 2 16,12-4-11 0,3-2 3-16,4-7-6 0,3-6-7 15,-1-6-1-15,3-7 4 16,1-2 0-16,1 0 1 15,-1-13-6-15,1-10 1 16,-1-7-2-16,-3-8 0 16,-4-9-3-16,-3-9-2 15,-7-12-11-15,-7-11-24 16,-1-4-6-16,0 5 0 16,0 15 43-16,0 22 0 15,0 19 10-15,-1 12 11 16,-1 6 2-16,1 4-23 0,-2 0-4 15,0 18-7-15,0 22 11 16,1 21 22-16,2 9 9 16,0 3-2-16,0 0-11 15,3-10-8-15,11-2-2 16,2-10-8-16,3-8 0 16,-1-13 2-16,5-9 5 15,-1-11-5-15,1-8 10 16,2-2-6-16,0-10 0 15,2-16-6-15,-5-9 0 0,-5-6-3 16,-10 1-10 0,-5 6-6-16,-2 8 14 0,0 11-3 15,0 9 7-15,-5 6 2 16,4 0-3-16,-1 9-4 16,2 14-5-16,0 10 11 15,0 2 5-15,9 1-2 16,11-4 3-16,-1-4-4 15,2-7-1-15,0-9 5 16,-5-4-4-16,-4-6 7 16,-3-2 5-16,1 0 14 15,-2-17 25-15,-2-6-13 16,-3-5-9-16,-3-1 1 16,-12-2-5-16,-16-1-4 15,-8 3-14-15,3 4-4 0,8 10-3 16,7 8-2-16,6 7-17 15,7 0-78-15,5 8-58 16,0 2-22-16,24-4-257 16</inkml:trace>
  <inkml:trace contextRef="#ctx0" brushRef="#br0" timeOffset="-132101.22">7936 15068 610 0,'0'0'208'0,"0"0"-121"0,-82 9-7 16,67 12-43-1,5 8-30-15,7 3 5 0,3 3-9 16,0 1 12-16,6-3-4 16,8-1-9-16,2-7 5 15,1-5-5-15,1-8-1 16,3-3 0-16,6-9-1 15,4 0-9-15,2-7-10 16,2-14-18-16,-6-6 0 16,-3-2 30-16,-4-1-7 15,-7 5 14-15,-5 7 9 16,-4 5 30-16,-4 8 19 16,-2 3-15-16,0 2-26 0,0 0-14 15,3 3-3 1,3 16-7-16,1 7 7 0,-1 4 4 15,1 1-3-15,-5 0-1 16,-2-6-27-16,0-1-72 16,0-12-51-16,-6-6-261 15</inkml:trace>
  <inkml:trace contextRef="#ctx0" brushRef="#br0" timeOffset="-131971.58">8206 14968 407 0,'0'0'148'0,"0"0"-148"16,0 0-47-16,0 0-87 0,0 0-99 15</inkml:trace>
  <inkml:trace contextRef="#ctx0" brushRef="#br0" timeOffset="-131743.18">8449 14791 797 0,'0'0'109'0,"0"0"-91"15,0 0-16-15,3 81 11 16,3-20 40-16,0 8 15 16,3-6-41-16,1-6 13 15,2-6-24-15,1-8-8 0,-2-7-7 16,-3-8 1-16,-1-4-2 15,-2-8-37-15,-4-2-60 16,-1-5-60-16,0-6-136 16</inkml:trace>
  <inkml:trace contextRef="#ctx0" brushRef="#br0" timeOffset="-131442.98">8366 15143 398 0,'0'0'448'15,"0"0"-331"-15,0 0-41 16,0 0-1-16,0 0-69 0,0 0-1 16,76-18-5-16,-26 18 6 15,7 0 0-15,-6 0-6 16,-3 0-3-16,-8 0-24 16,-7 0 13-16,-8 0 6 15,-6 4 2-15,-8 8 2 16,0 4 3-16,-4 4-9 15,-4 7 10-15,-3 5 7 16,0 0 7-16,0 2-14 16,0-6 2-16,-5-3-2 15,0-3 0-15,0-6-1 16,-1-1-59-16,3-8-100 16,1-7-171-16</inkml:trace>
  <inkml:trace contextRef="#ctx0" brushRef="#br0" timeOffset="-131296.37">8801 15054 898 0,'0'0'81'0,"0"0"-28"16,0 0-39-16,0 0-14 16,0 0-13-16,0 0-150 15,0 0-154-15</inkml:trace>
  <inkml:trace contextRef="#ctx0" brushRef="#br0" timeOffset="-130714.12">9028 15280 925 0,'0'0'99'0,"0"0"-95"16,0 0 6-16,0 0 4 15,0 0-13-15,78-76-1 16,-77 62 0-16,-1 1-10 16,0-1-26-16,-9 2-17 15,-6 1 8-15,-1 1 19 16,1 4 26-16,9 4 24 16,1 2 35-16,1 0-17 15,-3 12-34-15,4 11 2 0,0 6 5 16,3 1 11-16,0 3-2 15,9-2-4-15,8-2-1 16,6-5-6-16,-4-9 1 16,1-5-10-16,5-10 1 15,0 0 3-15,1-6 8 16,1-14 19-16,-5-6-6 16,-6-7-9-16,-7-4-7 15,-6-8-11-15,-3-3 0 16,0 2 0-16,0 10-2 15,0 9-5-15,0 14 2 16,0 8 3-16,0 4-4 0,0 1-21 16,0 6-28-16,0 16 10 15,11 12 43-15,7 3-2 16,2 4-4-16,-3 3 0 16,-4 0-8-16,-5-4-1 15,-8-3 5-15,0-9 6 16,0-7 1-16,0-6 3 15,-3-4 1-15,-10-1 40 16,-6-2 19-16,-9 2 7 16,-8 3-40-16,-4-1-27 15,-2-2-106-15,3-7-305 16</inkml:trace>
  <inkml:trace contextRef="#ctx0" brushRef="#br0" timeOffset="-129725.03">9553 15071 439 0,'0'0'377'0,"0"0"-295"0,0 0 22 16,0 0-9-16,0 0-34 15,0 0-45-15,0-24-16 16,0 31-11-16,0 16-5 16,3 12 16-16,5 10 4 15,1-3-2-15,1-1 7 16,5-8-8-16,-1-6 3 15,0-5 3-15,0-7-6 16,-1-4 2-16,4-5-1 16,0-2 3-16,3-3 2 15,2-1-3-15,1 0 6 16,-5-4-7-16,-1-13 9 16,0-6-2-16,-4-9-8 15,-4-5 4-15,-3-5-6 16,-4 0-3-16,-2 5 3 0,0 6 1 15,0 5 2-15,0 9 0 16,0 3-3-16,0 6 2 16,0 1 25-16,0 7 5 15,0 0-32-15,0 0-3 16,0 2-6-16,0 21-8 16,1 13 15-16,7 10 1 15,2 2 1-15,-1 1 6 16,0-2-6-16,-2-4 1 15,-3-7-1-15,2-9 2 16,-3-7-4-16,-3-6-27 16,1-3-79-16,-1-8-20 0,2-3-103 15</inkml:trace>
  <inkml:trace contextRef="#ctx0" brushRef="#br0" timeOffset="-129467.72">9962 14709 331 0,'0'0'548'15,"0"0"-421"-15,0 0-50 0,0 0-45 16,0 0-32-1,0 0-16-15,24 67 16 0,-9-10 24 16,-1 6-7-16,0 0-11 16,-5 2-6-16,-6-10-52 15,-3-12-150-15</inkml:trace>
  <inkml:trace contextRef="#ctx0" brushRef="#br0" timeOffset="-128029.56">10419 15145 864 0,'0'0'53'0,"0"0"-12"16,0 0 22-16,-85-24-46 15,59 24-13-15,0 14-4 16,8 9-1-16,2 2 0 15,7 4 1-15,4 0 1 16,5-2 1-16,0-5 0 16,7-3-2-16,5-6-1 15,3-6 1-15,-3-4 0 16,1-3 2-16,2 0 3 16,2-9 3-16,3-9 1 15,0-8-8-15,-2-1 3 0,-2 2-8 16,-2 2 5-1,0 5-1-15,0 5 2 0,-1 6-2 16,2 7-4-16,0 0-2 16,2 7-13-16,-4 13 7 15,-4 5 11-15,-5 4-4 16,-4-1 0-16,0-3 5 16,0-3 0-16,0-8 0 15,-1-4-2-15,-6-4 0 16,3-6 2-16,-1 0 1 15,0 0 11-15,4-15-1 16,1-10-7-16,0-10 0 16,11-8-4-16,9 2 2 0,5 3-6 15,1 8 3-15,-1 11 0 16,-4 10 1-16,-1 6-3 16,2 3 1-16,-3 6-4 15,2 15-5-15,1 5 9 16,-2 4 2-16,2-3 1 15,0-4 2-15,-3-3 0 16,1-6-3-16,-2-6 0 16,0-4 0-16,0-4 7 15,-1 0-3-15,-1-4-3 16,-3-8-1-16,2-4 0 16,-7-2 3-16,-2-1-2 15,-6-2-2-15,0 1-1 16,0 2-5-16,-6 4 7 0,-6 4 6 15,-3 7 2-15,-2 3-3 16,-2 0-5-16,-2 13-2 16,3 8-1-16,2 7-1 15,4 4 4-15,4-3 1 16,7 1-1-16,1-5-1 16,0-3 0-16,1-7 0 15,12-4 1-15,4-7 1 16,1-4 0-16,3 0 4 15,4-5 0-15,-2-14 7 16,1-5-6-16,-4-3 3 16,-1-9-3-16,-5-7-6 0,-5-8 5 15,-6-9-5 1,-3-5-6-16,0 1 1 0,0 3 10 16,-6 17-8-16,-1 11 3 15,-1 14-1-15,1 6 1 16,4 8 18-16,2 2 12 15,1 3-5-15,-5 0-25 16,0 25-8-16,-1 21 8 16,2 15 9-16,2 8 12 15,2 3 1-15,0-3-10 16,3-4-1-16,8-8-6 16,1-7-3-16,3-3-2 15,0-9-43-15,3-8-88 0,2-13-32 16,2-15-585-1</inkml:trace>
  <inkml:trace contextRef="#ctx0" brushRef="#br0" timeOffset="-127569.79">11417 15233 562 0,'0'0'355'0,"0"0"-282"16,0 0-7-16,0 0-21 16,0 0-26-16,0 0-19 15,0 0-17-15,31-6 17 16,5 6 2-16,7 0 7 16,5 0-6-16,-3 0 0 15,-7 0-3-15,-11 0 2 16,-12 0 2-16,-10 0-2 0,-4 0 5 15,-1 0 25-15,0 0-1 16,0 0 0-16,0 0-31 16,0 0-8-16,0 0-26 15,0 0-87-15,0 0-149 16</inkml:trace>
  <inkml:trace contextRef="#ctx0" brushRef="#br0" timeOffset="-127070.61">11945 14977 606 0,'0'0'341'0,"0"0"-290"15,0 0-46-15,0 0-1 16,0 0-4-16,0 91 18 16,0-55 4-16,6-3-5 15,9-1-12-15,0-5 2 16,5-5-7-16,-1-4 2 16,1-7 2-16,-1-3 2 15,-2-5-1-15,-4-3 0 0,-4 0-4 16,1 0 6-16,0-6 7 15,-1-10 2-15,3-10-16 16,0-7 0-16,-2-9 4 16,-2-2-4-16,0 4-2 15,-2 4-2-15,-3 12 4 16,-1 10 8-16,-1 5 5 16,-1 7 17-16,0 2 1 15,0 0-31-15,0 2-3 16,5 21-13-16,1 10 12 15,4 9 4-15,1 3 6 16,2 2 3-16,1-1-8 0,1-7 1 16,-2-3-1-1,-2-6-1-15,-2-6-2 0,1-5-50 16,-1-9-68-16,0-7-137 16</inkml:trace>
  <inkml:trace contextRef="#ctx0" brushRef="#br0" timeOffset="-126797.4">12370 14679 915 0,'0'0'95'0,"0"0"-73"16,0 0-7-16,0 0-15 16,0 0 0-16,42 110 26 15,-26-53-1-15,-2 2-5 16,0-2-12-16,-2-3-7 16,-5-7-2-16,-7-10-119 15,0-12-215-15</inkml:trace>
  <inkml:trace contextRef="#ctx0" brushRef="#br0" timeOffset="-126534.1">12777 15344 786 0,'0'0'565'16,"0"0"-510"-16,0 0 41 16,0 0-58-16,0 0-38 15,0 0-56-15,0-24-114 0,-3 16-124 16</inkml:trace>
  <inkml:trace contextRef="#ctx0" brushRef="#br0" timeOffset="-123732.52">12491 15002 185 0,'0'0'361'0,"0"0"-286"15,0 0-22-15,0 0 6 16,0 0 25-16,0 0-7 16,0 0-28-16,-24-41-31 15,39 41-11-15,7 5-8 16,8 17 5-16,0 12-5 0,-2 9 1 16,-4 6 0-16,-7 3 9 15,-7-2-7-15,-7-3-2 16,-3-5 1-16,0-10-1 15,0-8 0-15,-2-6 0 16,-2-10-7-16,1-4 7 16,3-4 3-16,0 0 4 15,0-4 12-15,0-21-6 16,0-13-9-16,20-7-4 16,8-5 7-16,5-6-2 15,0 4-1-15,-4 2 11 16,-2 6-14-16,-6 7 5 0,-7 9-4 15,-5 11-4 1,-4 7-24-16,-2 4-35 0,2 2-105 16,-1 1-262-16</inkml:trace>
  <inkml:trace contextRef="#ctx0" brushRef="#br0" timeOffset="-122660.39">13138 15223 207 0,'0'0'664'16,"0"0"-587"-16,0 0-75 0,0 0 0 15,0 0 5-15,84-88-7 16,-74 73 0-16,-7 3-16 15,-3-2-16-15,0 3-34 16,-16 1-48-16,-5 3 43 16,-3 4 38-16,2 2 28 15,2 1 5-15,4 0 6 16,2 0 16-16,1 10 7 16,7 6-5-16,3 8 0 15,3 7-1-15,0 3 13 0,9 3-5 16,12-2-9-1,1 1-2-15,2-6-11 0,-1-7 3 16,-1-6 0-16,-2-7-6 16,-1-6-1-16,0-4 4 15,2 0 5-15,2-8 18 16,-3-12 2-16,0-5-4 16,-1-5-10-16,-5-4 10 15,-2-8-22-15,-5-6 0 16,-5-6-7-16,-2-2-1 15,0 8-9-15,-3 10-13 16,-10 15 16-16,-1 13-11 16,0 10 0-16,1 0 17 15,1 6-6-15,4 17 0 16,8 5 5-16,0 6-2 0,15 4 2 16,18 4 1-16,6 1 7 15,3 1-5-15,-10-1 2 16,-8-4-4-16,-12-3-1 15,-10-8 0-15,-2-7-1 16,-3-8 2-16,-9-5 8 16,-1-4 30-16,0-4-7 15,4 0-7-15,8-24-9 16,1-8-15-16,12-8-32 16,16-4-25-16,7-1 15 15,-1 1 0-15,-4 6-4 16,-5 5 32-16,-8 9 14 15,-7 10 7-15,-6 4 2 16,-4 6 24-16,0 2 4 0,0 2-12 16,0 0-25-16,2 10-8 15,3 23-13-15,2 13 21 16,3 7 12-16,-1-1 5 16,0 0-7-16,-1-7-6 15,-2-4 3-15,-3-9 1 16,-3-9-6-16,0-7 2 15,0-10-3-15,0-4 6 16,0-2 1-16,0 0 24 16,0-8 36-16,0-20 6 15,0-17-73-15,-8-10-2 16,5-15-3-16,2-9-23 16,1 1-41-16,0 10-4 0,10 18 19 15,2 20 32-15,2 13-5 16,-3 13-4-16,-3 4 8 15,-3 21-9-15,-5 15 15 16,0 7 12-16,0-2 4 16,-2-4 4-16,-7-7 10 15,-4-6 12-15,-1-7 16 16,-1-5 21-16,-3-2-2 16,2-5-26-16,7 1-35 15,8-6-1-15,1 0-128 16,10-6-369-16</inkml:trace>
  <inkml:trace contextRef="#ctx0" brushRef="#br0" timeOffset="-122439.45">13973 15200 880 0,'0'0'133'15,"0"0"-133"-15,0 0 0 16,0 0 6-16,107-7-3 16,-77 1-3-16,-5 2-25 15,-3-5-26-15,-4-2-36 16,-3-5-24-16,-9-2-69 0,-6-7-299 16</inkml:trace>
  <inkml:trace contextRef="#ctx0" brushRef="#br0" timeOffset="-122296.83">14141 14990 630 0,'0'0'108'0,"0"0"-17"16,0 0-32-16,0 0-36 16,0 0 9-16,-56 101 2 15,51-58-8-15,5 0-10 16,0-2-4-16,5 0-10 16,8 0-2-16,2-5-44 15,1-13-207-15</inkml:trace>
  <inkml:trace contextRef="#ctx0" brushRef="#br0" timeOffset="-121079.08">14430 14958 699 0,'0'0'117'0,"0"0"-30"15,0 0 8-15,0 0-40 16,0 0-39-16,0 0-6 15,-70 105 1-15,70-62 4 16,2-6-4-16,17-3-1 16,3-7-6-16,-1-5-1 15,3-10 1-15,0-3-2 0,-2-7 6 16,2-2-8-16,-4 0 11 16,-1-6-11-16,-1-11-5 15,0-9 2-15,-4-6-2 16,-1-9-6-16,-4-9 3 15,-5-11 7-15,-2-3-8 16,-2 2 7-16,0 12-6 16,0 17 8-16,0 13 5 15,0 12 15-15,0 3 2 16,0 5-4-16,0 0-18 16,0 17-6-16,0 25-1 15,0 18 7-15,0 9 30 16,7-2-10-16,5-3-15 15,6-10 9-15,1-2-13 0,5-8 2 16,-1-8-2-16,-4-6-2 16,0-10-50-16,-3-9-46 15,0-8-53-15,-7-3-72 16,-9-9-133-16</inkml:trace>
  <inkml:trace contextRef="#ctx0" brushRef="#br0" timeOffset="-120793.33">14650 15062 189 0,'0'0'666'16,"0"0"-575"-16,0 0-47 15,0 0-12-15,0 0-21 16,95-35-2-16,-41 29-9 0,-5 1 3 16,-4 1-1-16,-14 1 3 15,-10 2-3-15,-9 1-4 16,-9 0-2-16,-1 0 0 15,-2 0-12-15,1 8 10 16,2 17 6-16,3 7 2 16,3 6 29-16,-3 0-3 15,1-3-14-15,-2-3-9 16,1-2-4-16,-3-5-2 16,-3-3-6-16,0-3-82 15,0-7-84-15,-2-7-219 16</inkml:trace>
  <inkml:trace contextRef="#ctx0" brushRef="#br0" timeOffset="-120658.68">15017 14840 301 0,'0'0'0'15,"0"0"-138"-15,0 0 49 16</inkml:trace>
  <inkml:trace contextRef="#ctx0" brushRef="#br0" timeOffset="-119609.37">15017 14840 189 0,'65'14'376'15,"-60"-8"-266"-15,5 11-84 16,10 15 14-16,8 11 70 16,5 7-55-16,6-1-4 0,-2-3-6 15,-1-3-30-15,-7-6-6 16,-7-8-6-16,-6-8 11 15,-9-8-9-15,-5-10-1 16,-2 0-2-16,0-3 18 16,0 0 33-16,0-5 36 15,0-18 4-15,0-12-77 16,0-11-15-16,0-7 0 16,6 0-2-16,6 9-10 15,0 13-1-15,5 16 0 0,5 9-25 16,7 6-15-1,7 0 38-15,3 12 13 0,0 3-3 16,-5-3 4-16,-6-4 0 16,-7-4-1-16,-10-3-7 15,-7-1-31-15,-4 0 3 16,0-1 11-16,-13-13 5 16,-10 4-17-16,-2 0 9 15,4 4 28-15,5 6 8 16,0 0 10-16,0 13-4 15,2 15-2-15,5 9 14 16,4 2 7-16,5 2-8 16,3-5-5-16,15-5 8 15,10-4-2-15,-1-7-5 0,6-6-6 16,3-10-10-16,3-4 9 16,2-2-8-16,1-18 6 15,-5-5-6-15,-7-9-4 16,-12-10-2-16,-5-10-8 15,-6-13-22-15,-3-10-14 16,1 1-6-16,-2 10-1 16,-1 17 29-16,0 18 22 15,-2 17 25-15,0 8 28 16,1 6-17-16,1 0-36 16,1 26-9-16,4 14 9 15,2 14 27-15,2 5 3 16,1 0-4-16,0-3-18 0,-1-9 2 15,-1-12-9 1,-4-5 1-16,1-13-2 0,-4-5-2 16,-3-6-18-16,1-2-42 15,1-4-1-15,-1 0 53 16,4-12 9-16,-2-6 2 16,3 5 9-16,-1 5 21 15,0 5-15-15,3 3-6 16,5 0-8-16,8 1-2 15,9 15 0-15,3 1 1 16,0-1 7-16,-4 1 0 16,-3-6-5-16,-7-6 1 15,-5-3-2-15,-7-2 3 16,-2 0 2-16,-4-10 4 16,1-9-4-16,-2-1-7 0,0 4-8 15,0 5-1-15,0 3-12 16,0 8 0-16,-3 5-2 15,-8 29-24-15,-4 18 38 16,-1 20 9-16,-3 7 0 16,0 5 0-16,-4-8 4 15,0-11-4-15,4-14 0 16,-2-16 0-16,-1-8 11 16,-5-8 48-16,-3-8 34 15,-4-5-11-15,-4-6-9 0,1 0-19 16,-1-19-27-1,1-5-18-15,5-4-9 0,9-4-25 16,8-1-96-16,15 2-88 16,0 3-100-16</inkml:trace>
  <inkml:trace contextRef="#ctx0" brushRef="#br0" timeOffset="-119424.85">16552 15291 1158 0,'0'0'106'0,"0"0"-42"15,0 0 90-15,0 0-50 16,0 0-83-16,0 0-21 0,-16 4-53 16,-10 11-210-16,-7-2-101 15</inkml:trace>
  <inkml:trace contextRef="#ctx0" brushRef="#br0" timeOffset="-110890.77">17046 15058 149 0,'0'0'243'0,"0"0"-136"16,0 0-4-16,0 0-68 15,0 0 46-15,0 0-49 16,13-81 9-16,-11 69-12 15,-2 1 8-15,0 0 8 16,0 4 11-16,-8 4-4 16,-8 3-31-16,-8 0-13 15,-14 21-5-15,-3 16 0 16,-4 9 2-16,6 5-3 16,13-2 0-16,12-6-2 0,13-7 1 15,1-5-3-15,16-7 4 16,16-8-3-16,7-5 2 15,5-10-2-15,0-1 1 16,-3-3-23-16,-10-10-14 16,-12-2 26-16,-11 2 8 15,-6 6 2-15,-2 5-18 16,0 2 9-16,0 0 10 16,0 0 0-16,0 0-7 15,0 8 0-15,12 6-5 16,16 1-2-16,11-5-6 15,8-4 1-15,4-6 14 0,-5 0-10 16,-9-1 2-16,-8-12 9 16,-16-4 4-16,-13-2 0 15,0 0 23-15,-28-2 20 16,-16-5-19-16,-11 5-5 16,-4 2 12-16,5 9 4 15,14 4 3-15,14 6-34 16,19 8-4-16,7 14-125 15,26-2-159-15</inkml:trace>
  <inkml:trace contextRef="#ctx0" brushRef="#br0" timeOffset="-110480.87">17455 15137 877 0,'0'0'0'0,"0"0"-38"15,0 0 26-15,84 32 7 16,-65-3-5-16,-5 2 4 16,-5-1-9-16,-7-2 11 15,-2-7 2-15,0-7 0 16,0-6 2-16,-6-6 3 15,-2-2 29-15,0 0 27 16,2-14-5-16,4-13-32 0,2-10-18 16,8-5 0-1,17 2-8-15,6 9 3 0,2 10 1 16,2 12 2-16,-3 8-1 16,-5 1 3-16,-5 2 3 15,-5 13-5-15,-7 5 11 16,-2 1 9-16,-2 2-13 15,-3 2-6-15,1-3-1 16,-3-2-2-16,4-5-37 16,3-11-105-16,2-4-212 15</inkml:trace>
  <inkml:trace contextRef="#ctx0" brushRef="#br0" timeOffset="-110097.39">18111 14879 671 0,'0'0'62'15,"15"125"27"-15,-5-68-64 16,0-10 48-16,1-6-24 16,-3-7-29-16,-2-13-11 15,-3-9-2-15,-3-5-7 16,0-7 0-16,0 0 0 15,0 0 4-15,-12-9 1 16,-15-9-5-16,-7-10-16 16,-5-5-22-16,-1 6 11 0,4 3 21 15,6 12-8-15,8 8 14 16,7 4 15-16,0 4-8 16,10 14 3-16,4 8 11 15,1 3 10-15,0 0-10 16,19 1 7-16,5-7-13 15,4-3-6-15,3-5-8 16,2-8 0-16,0-3-1 16,0-4-46-16,-5 0-102 15,-6 0-188-15</inkml:trace>
  <inkml:trace contextRef="#ctx0" brushRef="#br0" timeOffset="-109481.9">18350 15214 794 0,'0'0'68'0,"0"0"-47"16,0 0 44-16,91-49-24 15,-78 39-16-15,-4 2-22 16,-6 1-1-16,-3-3-2 16,0-2-1-16,-5 0-36 15,-12-1 5-15,-4 4 2 16,0 4 14-16,1 3 16 15,7 2 9-15,0 0 7 16,7 5-4-16,3 11 0 0,3 7-1 16,0 5 5-1,0 2 9-15,15 0-1 0,3-5-2 16,2-7-10-16,-2-5-5 16,2-5 3-16,-4-4-7 15,1-4-1-15,-4 0 12 16,2 0-9-16,-3-15 9 15,0-4-2-15,-6-8-4 16,-3-6-8-16,-3-9-7 16,0-1 0-16,-17 3-2 15,-1 7-19-15,-2 10 13 16,4 8 12-16,5 7-11 0,5 5 14 16,6 3 0-1,0 0 0-15,0 0-8 0,1 0-7 16,15 0 14-16,6 0 1 15,7 1 3-15,4-1 3 16,3 0-6-16,-2 2-8 16,-7 2-2-16,-6 1-1 15,-6 5 9-15,-8 6-17 16,-4 5-2-16,0 3 20 16,0 3 1-16,2-1 10 15,0-1 10-15,6-3 10 16,0-2-14-16,8-3-1 15,2-3-3-15,6-1-9 16,4 0-1-16,9-1-2 16,4-2-97-16,3-6-144 0</inkml:trace>
  <inkml:trace contextRef="#ctx0" brushRef="#br0" timeOffset="-108808.7">19314 14823 675 0,'0'0'57'15,"0"0"-13"-15,0 0 48 16,0 0 17-16,0 0-16 15,0 0-48-15,0 0-31 16,-9-15-14-16,9 47-4 0,0 11 4 16,0 5 46-16,0-3-24 15,0-6-4-15,0-7-7 16,6-6-7-16,7-8 2 16,0-5-4-16,1-7 0 15,2-4-2-15,3-2 4 16,1 0 0-16,5 0 0 15,2-12 1-15,0-6-5 16,0-10-9-16,-4-5 5 16,-1-2-21-16,-5-2 14 15,-1 3 0-15,-6 6 11 16,-3 7 1-16,-2 4 9 0,-2 8-7 16,-2 5 1-1,1 2 11-15,-2 2-5 0,1 0-2 16,-1 0-8-16,2 5-10 15,3 14-2-15,2 6 12 16,0 5 11-16,1 6-2 16,1-2 3-16,-2-2-10 15,1 0 2-15,-2-5-4 16,-3-1-35-16,-2 1-93 16,-1-7-60-16,0-6-159 15</inkml:trace>
  <inkml:trace contextRef="#ctx0" brushRef="#br0" timeOffset="-108598.27">19944 14976 692 0,'0'0'250'16,"0"0"-250"-16,0 0 1 15,11 96 14-15,-2-71-6 16,3 0-7-16,1 2-4 16,1-8-108-16,-8-8-249 15</inkml:trace>
  <inkml:trace contextRef="#ctx0" brushRef="#br0" timeOffset="-106991.91">20551 14949 642 0,'0'0'232'16,"0"0"-161"-16,0 0-53 16,0 0 24-16,-83-33-16 15,64 53-24-15,2 6 2 0,3 6 3 16,3-1-6 0,6-4 4-16,5-5-5 0,0-3 5 15,0-8-5-15,0-5 0 16,2-4 1-16,3-2-1 15,-4 0 3-15,5 0-1 16,5-4 6-16,3-14 13 16,5-6-14-16,2-3 1 15,4 2-4-15,0 2 0 16,3 8-4-16,0 7-2 16,4 6-3-16,-2 2 0 15,-5 6-12-15,1 15 17 16,-6 2-2-16,-4 2 2 15,-6-1-3-15,-7-3-1 16,-2-3 7-16,-1-8-6 0,0-6 1 16,0-1 2-16,0-3 0 15,0 0 7-15,0 0 9 16,0-3 9-16,0-15 3 16,0-9-24-16,0-7-4 15,14-6 0-15,11 3 0 16,2 6-3-16,3 11-1 15,-2 13 3-15,-3 7-2 16,2 0-3-16,-4 17 1 16,1 7-1-16,-1 7 4 15,1 1 2-15,3-3 0 16,0-4 7-16,0-4-7 0,0-7 2 16,-2-3-1-16,0-9-1 15,1-2 1-15,-1 0 5 16,2-8-6-16,0-8 0 15,-3-4-5-15,-4-5 5 16,-7 0-7-16,-7 0-2 16,-6 2-1-16,0 4-6 15,-6 6 16-15,-17 6 6 16,-1 7-3-16,-4 0 0 16,-5 12-3-16,2 9 8 15,-2 8-6-15,11 2 0 16,2-1 0-16,8 0 0 15,8-6-2-15,4-3 0 16,0-5-4-16,0-7 0 16,8-3 4-16,8-5 0 0,5-1 5 15,-1-1 3-15,3-14 6 16,1-8-2-16,-3-4-10 16,-1-7 10-16,-6-7-11 15,0-9-1-15,-6-11-2 16,-2-3-15-16,-1 2 9 15,-1 13-11-15,-1 16 19 16,0 15 5-16,-3 12-2 16,0 6 4-16,0 0 9 15,0 6-14-15,2 21-2 0,0 19 0 16,0 11 48 0,3 4-2-16,-2-2-5 0,3-7-17 15,-2-8-4-15,2-8-19 16,1-3 3-16,-2-8-4 15,-1-3-39-15,-1-2-82 16,-1-9-37-16,4-8-117 16</inkml:trace>
  <inkml:trace contextRef="#ctx0" brushRef="#br0" timeOffset="-106460.81">21723 14743 848 0,'0'0'149'15,"0"0"-121"-15,0 0-21 16,0 0-7-16,0 0 0 15,4 87 0-15,-2-33 34 16,4 0-10-16,0-8-3 16,0-9-10-16,4-7-7 15,-1-9-1-15,2-6 1 16,0-6-1-16,-1-5 0 0,2-2-3 16,4-2 9-16,1 0-3 15,2-6 8-15,7-11-7 16,0-7 2-16,2-7-7 15,-2-10 6-15,-1-7-8 16,-4-3-8-16,-7 4-1 16,-4 11 9-16,-6 12 0 15,-1 13 0-15,-3 6 15 16,0 5 21-16,0 0-16 16,2 3-20-16,-2 14-3 15,6 13 1-15,-2 9 2 16,5 7 23-16,-2-3-2 15,1-5-10-15,1-1-7 16,0-6-4-16,-2-3-2 16,3-1-21-16,-3-2-64 0,5-3-66 15,-3-1-91-15,0-9-511 16</inkml:trace>
  <inkml:trace contextRef="#ctx0" brushRef="#br0" timeOffset="-106123.71">22423 15021 855 0,'0'0'88'15,"0"0"-88"-15,0 0-2 16,0 0-8-16,58 90-6 15,-58-50 8-15,0-1 8 16,-8-6 1-16,2-10 10 16,3-12-6-16,3-7 24 15,0-4 4-15,0 0 43 16,0 0 14-16,17-2-28 16,8-8-22-16,8-1-23 15,3 2-8-15,1 0-7 16,0 3-2-16,-2 2 0 15,-2 4-18-15,-8 0-94 16,-12 0-62-16,-5 0-102 0</inkml:trace>
  <inkml:trace contextRef="#ctx0" brushRef="#br0" timeOffset="-104645.3">23047 14983 768 0,'0'0'115'0,"0"0"-56"16,0 0 8 0,0 0-21-16,-87 1-35 0,66 26-10 15,3 5 0-15,6 4 5 16,5 1-2-16,4-8-3 15,3-6-1-15,0-5 1 16,0-8-3-16,10-4 0 16,-1-4 0-16,1-2 2 15,-1 0 13-15,2-6-4 16,1-9-5-16,-2-9-4 16,1-1-7-16,2-3-8 15,-1 4 9-15,-3 4 3 16,0 7 3-16,-2 9 0 15,1 4-4-15,2 0-2 16,1 2-1-16,-1 12 7 0,4 2 7 16,-2 1 4-16,0 1-1 15,-1 0-2-15,-1-5 0 16,-1-2 0-16,-2-7-1 16,-3-4-3-16,-2 0 2 15,1 0 12-15,-2 0 25 16,4-4 1-16,4-13 7 15,1-4-32-15,4-11-13 16,-3-7-3-16,-3-8-3 16,-4-6 0-16,-4-2-6 15,0 5-3-15,-1 14-8 16,-11 15 12-16,-3 10 0 0,0 9-3 16,-3 2 0-16,2 0 1 15,1 0 3-15,1 13-2 16,1 1-2-16,6 3 6 15,4-4-9-15,0 0 7 16,3-3-8-16,0-4 5 16,3-2-3-16,12-4-6 15,12 0 16-15,8-6 7 16,10-12 3-16,1-2-3 16,6 1-4-16,2 2 2 15,0 3-5-15,-2 8 5 16,-7 6 3-16,-11 0 2 15,-11 12-10-15,-7 9-1 16,-5 5-4-16,-7 4 5 0,0 3 4 16,-4-4 9-16,0-5-8 15,0-5 1-15,2-8-6 16,2-2 4-16,5-3-1 16,7 0-3-16,6-2 0 15,6-4 16-15,5 0-13 16,-2 0 7-16,-4-8-8 15,-6-9 9-15,-6-5-10 16,-3 1-1-16,-8-2-5 16,-4 1-9-16,0 4 10 15,-4 3-2-15,-11 8-2 16,-2 7 3-16,-2 0 0 16,-2 12-2-16,0 15 2 0,0 6-4 15,4 4 4-15,3 1 8 16,6-1-8-16,8-3 1 15,0-5 4-15,9-1 0 16,17-3 3-16,7-7-3 16,4-4 10-16,9-6-9 15,5-8 6-15,9 0 4 16,1 0 2-16,-8 0 0 16,-14-9-11-16,-16 4 1 15,-17 3-3-15,-6 0-28 16,0 1-48-16,-21-3-44 15,-16-1-242-15</inkml:trace>
  <inkml:trace contextRef="#ctx0" brushRef="#br0" timeOffset="-103208.3">870 16261 741 0,'0'0'103'16,"0"0"-73"-16,0 0-29 16,0 0-1-16,0 0-3 15,0 0 3-15,32 111 14 16,-13-68 1-16,3-2-10 15,-2-4 14-15,-1-9-14 0,-5-9 10 16,-3-7-14-16,-6-6 3 16,-2-3 0-16,0-3 6 15,-3 0-3-15,3 0 20 16,0-9 17-16,7-12 5 16,1-6-13-16,-1-9-13 15,2-7 0-15,-3-5 7 16,-1 0-19-16,2 3-5 15,-3 4 1-15,-2 10-7 16,1 6-2-16,-3 8 1 16,3 5-14-16,-5 8-34 15,1 4-29-15,1 6-118 0,-3 15-178 16</inkml:trace>
  <inkml:trace contextRef="#ctx0" brushRef="#br0" timeOffset="-102243.28">1546 16500 662 0,'0'0'285'16,"0"0"-257"-16,0 0-24 0,0 0 18 15,0 0-11-15,0 0-8 16,27-75-1-16,-27 59-2 16,0 4-4-16,0-1-11 15,-6 3-6-15,-12 6 13 16,0 4 3-16,-4 0-3 16,-2 13 2-16,9 8 5 15,0 4-2-15,6 2 3 16,8 0 1-16,1 0 0 15,0-6-1-15,9-1-1 16,10-6 1-16,0-6 1 16,4-5 4-16,5-3 0 0,-1 0 4 15,4-13 4-15,-2-9-3 16,-1-4-6-16,-1-5-2 16,-5-7 16-16,-1-6-17 15,-6-8 4-15,-6-7-5 16,-9-11 0-16,0-3-5 15,0 4-38-15,-9 12 25 16,-1 15 18-16,2 18 8 16,4 14 2-16,2 7 11 15,-1 3-7-15,3 0-14 16,0 12-1-16,0 22-7 16,0 14 5-16,0 13 6 15,6 2 7-15,6-3 7 16,4-4-1-16,5-8-12 15,0-6 6-15,3-8-8 0,1-9 1 16,1-8-3 0,2-9 0-16,2-8 5 0,3 0 0 15,1-10-5-15,0-10-14 16,-5-5-3-16,-7-1-13 16,-5-1 12-16,-8 5-3 15,-4 3 17-15,-5 4 4 16,0 7 0-16,0-1 2 15,-8 1 8-15,-3 5-3 16,-1 0-7-16,-1 3 0 16,2 0-1-16,-2 0-1 15,1 17 1-15,3 7-5 0,-3 5 5 16,6 7 1-16,6 1 6 16,0 0-3-16,5-1 9 15,14-8-11-15,8-7 8 16,1-5-9-16,8-8 2 15,-3-8-1-15,-2 0 1 16,-3-3 7-16,-5-15 1 16,-7-2 3-16,-5-3-4 15,-11 0 11-15,0-4-16 16,-2 0 1-16,-17-3 0 16,-10 4-5-16,-5 1 3 15,3 6-3-15,4 6 0 16,5 3 0-16,8 6 0 0,8 4-2 15,5 0-40-15,1 2-91 16,0 12-112-16,4 4-297 16</inkml:trace>
  <inkml:trace contextRef="#ctx0" brushRef="#br0" timeOffset="-101791.49">2541 16219 927 0,'0'0'69'0,"0"0"-56"0,0 0 5 16,0 0-11-16,0 0-6 15,0 0-2-15,-80 65-4 16,80-36 5-16,0 1 0 15,7-5 2-15,12-3-3 16,4-7 2-16,5-5-1 16,3-7 0-16,4-3-6 15,2 0-21-15,-1-14-26 16,0-4 5-16,-8-2 11 16,-6-1 16-16,-11 3-2 15,-3 3 11-15,-4 2 12 16,-3 5 12-16,-1 4 31 15,0 3 47-15,0 1-19 0,0 0-41 16,0 0-30-16,6 5-5 16,2 10-2-16,1 6 7 15,4 2 3-15,-1 1-2 16,0-2 1-16,-3-3 0 16,-3-3-2-16,-3 1-51 15,-3-9-100-15,0-5-211 16</inkml:trace>
  <inkml:trace contextRef="#ctx0" brushRef="#br0" timeOffset="-101653.86">2850 16106 888 0,'0'0'104'0,"0"0"-104"15,0 0-19-15,0 0-73 16,0 0-228-16</inkml:trace>
  <inkml:trace contextRef="#ctx0" brushRef="#br0" timeOffset="-101430.46">3090 15912 785 0,'0'0'200'0,"0"0"-200"15,0 0 0 1,0 90 12-16,9-46 13 0,3 1 3 16,0-5-20-16,0-1 3 15,-6-5-9-15,0-2-2 16,-1-2-2-16,-5 0-92 16,0-3-79-16,-17-2-194 15</inkml:trace>
  <inkml:trace contextRef="#ctx0" brushRef="#br0" timeOffset="-101256.36">3041 16236 776 0,'0'0'262'0,"0"0"-195"16,0 0-10-16,0 0-4 15,92-69-40-15,-56 54-13 16,2 6-4-16,-1 4-45 15,-7 3-121-15,-9 0-336 16</inkml:trace>
  <inkml:trace contextRef="#ctx0" brushRef="#br0" timeOffset="-100756.83">3403 16177 462 0,'0'0'534'0,"0"0"-514"0,0 0-17 16,0 0 0-16,97 15 10 16,-67-10-8-16,-3-1-1 15,-1-3-3-15,-7-1-1 16,0 0 0-16,-7 0-4 16,-5-12-6-16,-2-7 4 15,-2-4 6-15,-3-3-7 16,0-1-1-16,0 1-5 15,0 6 13-15,0 9 12 16,-4 7 5-16,4 4-15 16,0 2-2-16,0 24-13 15,0 16 4-15,7 14 8 0,5 11 2 16,0 4 11-16,-5 1 10 16,-4 1-5-16,-3-8 13 15,0-8-13-15,-3-12-6 16,-8-12 3-16,-3-8 3 15,-3-8 3-15,0-6-2 16,-4-7-9-16,2-2 6 16,-1-2-12-16,2 0 12 15,2-13-14-15,1-9 9 16,6-8-10-16,4-6-2 0,5-7-7 16,0-3-5-1,6 0 6-15,17 3-20 16,7 1-10-16,13 7-27 0,3 6-16 15,-4 5-109 1,-5 7-299-16</inkml:trace>
  <inkml:trace contextRef="#ctx0" brushRef="#br0" timeOffset="-99930.03">4214 16136 681 0,'0'0'334'0,"0"0"-306"15,0 0-28-15,0 0 8 16,-91 7-7-16,77 12-1 16,5 6 0-16,1 0 0 15,4 0 2-15,4-2-1 16,0-4 1-16,0-5-2 15,3-2-3-15,9-5 0 16,6-6 2-16,3-1 1 16,2 0-2-16,0-11 0 15,-2-4-17-15,-7-1-21 16,-10 1 12-16,-4 1 17 16,-2 2-17-16,-14 5 28 15,1 3 13-15,2 3 8 16,5 1 5-16,7 0-10 0,1-1-4 15,0-3-6-15,6-3-6 16,15-2 2-16,9-7 4 16,5-4-4-16,-2-4-4 15,-3 0 5-15,-9 0 3 16,-3 2-5-16,-11 1 8 16,-4 1-9-16,-3 3 3 15,0 3 10-15,0 4 13 16,0 5 3-16,0 5-8 15,0 0-21-15,0 24-6 16,0 15-8-16,0 19 13 16,0 9 1-16,8 8 10 15,-1 1 17-15,2-2 7 0,0-6-8 16,0-8-13-16,0-8-2 16,0-11-4-16,-1-9-7 15,0-11 0-15,-2-13 2 16,0-7-4-16,2-1-2 15,5 0 4-15,1-8 4 16,2-12 14-16,-1-10-13 16,-3-4-5-16,-11-5-10 15,-1-4-26-15,0 2 5 16,-13 3 17-16,-2 3 10 16,0 12 4-16,3 4 0 15,3 6 6-15,6 5 0 16,2 1 3-16,1 1 7 0,0 2-4 15,0-3 1-15,7-3-9 16,8-1-4-16,4-3 0 16,7-3 0-16,1-2 2 15,7-3-1-15,0-2-1 16,2 1 0-16,-3 4-5 16,-3 1-94-16,-14 5-114 15</inkml:trace>
  <inkml:trace contextRef="#ctx0" brushRef="#br0" timeOffset="-98687.4">5191 16215 702 0,'0'0'176'16,"0"0"-156"-16,0 0 9 15,0 0-4-15,0 0-23 16,0 0 7-16,70-41-9 16,-40 54-5-16,-5 13-3 0,-1 7 7 15,-9 2 1-15,-5 1-1 16,-2-4-4-16,-7-5 5 16,-1-7 0-16,0-7 0 15,0-4 4-15,0-6-1 16,0-3 6-16,0 0 0 15,0-13 44-15,0-18 4 16,2-13-57-16,14-8-5 16,8-2 5-16,6 8 1 15,3 11-1-15,0 12-2 16,-5 16-12-16,-1 7 14 16,-5 8-7-16,-5 18-4 15,-4 4 5-15,-6 1 5 16,-4 0 0-16,-3-2 1 0,0-3 0 15,0-5 0-15,0-3 0 16,-4-4 3-16,-5-5-1 16,6-6 0-16,2-3 3 15,1-3 7-15,0-23 22 16,0-9-25-16,16-9-3 16,6 1-6-16,4 6 9 15,2 7-7-15,-1 10 1 16,-3 12-2-16,-5 7 6 15,-4 1-7-15,-2 6 0 16,-1 11 3-16,-1 6 7 16,1 3-8-16,-6-1 2 15,0-1 2-15,-3 0-5 0,1-1-1 16,-1-2-30-16,-3-2-76 16,0-9-138-16</inkml:trace>
  <inkml:trace contextRef="#ctx0" brushRef="#br0" timeOffset="-98452.96">6065 16199 809 0,'0'0'174'0,"0"0"-144"16,0 0-25-16,0 0 6 15,5 77 39 1,-1-38 1-16,2 2-35 0,-2-3-8 16,2-1-7-16,-1-6-2 15,3-3-7-15,-1-7-109 16,-3-9-175-16</inkml:trace>
  <inkml:trace contextRef="#ctx0" brushRef="#br0" timeOffset="-97412.91">6578 16108 830 0,'0'0'75'15,"0"0"-30"-15,0 0 0 16,0 0-22-16,-94 16-17 16,84 8-6-16,4 1-3 15,6-3 3-15,0 0 1 16,0-9-1-16,3-3-9 16,6-2-3-16,-2-7-11 0,1-1 19 15,-1 0 4 1,5-1 0-16,0-11 8 0,6-3-1 15,-1-1-3-15,8 1 0 16,2 2-3-16,1 7 2 16,-3 6-3-16,-5 0-10 15,-2 13 3-15,-8 8 3 16,-4 3-2-16,-3 3 6 16,-3-3 0-16,0-2 0 15,0-3 6-15,-1-5 3 16,-5-4 5-16,-2-5-3 15,-1-3 0-15,3-2-3 16,0 0-1-16,2-7 5 0,2-19 1 16,2-10-11-1,0-11 6-15,12 1-3 0,11 4-5 16,-1 7 3-16,0 15-3 16,-1 12-3-16,0 8 2 15,3 0-5-15,0 16 0 16,3 9 6-16,3 1 7 15,1 3 4-15,2-4-7 16,5-2 5-16,-2-8-1 16,-1-5-7-16,-6-5 4 15,-2-5-3-15,-7 0 0 16,1 0-2-16,-5-3-1 16,-6-5-9-16,-2-3 5 15,-3 0 3-15,-5 3-5 0,0-1 4 16,0 5-7-16,0 1 10 15,-8 3 11-15,-4 0-5 16,-6 6-5-16,3 10-1 16,-4 6 0-16,5-2-3 15,3-2 3-15,3-1 1 16,5-3-1-16,1-3-1 16,2-6-4-16,0 0-5 15,5-5-3-15,11 0 1 16,5 0 12-16,6-13 4 15,1-6 7-15,-1-4-4 16,-6-4 2-16,-1-1 0 16,-4-6-1-16,-4-8 3 0,-3-9-11 15,-2-12 2-15,-2-6-4 16,-4 1-9-16,-1 6 9 16,0 13-12-16,0 17 13 15,0 13 2-15,-4 13-1 16,1 6 17-16,1 0-13 15,-2 30-4-15,3 13 0 16,1 20 46-16,0 7-9 16,0 3 1-16,0-2 20 15,3-8-11-15,4-9-31 16,-3-4-6-16,-1-11-7 16,0-3-3-16,-3-3-10 0,0-6-115 15,0-11-85 1,-4-10-652-16</inkml:trace>
  <inkml:trace contextRef="#ctx0" brushRef="#br0" timeOffset="-96423.04">7648 16040 708 0,'0'0'192'0,"0"0"-139"15,0 0-44-15,0 0-9 16,0 0-2-16,0 0 0 16,81 4 1-16,-56 27-4 0,-3 6 10 15,-7-3-8 1,-4-5 3-16,-7-3 0 0,1-9 0 16,-5-5 2-16,0-5-2 15,0-4 0-15,0-1 0 16,0-2 5-16,0 0 1 15,0 0 29-15,3-19 31 16,6-9-28-16,4-7-38 16,5-1-2-16,4 8-2 15,-1 11-2-15,-4 12 5 16,0 5 1-16,-3 3-13 16,4 19 8-16,-3 9 0 0,-2 4 2 15,-4 1 3-15,-4-4 4 16,-4-5-4-16,1-4 1 15,-2-8-1-15,0-4 0 16,0-5 0-16,0-4 2 16,0-2-1-16,0 0 4 15,0 0 2-15,0-21 17 16,4-13 10-16,11-10-30 16,7-3-2-16,8 2-2 15,3 10-2-15,0 9 0 16,-2 15 0-16,-7 9 0 15,2 2-9-15,-6 13 9 16,-3 7 1-16,-4 6 1 16,-4 0 4-16,-4-1 2 15,-4 4-1-15,-1-5-5 0,0 3 2 16,0-2-2-16,-6 4-28 16,-4-2-98-16,-2-7-50 15,7-7-586-15</inkml:trace>
  <inkml:trace contextRef="#ctx0" brushRef="#br0" timeOffset="-96063.02">8469 16259 650 0,'0'0'287'0,"0"0"-250"16,0 0-37-16,0 0 0 16,0 0-4-16,0 0-3 15,86 58 4-15,-75-19-3 16,-8-1 3-16,0-6 2 16,-1-10 1-16,1-9 12 15,0-9 0-15,0-4 18 16,2 0 26-16,7 0 12 15,7-9-22-15,8-4-20 16,3-1-15-16,0 2-6 16,0 1-1-16,-4 6-8 0,-4 2 1 15,-5 3-1 1,-6 0-54-16,-1 0-38 0,-2 6-48 16,-7-2-159-16</inkml:trace>
  <inkml:trace contextRef="#ctx0" brushRef="#br0" timeOffset="-94778.81">9540 16030 522 0,'0'0'241'0,"0"0"-169"15,0 0-29-15,0 0 30 16,0 0-27-16,0 0-33 15,-87-24-5-15,53 52-1 16,1 7 3-16,5 4-2 16,7-3-7-16,9 0 2 0,7-7-3 15,5-2-1 1,0-7 1-16,0-3-1 0,5-7-2 16,4-6 2-16,3 0-2 15,1-4-3-15,3 0 5 16,1-4 1-16,1-10-5 15,-3-5-1-15,1-5 2 16,-5 0-14-16,-2-1 4 16,-2 2 11-16,-2 7 3 15,-2 4 9-15,-2 8 11 16,-1 4 8-16,3 0-23 16,5 0-5-16,6 11-12 15,6 8 12-15,4 6 10 16,0 2 4-16,-1-2 5 0,-3-2-9 15,-2-5-8-15,-5-2 5 16,-1-5-7-16,-3-3 0 16,-4-4 3-16,-2-2 0 15,0-2-1-15,0 0-1 16,2 0 17-16,3-18 1 16,3-8 23-16,2-9-2 15,-4-9-19-15,-3-2-7 16,-3-2-3-16,-3 2 4 15,0 12-1-15,0 12-8 16,0 9-6-16,0 10-9 16,0 3 0-16,-2 0 3 15,1 10-5-15,1 12-5 0,0 9 13 16,0 7-1-16,10-1-27 16,19 1 0-16,8-4-17 15,6-2 18-15,6-3 7 16,-5 3 22-16,-12-3-5 15,-9 1 6-15,-16-5-7 16,-5-5-2-16,-2-5 8 16,-2 0 1-16,-14-3 38 15,-4-4 17-15,-6 1 8 16,-7-4-17-16,0-2-5 16,-1-3-9-16,2 0-29 15,4 0-3-15,6-12-34 0,5-7-144 16,8-11-469-16</inkml:trace>
  <inkml:trace contextRef="#ctx0" brushRef="#br0" timeOffset="-94028.66">10835 16085 634 0,'0'0'159'0,"0"0"-104"15,0 0-10-15,0 0-2 16,-91 21-33-16,59 11 4 15,7 4-4-15,10-1-3 16,8-4-6-16,7-1 0 16,0-4 6-16,19-5-6 15,11-7-1-15,7-5 3 0,5-7 5 16,0-2-8-16,-5-2-1 16,-4-11-12-16,-5-2 6 15,-7-1 3-15,-5-4 4 16,-5-2 8-16,-10-1-7 15,-1-3-1-15,-3 0 0 16,-17-1 11-16,-4 2-11 16,-4 4 21-16,1 7 0 15,6 3 1-15,1 9 14 16,7 2-24-16,1 0-10 16,4 7-4-16,2 12-4 15,6 3-6-15,0 3-67 0,6-2-56 16,17-7-214-16</inkml:trace>
  <inkml:trace contextRef="#ctx0" brushRef="#br0" timeOffset="-93594.53">11089 15802 836 0,'0'0'149'16,"0"0"-149"-16,0 0-40 0,13 85 40 15,-7-35 5-15,0 0 7 16,-2-1-4-16,1-8-5 16,-1-5-2-16,-1-6 0 15,-3-5-1-15,0-8 2 16,0-7-2-16,0-6 4 15,5-4-4-15,5 0-13 16,11-7-24-16,7-8 32 16,7 0-42-16,-3 7 13 15,-4 8 3-15,-6 0 26 16,-9 11-2-16,-5 9 7 16,-8 1 0-16,0-3 1 0,0 0 26 15,-11-6 31-15,-2 0 12 16,-6-5-15-16,1-1-2 15,-3-4 11-15,1-2-20 16,1 0-10-16,5-1-32 16,0-15-2-16,7-5-77 15,7-4-155-15</inkml:trace>
  <inkml:trace contextRef="#ctx0" brushRef="#br0" timeOffset="-93247.46">11529 16030 485 0,'0'0'464'0,"0"0"-426"16,0 0-29-16,-90 24 4 15,78-4-7-15,9 1-4 16,3-1-1-16,6 1-2 15,15-2 2-15,4 1-5 16,1-3 3-16,-2 2 1 16,0-1 8-16,-7 1-4 15,-6-3-4-15,-8 1-4 16,-3-5 4-16,0 1 1 16,-3-1 3-16,-16-1 23 15,-3-3 25-15,-4-2-7 0,-3-4 3 16,-1-2-9-16,4 0-23 15,5-18-16-15,10-7-62 16,11-6-134-16</inkml:trace>
  <inkml:trace contextRef="#ctx0" brushRef="#br0" timeOffset="-92507.44">11757 16222 871 0,'0'0'146'0,"0"0"-134"15,0 0-8 1,0 0 13-16,0 0-13 0,88-52-3 16,-87 46 3-16,-1-2-4 15,0 4-26-15,-11-5-30 16,-9 2-41-16,-4 2 19 15,0 3 39-15,5 2 33 16,1 0 4-16,2 0 1 16,7 1 1-16,1 12 30 15,2 4-12-15,4 4-7 16,2 3 5-16,0 0 1 16,5 1 11-16,7 0-13 15,6-3-10-15,0-5 0 0,1-5 3 16,2-6-6-16,-1-6 0 15,0 0 7-15,0-5 1 16,-1-13 9-16,-1-4 4 16,-6-3 8-16,0-4-8 15,-8-3-9-15,-4-8-14 16,0-4-2-16,0-6-6 16,-13 3-9-16,-2 9 6 15,-1 13-7-15,1 10 16 16,-3 10-6-16,3 5 4 15,0 0 4-15,3 13-1 16,3 6 1-16,2 1-1 16,5-1 1-16,2-2 0 15,0-3-4-15,2-3 4 0,10-4 0 16,-2-1 0-16,2-5 4 16,6-1-4-16,6 0 0 15,6-19 14-15,4-3-14 16,0-1 7-16,-1 2-3 15,-1 9-1-15,-7 8-1 16,-3 4 2-16,-4 6-2 16,0 17 12-16,-3 7 3 15,-2 2 16-15,-5 3-10 16,-4-2 0-16,-2-5-12 16,-2-2-6-16,0-8 0 15,0-4-3-15,0-2 1 0,0-2-3 16,0 0-42-16,0 2-67 15,-5-4-30-15,-4-2-185 16</inkml:trace>
  <inkml:trace contextRef="#ctx0" brushRef="#br0" timeOffset="-91539.03">12373 16005 85 0,'0'0'771'0,"0"0"-743"0,0 0-19 15,22 96 37 1,-8-61-14-16,5-3 15 0,1-5-7 16,-3-5-12-16,-3-10-11 15,-4-5-6-15,-5-4 7 16,-2-3 0-16,-2 0-2 15,1 0 32-15,1 0 13 16,3-13 4-16,6-11-13 16,3-11-50-16,2-8 0 15,2-6-1-15,-2 3-1 16,0 6-7-16,-2 14-32 16,-6 14 5-16,1 10-20 0,2 2-2 15,6 7 13 1,6 14 33-16,4 1 10 0,4-1 0 15,0-4 0-15,-2-2 0 16,0-6 13-16,-6-5-3 16,-6-2-4-16,-8-2-2 15,-7 0 1-15,-3 0 0 16,0 0 8-16,0-3-13 16,-17-6-16-16,-2 1-1 15,-3 8 10-15,1 0 7 16,2 2-2-16,2 14-1 15,7 4 3-15,5 0-1 16,5-1 0-16,0 1-2 16,23-2 3-16,9 0 21 15,10-7 0-15,9-4 1 0,6-6-6 16,10-1-6-16,4-6-8 16,4-8 0-16,-9-4 14 15,-12-1-1-15,-19-1-11 16,-15-4 2-16,-14-6-6 15,-6-2-49-15,0-2 2 16,-18 5 33-16,-5 8 12 16,0 9 2-16,-3 8-1 15,-1 4 1-15,0 0 0 16,-1 18 11-16,3 5-2 16,2 5-4-16,8-2 9 15,5-1-6-15,9-2-6 0,1-4-1 16,0-4-1-16,1-4 1 15,12-2 0-15,2-5 4 16,5-4 0-16,3 0 1 16,3-10 5-16,2-13 0 15,1-12 0-15,-5-11-11 16,-5-10-2-16,-7-9-20 16,-3 0-6-16,-6 8-1 15,-3 16 9-15,0 17 20 16,0 14 18-16,0 10 9 15,0 0-9-15,0 14-18 16,0 21-2-16,0 13 2 16,0 9 36-16,0 5-8 0,0-3-9 15,7-5-4 1,2-7-14-16,0-10 1 0,0-7-2 16,-8-5-15-16,-1-6-124 15,0-6-91-15,-17-7-717 16</inkml:trace>
  <inkml:trace contextRef="#ctx0" brushRef="#br0" timeOffset="-90594.55">13983 15704 639 0,'0'0'98'0,"0"0"17"16,0 0 5-16,0 0-49 16,0 0-71-16,0 0 5 0,-2 87-5 15,10-31 12 1,1 1 3-16,-5-6-8 0,1-7-6 16,-2-10 6-16,-2-11-7 15,-1-11 0-15,0-5-1 16,0-7 3-16,0 0-2 15,3 0 8-15,3 0-2 16,12-13-6-16,7-6-1 16,7-4-6-16,0 5-19 15,-5 9 6-15,-9 9-9 16,-6 0 22-16,-9 16-6 16,-3 6-3-16,0 3 16 0,-12 0 1 15,-7-2 20 1,-7-4 9-16,0-5 8 0,-3-3 6 15,3-7 13-15,0-4-8 16,4 0-16-16,2-6-15 16,10-17-18-16,8-9-105 15,2-7-157-15</inkml:trace>
  <inkml:trace contextRef="#ctx0" brushRef="#br0" timeOffset="-90106.85">14291 15979 946 0,'0'0'94'0,"0"0"-94"16,0 0-7-16,0 0 7 15,0 0 12-15,90 73 2 16,-57-58-5-16,-5-3-3 15,-2-7-1-15,-6-3 2 16,-6-2 0-16,-3 0-4 16,0 0 8-16,-3-13-4 15,-1-6 4-15,1-4-8 16,-2 4-3-16,-5 2-3 16,-1 7 1-16,0 8 2 15,0 2 5-15,0 0-5 0,0 21-14 16,-13 17 2-16,-1 15 12 15,0 7 0-15,3 6 3 16,-1-4-3-16,-2-3 6 16,3-7-1-16,-6-10 0 15,2-10 13-15,-2-8 12 16,-2-10 12-16,0-3-7 16,0-5-4-16,2-5 2 15,-2-1 1-15,-1-3 4 16,-3-17-2-16,-3-8-24 15,3-6-12-15,3 3 0 16,5 4-39-16,5 11-30 16,-1 5-88-16,-1 0-181 0</inkml:trace>
  <inkml:trace contextRef="#ctx0" brushRef="#br0" timeOffset="-88653.22">14952 16270 852 0,'0'0'130'0,"0"0"-108"16,0 0 13-16,0 0 5 15,0 0-29-15,0 0 12 16,62-99-14-16,-46 65-9 16,-1-5 1-16,-6-7 3 15,-4-6-2-15,-5-5-2 16,0 1-9-16,-2 2-8 16,-7 4-7-16,0 8 24 15,3 9 4-15,2 12-1 16,1 8 6-16,1 11 12 15,1 2-9-15,1 0-9 16,-2 2-3-16,-1 22-6 16,0 13-8-16,0 18 14 0,3 14 4 15,0 9-2 1,0 3 8-16,0-1-8 0,3-10-1 16,5-9 2-16,2-10-1 15,2-12-1-15,-3-13-2 16,0-11 0-16,3-9 1 15,0-6 4-15,7 0 3 16,4-10 0-16,7-13 18 16,-1-8-11-16,0-5 2 15,-4-7-7-15,-3-6-3 16,-4-7-1-16,0-6-10 16,-7 1 0-16,-3 6 4 0,-5 11-2 15,-3 13 3 1,0 11 0-16,0 6 1 0,0 4 0 15,0 4 3-15,-1 3 11 16,1 3-6-16,0 0-9 16,-2 0-6-16,-2 23-7 15,-2 19 4-15,-4 15 6 16,-1 7 3-16,-4-1 2 16,2-6-1-16,-1-8-1 15,2-12 2-15,2-12 1 16,4-11-3-16,5-8 0 15,1-6 4-15,0 0 2 16,0 0 0-16,0-9 6 16,3-12-8-16,11-5-4 15,5 1-10-15,6 5 8 0,3 10-2 16,4 10 1-16,3 0 2 16,4 12-2-16,3 9 1 15,1-1 2-15,-1-2 1 16,1-5 2-16,-7-6-1 15,-6-5-2-15,-6-2 2 16,-4 0 1-16,-6 0-2 16,-8-9 0-16,-4-9-1 15,-2-6-32-15,-2-4-16 16,-15-6 20-16,-3 7 15 16,-3 5 7-16,5 9 6 15,1 9 14-15,0 4 3 0,2 2-7 16,0 21-3-16,3 6-3 15,8 7 4-15,2 2 10 16,2-3 0-16,2-1 0 16,16-6-16-16,1-6-1 15,7-3 3-15,2-7-1 16,3-5 3-16,2-7-6 16,1 0 0-16,-1-6-12 15,-4-13-42-15,-7-6-49 16,-12-3-85-16,-10-7-163 15</inkml:trace>
  <inkml:trace contextRef="#ctx0" brushRef="#br0" timeOffset="-88402.37">14812 15884 767 0,'0'0'371'0,"0"0"-322"15,0 0-37-15,0 0 8 16,135-41-14-16,-53 22 6 16,0 3-8-16,-3 6-3 0,-5 10-1 15,-10 0-44-15,-5 0-161 16,-13 6-263-16</inkml:trace>
  <inkml:trace contextRef="#ctx0" brushRef="#br0" timeOffset="-87542.16">16257 15899 562 0,'0'0'238'15,"0"0"-198"-15,0 0-27 16,0 0 34-16,0 0-16 15,-87 105 7-15,76-53-2 16,10 0-31-16,1-8 1 16,8-9 8-16,17-10-13 15,5-10 3-15,6-9 6 16,-1-6-2-16,3 0-2 16,-1-14 6-16,-4-6-9 15,-8-4 2-15,-4-1 6 16,-12-4-11-16,-9-6-1 0,0-5 1 15,-21-6 1-15,-7 5 4 16,-8 8-5-16,1 13 8 16,2 14-7-16,4 6 9 15,3 2-7-15,9 19-3 16,6 8-3-16,8 9-4 16,3 6-1-16,14 1-67 15,19-9-85-15,10-9-69 16</inkml:trace>
  <inkml:trace contextRef="#ctx0" brushRef="#br0" timeOffset="-87074.41">16743 15639 920 0,'0'0'75'16,"0"0"-75"-16,0 0 3 15,-25 113 8-15,21-60 4 16,4 3 16-16,0-3-7 16,0-2-22-16,0-4 14 15,5-10 2-15,-3-5-13 0,-1-9-3 16,-1-9 6-16,0-6-5 15,2-7-3-15,2-1 0 16,11-6 11-16,10-20-11 16,9-5-16-16,8-2-22 15,4 8 15-15,-4 19 2 16,-4 6 6-16,-8 18 4 16,-10 16-2-16,-9 7 13 15,-8-1 0-15,-3-3 5 16,0-5 5-16,-14-10 1 15,-5-3 27-15,-5-6 8 16,-4-5-1-16,1-6 4 16,-3-2-18-16,2-6-12 0,4-17-19 15,6-10-14-15,9-10-108 16,9-5-137-16</inkml:trace>
  <inkml:trace contextRef="#ctx0" brushRef="#br0" timeOffset="-86724.05">17322 15902 872 0,'0'0'64'16,"0"0"-61"-16,-103 28 20 0,83 0-14 15,13 3-2-15,7-2-6 16,0 0-2-16,19-3 6 16,7-3-2-16,2-1 2 15,1 0-5-15,-4-1 1 16,-6-1 0-16,-10 1-1 16,-9-2 1-16,0-6-1 15,-10 1 1-15,-16-3 41 16,-8-4 24-16,-3-5-18 15,-2-2-2-15,2 0 1 16,10-6-31-16,6-10-16 16,14-7-41-16,7-3-148 15,8-1-589-15</inkml:trace>
  <inkml:trace contextRef="#ctx0" brushRef="#br0" timeOffset="-86015.43">17487 16124 840 0,'0'0'71'0,"0"0"-69"16,0 0-2-16,0 0 3 15,49-78-3-15,-49 66-13 0,0 2-30 16,0 3-62-16,-16 5 10 15,-4 2-9-15,-1 0 36 16,1 0 60-16,2 5 8 16,4 6 55-16,7 5 21 15,1 5-10-15,5 3-21 16,1 6-2-16,0 0-6 16,12-1 8-16,7-4-14 15,2-2-3-15,3-8 1 16,1-3-15-16,2-8-5 15,1-4 2-15,1 0 0 16,-4-10 10-16,4-10 0 16,-6-4-6-16,-3-2-6 15,-7-6 11-15,-8-7-5 16,-5-8-15-16,0-9-6 0,-17 2 2 16,-5 8-24-16,0 12 0 15,0 14 26-15,3 13-2 16,2 7 4-16,4 0-6 15,4 2 0-15,5 9 6 16,1 2-3-16,3-3 2 16,0 1 1-16,0-1-3 15,13-2 3-15,3-4 0 16,1-1 1-16,4-3-1 16,0 0 1-16,6 0 10 0,1-8-8 15,-2 3 4 1,-3 1-7-16,-6 4 0 0,1 0 0 15,-5 12 1-15,2 13 10 16,-3 5 9-16,-3 3 14 16,0-2 7-16,-5-1-16 15,1-5-6-15,-2-3-13 16,0-6 1-16,0-3-4 16,0-6-2-16,1-3-2 15,-1 0-24-15,5-4-54 16,2 0-19-16,5 0-96 15,-3-2-140-15</inkml:trace>
  <inkml:trace contextRef="#ctx0" brushRef="#br0" timeOffset="-85688.31">18036 15886 910 0,'0'0'41'0,"0"0"-36"16,54 104 17-16,-23-57 21 15,-3 0-2-15,0-10-22 16,-4-6-3-16,-7-9-4 16,-5-9 0-16,-6-7-5 15,-2-4 1-15,-3-2 7 0,-1 0 21 16,0 0 43-16,0-10 16 15,3-14-3-15,1-13-71 16,2-14-19-16,5-13-2 16,3-2-4-16,3 9-2 15,1 16-33-15,-3 17-29 16,1 17-60-16,-5 7-66 16,-8 0-172-16</inkml:trace>
  <inkml:trace contextRef="#ctx0" brushRef="#br0" timeOffset="-85014.87">18474 16081 95 0,'0'0'743'0,"0"0"-692"0,0 0-30 15,0 0 37-15,0 0-28 16,0 0-27-16,73-85-3 15,-73 69-5-15,0 3-7 16,-6 2-2-16,-9 4-10 16,-2 5 19-16,5 2 5 15,1 0 6-15,0 0 5 16,3 16-3-16,2 7 0 16,5 6 2-16,1 2 9 0,0-2 7 15,11 1-9 1,5-5-3-16,3-7-4 0,1-4-6 15,2-3-2-15,2-7 0 16,1-2 4-16,2-2 6 16,-3-2-12-16,-4-15 18 15,-1-6-15-15,-2-9 11 16,-4-11-11-16,-4-10-3 16,-3-8-6-16,-3 0-10 15,-3 8-14-15,0 15 5 16,0 14 12-16,-2 11 11 15,1 10 2-15,-2 3-1 16,3 0-1-16,0 0 0 16,0 10-14-16,1 4 14 15,9 2 2-15,1-2 0 0,1-3 2 16,3-2 1-16,-3-2-6 16,3-1 6-16,-2-1-3 15,2-1 0-15,2 0-27 16,-7 1 25-16,2-1 2 15,-6 0-2-15,1 6 2 16,5 3 8-16,0 5 5 16,4 2 38-16,0 4-15 15,1-3-5-15,0 0-6 16,1 0-10-16,0-2 4 16,-2-3-15-16,-5-1-3 15,-4-3-1-15,-3-2 0 0,-2 5-3 16,-2-1-77-16,-2 1-54 15,-17-6-209-15</inkml:trace>
  <inkml:trace contextRef="#ctx0" brushRef="#br0" timeOffset="-84197.06">19500 15758 697 0,'0'0'148'0,"0"0"-91"15,0 0-19-15,0 0 8 16,0 0-27-16,-95-71-15 16,72 71 1-16,7 0-2 15,4 18-5-15,3 11 2 16,4 10 0-16,5 12 17 16,0 8 24-16,10 6-3 15,7-1-16-15,2 1-2 0,0-9-7 16,-2-8-12-16,-1-5 2 15,-3-6-2-15,-4-7-1 16,-3-8 1-16,-2-6-1 16,-4-9-6-16,0-3-61 15,0-4-26-15,0 0-3 16,-13-5-35-16,-5-15-221 16</inkml:trace>
  <inkml:trace contextRef="#ctx0" brushRef="#br0" timeOffset="-84013.55">19294 16205 678 0,'0'0'185'0,"0"0"-107"15,0 0 21-15,0 0 1 0,0 0-28 16,0 0-37-16,103-45-22 16,-51 29 2-16,-1 3-11 15,-6 3-4-15,-6 2-10 16,-5 6-108-16,-4 0-63 15,-8 1-88-15</inkml:trace>
  <inkml:trace contextRef="#ctx0" brushRef="#br0" timeOffset="-82953.29">19739 16089 721 0,'0'0'226'0,"0"0"-214"0,0 0-7 15,0 0 20-15,0 0-8 16,80 55-6-16,-72-31-6 16,-5 1 5-16,-3-5-2 15,0-2 5-15,0-5-9 16,-6-1 10-16,-2-7-11 16,1-2 5-16,4-3-6 15,3 0 3-15,0-3 10 16,0-19-15-16,3-12-3 15,16-7-28-15,8-2 18 16,0 6 13-16,-4 11 0 16,-4 11 1-16,-9 10 8 15,-1 5-9-15,-1 6-1 0,-1 18-3 16,2 9 4-16,0 3 31 16,-2 2-15-16,4-2-3 15,-1-5-12-15,2-6 6 16,1-5-4-16,3-6-3 15,-1-4 1-15,-1-8 3 16,-1-2-3-16,0 0 9 16,-1-4-4-16,-1-12 8 15,-3-7-10-15,-5-7-4 16,-3-2-9-16,0-5-13 16,-9-1 0-16,-7 4-1 15,-3 9 8-15,2 6 4 0,-1 12 9 16,3 6 1-16,0 1 1 15,5 7-6-15,-1 14 0 16,3 5 4-16,3 2 0 16,3-2 2-16,2 0 1 15,0-5-1-15,0-4-2 16,0-6 2-16,5-4 2 16,1-2-2-16,-2-5 0 15,1 0 0-15,1 0-7 16,4-8 7-16,7-9 8 15,3-9-2-15,5-3 1 16,1 1-6-16,6 5 4 16,1 7-5-16,-1 10-2 0,0 6-5 15,-5 0 3 1,-4 16-9-16,-7 5 8 0,-3 1 2 16,-7 3-3-16,-3-3 6 15,-3-2-1-15,0-6 1 16,0-3-3-16,0-2 3 15,-6-4-3-15,-2 1 3 16,0-5 0-16,0-1 0 16,6 0 0-16,2-17-2 15,0-6-6-15,21-3 6 16,4 4-5-16,4 4 7 16,-5 9-2-16,-3 6 5 15,-2 3-5-15,-6 0 2 16,-3 11-5-16,-3 5-2 0,-4-1 7 15,-2 2-3-15,-1-1 3 16,0-4 6-16,0-3-6 16,0-5-2-16,0-4 0 15,0 0 2-15,0 0 5 16,0-3 4-16,8-18 23 16,8-11-27-16,10-5 4 15,8-1-1-15,1 5 6 16,1 10 17-16,-1 10 10 15,-8 7-4-15,-5 6-9 16,-6 0-15-16,-2 10-13 16,-5 8-3-16,-5 8-2 15,-4 7 1-15,0 5-40 0,-12 1-113 16,-11-9-439-16</inkml:trace>
  <inkml:trace contextRef="#ctx0" brushRef="#br0" timeOffset="-81601.63">21420 16022 353 0,'0'0'312'0,"0"0"-237"15,0 0-14-15,0 0 12 16,0 0 15-16,0 0-36 16,18-71-32-16,-18 69 7 15,0 0 10-15,0 1-2 16,0-2-5-16,0 3 4 15,0-3-2-15,-4-1-24 16,-8-3-3-16,-8 1-5 0,-3 0-3 16,-6 6 0-16,-1 0 1 15,-1 0 2-15,3 10 0 16,2 10 0-16,4 4-2 16,4 1 1-16,7-1 1 15,7-2 0-15,4-3-6 16,0-1 1-16,17 1 1 15,9 1 3-15,7-1 1 16,4 2 7-16,-3 2-4 16,-4 1-4-16,-8 4 1 15,-6 3-15-15,-7 1 3 16,-9-5 0-16,0-2 3 16,0-6 9-16,-14-3 5 0,-7-3-4 15,-7-5 24 1,-2-3 21-16,0-5-3 0,-1 0 0 15,4-1-14-15,2-11-21 16,7-8-8-16,6-4-36 16,12-7-129-16,0-3-289 15</inkml:trace>
  <inkml:trace contextRef="#ctx0" brushRef="#br0" timeOffset="-80694.79">22190 15820 662 0,'0'0'116'15,"0"0"-90"1,0 0 4-16,0 0 9 0,-93-49-20 15,64 44 1-15,3 2-3 16,7 3 3-16,8 0-6 16,2 0-6-16,1 10-8 15,2 11 0-15,1 10 3 16,2 11 12-16,3 9 14 16,0 6 5-16,0 1-6 15,3-6-5-15,5-4-5 16,-2-4-12-16,-1-3 0 15,0-3-6-15,-2-7 3 0,-2 1-2 16,-1-9-1-16,0-5 0 16,0-1-8-16,0-2-49 15,0-2-13-15,-9 0-7 16,-1-6-88-16,3-3-182 16</inkml:trace>
  <inkml:trace contextRef="#ctx0" brushRef="#br0" timeOffset="-80451.92">21807 16301 621 0,'0'0'276'0,"0"0"-181"16,0 0-6-16,0 0 13 15,0 0-40-15,0 0-32 0,41-25-19 16,-2 11 2-16,9 1-3 15,0 0 7-15,-8 3-8 16,-7 3-9-16,-8 3 0 16,-4 2-19-16,-3 2-84 15,-3 0-48-15,-2 0-22 16,-3 0-100-16</inkml:trace>
  <inkml:trace contextRef="#ctx0" brushRef="#br0" timeOffset="-79187.45">22218 16150 599 0,'0'0'284'0,"0"0"-214"16,0 0-29-16,0 0-13 16,0 0-21-16,0 0-7 15,75 43 4-15,-56-12-4 16,-8 1-2-16,-5 3 2 15,-6-5 1-15,0-8 0 16,0-6-1-16,0-9 0 16,0-6 8-16,0-1-1 15,0 0 16-15,0 0 25 16,0-2 10-16,0-17-3 16,1-6-52-16,12-9-3 15,7-4-9-15,7 2-9 16,4 4-29-16,5 7 12 0,1 9 15 15,-4 5 11-15,-7 4 0 16,-9 3 3-16,-9 4-8 16,-6 0-16-16,-2 0 13 15,0 0 15-15,0 0-7 16,-2 0 8-16,-12 0 1 16,-5 9 0-16,-3 6 12 15,2 4-2-15,1 4 1 16,2 1-6-16,4 2 2 15,6 1 4-15,4-2-7 0,3-3-3 16,0-5-1 0,3-3 1-16,6-5-1 0,4-3 0 15,1-4 1-15,2-2 3 16,0 0 2-16,-1 0-4 16,-1-4 2-16,0-11 10 15,-2-5-3-15,-2-6-11 16,4-4 3-16,-5 0-3 15,0 5 0-15,-2 9 1 16,0 5 4-16,-4 7-5 16,0 4-2-16,6 0-9 15,2 5-2-15,5 12 11 16,0 4-1-16,3 4-1 16,-1 2 3-16,-4-4 1 15,-4 1 3-15,-4-10-3 0,-3-2-10 16,-2-5 10-16,-1-3 0 15,0-4 0-15,0 0 1 16,2 0 2-16,-1 0 1 16,4 0-3-16,5-18 9 15,5-7-4-15,8-7-4 16,5 2-2-16,0 5 0 16,4 9-2-16,-4 7 0 15,-5 8-3-15,-1 1 3 16,-6 3-4-16,-4 11 1 15,-1 7 2-15,-3 2-3 16,-3 1 6-16,-2-2 4 0,-3-4-4 16,0-6 0-16,0-2 0 15,0-3 0-15,-3-3 0 16,-3 0 1-16,0-4 2 16,3 0 0-16,0 0 6 15,3-14 29-15,0-11-16 16,5-10-22-16,18-5 1 15,10 2-4-15,8 5-5 16,3 12 7-16,-3 10-12 16,-2 10 9-16,-6 1 4 15,-3 1-6-15,-4 12 5 16,-4 5 1-16,1-2 0 16,-4-4 0-16,2-3-2 15,1-3 3-15,0-5-1 16,3-1 0-16,-1 0 4 0,-4-14-4 15,-5-9-1-15,-3-2-10 16,-7-1-24-16,-5 1 13 16,0 4 22-16,-3 5 3 15,-12 7 23-15,1 6-19 16,0 3 1-16,-2 8-8 16,0 19-1-16,4 9 1 15,6 7 12-15,6 2-2 16,0-1-2-16,15-1 18 15,7-5-6-15,4-6-6 0,-1-7-12 16,1-10 6 0,2-8-1-16,2-5-2 0,-2-2 16 15,-4 0-15-15,-9-3-6 16,-6-7-80-16,-9-2-131 16,0-1-652-16</inkml:trace>
  <inkml:trace contextRef="#ctx0" brushRef="#br0" timeOffset="-52713.23">4331 7716 421 0,'0'0'52'0,"0"0"-13"16,0 0-15-16,0 0-15 16,0 0 11-16,0 0 24 15,0 0-2-15,-31-44-4 16,28 43-16-16,0 1 0 15,3-2-3-15,0 2-8 0,0 0 2 16,0 0-8-16,0 0 1 16,0 0-5-16,0 0 0 15,0 0 4-15,0 0-2 16,0 0 1-16,0 0-4 16,0 0 0-16,6 0-1 15,6 0-2-15,12 3 3 16,7 4 3-16,7 2 0 15,5-1 0-15,0 0 1 16,4 1-2-16,2-4-3 16,3 1 2-16,-1-2 6 15,-1-4-7-15,-6 0-2 16,-4 0 2-16,-12 0 7 16,-4 0-6-16,-9 0 18 0,-9 0-1 15,0 0-1-15,-6 0 2 16,0 0-6-16,0 0-3 15,0 0-3-15,0 0-7 16,0 0 1-16,0 0-1 16,0 0-8-16,0 3-31 15,0 15-99-15,0-2-61 16</inkml:trace>
  <inkml:trace contextRef="#ctx0" brushRef="#br0" timeOffset="-51739.62">7771 7863 573 0,'0'0'54'0,"0"0"-49"15,0 0 8-15,0 0 28 16,0 0 5-16,0 0-14 16,4 0-18-16,12 0-13 15,13 0 7-15,8-6 1 16,12-2 9-16,6-1-5 15,8-1-10-15,9 0 9 16,1 1-11-16,3 2 11 16,-1 2-8-16,-3 3 1 0,-9-1 8 15,-10 3-10-15,-15 0 5 16,-10 0 0-16,-13 0-7 16,-5 0 8-16,-7 0-6 15,-3 0-1-15,0 0 7 16,0 0-2-16,0 0-14 15,0 0 3-15,0 5 0 16,0 3-65-16,-11-1-40 16,-11-7-204-16</inkml:trace>
  <inkml:trace contextRef="#ctx0" brushRef="#br0" timeOffset="-50441.1">5606 6241 498 0,'0'0'13'16,"0"0"-8"-16,0 0 10 15,0 0 15-15,0 0-14 16,0 0 17-16,0 10 8 0,0-8-7 16,0-2-13-1,4 1-13-15,-2 0-5 0,1 3-3 16,4-2-2-16,2 1 2 15,3 0 6-15,3 3 3 16,3-1 8-16,4-2 0 16,5 0 5-16,6-1 4 15,3 0-10-15,5-1-1 16,1 1-5-16,0-2-6 16,1 0 7-16,-1 0-7 15,4 0-2-15,-7 0 3 16,-8 0-2-16,-10 0 3 0,-9 0-2 15,-9 0 2-15,-3 0-1 16,0 0 7 0,0 0-5-16,0 0 6 0,-3 0-13 15,-15 0 0-15,-7-2 7 16,-11 1-7-16,-4 1 1 16,-2 0-1-16,-4 0 4 15,-1 0-3-15,-2 0-1 16,1 9 0-16,-1-3-6 15,2 2 2-15,2 3 3 16,4-3-6-16,10-2 5 16,7-2-1-16,11-2 2 15,7 0 1-15,6-2-2 16,0 0-5-16,0 2-10 16,3-1 9-16,16 3-7 0,14-1 8 15,16 2 5-15,11-4 4 16,4 2 2-16,0-2-3 15,-4 1 1-15,-14 1 0 16,-14-1 0-16,-16-1-2 16,-10 2-1-16,-6-3 0 15,0 0-4-15,0 3-2 16,-11 1-27-16,-9 0-17 16,-6-4-132-16</inkml:trace>
  <inkml:trace contextRef="#ctx0" brushRef="#br0" timeOffset="194459.02">13699 7224 377 0,'0'0'93'16,"0"0"19"-16,0 0-87 15,0 0-10-15,0 0 19 16,0 0 22-16,0 0-4 15,-4 1 2-15,4 0-28 16,0-1 1-16,0 0 3 0,0 0-12 16,0 0-7-16,0 0-6 15,0 0-2-15,0 0-1 16,0 0-2-16,0 0 0 16,6 0-3-16,6 0-2 15,6 0 5-15,5 0 0 16,3 0 4-16,1 0 0 15,0 0-3-15,-5 0-1 16,-4 0 2-16,-8 0 2 16,-5 0-3-16,-4 0 1 15,-1 0-1-15,0 0-2 16,0 0-2-16,0 0-6 16,-3 0 0-16,-7-6-27 15,-6-5-110-15,-3-1-522 0</inkml:trace>
  <inkml:trace contextRef="#ctx0" brushRef="#br0" timeOffset="201507.65">7390 6125 270 0,'0'0'131'15,"0"0"-115"-15,0 0-16 16,0 0 0-16,0 0 6 16,0 0 60-16,0 0 11 15,0 0-26-15,0 0-23 16,0 0-7-16,0 0-9 15,0 0 0-15,0 0 1 16,0 0 3-16,0 0-1 16,0 0-1-16,0 0-5 15,0 0 5-15,0 0-7 16,0 0 3-16,0 0-6 16,0 0 8-16,0 0-6 15,0 0-2-15,0 0 8 0,0 0-12 16,0 0 1-16,0 0 3 15,3 0-2-15,-3 0 5 16,2 0-7-16,-2 0-2 16,3 0 2-16,0 0 0 15,5 0 4-15,1 0-3 16,3 0-1-16,3 0-3 16,0 0 2-16,0 0 0 15,0 0 1-15,1 0 0 16,-1 0 0-16,2 0 0 0,-2 0 0 15,2 0 0 1,0 0 0-16,2 2 0 0,4 0 1 16,-2 0-1-16,4-1-1 15,0-1 1-15,1 0 0 16,-1 0 2-16,0 0-2 16,-2 0 0-16,-1 0 2 15,-1 0-1-15,-6 0 1 16,-2 0-1-16,-7 0 0 15,-4 0 0-15,-2 0 2 16,0 0-3-16,0 0-3 16,0 0 1-16,0 0 2 15,0 0-1-15,0 0 1 16,0 0 1-16,0 0-1 16,0 0-3-16,0 0 2 15,-6 0-1-15,-2 0-2 0,-2 0-1 16,-2-1 0-16,-3-1 3 15,-1 0-3-15,-8-2-3 16,-3 3-2-16,-6 1-8 16,-4 0 11-16,-5 0-13 15,3 0 11-15,0 0 9 16,2 0-1-16,1 0 1 16,2 0-2-16,3 0 2 15,1 0 0-15,4 0 0 16,0 0 0-16,0 0 0 15,1 3 0-15,0 0 0 0,2 1-3 16,2-1 3-16,4 0 0 16,2 0-3-16,5-2 3 15,3 0 2-15,6-1-2 16,-1 0 0-16,2 0 0 16,0 0 0-16,0 2 1 15,0-2 0-15,0 0 5 16,0 0-6-16,0 0-3 15,0 0 0-15,0 0 3 16,0 0-2-16,0 0 2 16,0 0 4-16,0 0 0 15,10 0 1-15,7 0-4 16,8 0 1-16,8 0 3 16,3 0 1-16,7 0 4 15,-3-2-3-15,1-3 1 0,1 1 0 16,-1-1 0-16,-2 1-7 15,-1 1-1-15,-7 3 2 16,-1-4-1-16,-5 4-1 16,-4-1 1-16,-8 1 0 15,-4-1-1-15,-6 1 3 16,0 0-1-16,-3 0 1 16,0 0 3-16,0 0-6 15,2 0 2-15,-2 0-4 16,0 0 2-16,0 0 0 0,0 0 0 15,0 0 3 1,0 0-6-16,0 0 6 0,0 0-5 16,-11 0 3-16,-2 0-1 15,-14 0 3-15,-4 0-3 16,-9 0 0-16,-4 0-2 16,1 0-1-16,2 1 3 15,1 4 2-15,8-5-2 16,7 3 0-16,8-1 0 15,6-2 1-15,11 0-1 16,8-29-18-16,23-33-497 16</inkml:trace>
  <inkml:trace contextRef="#ctx0" brushRef="#br0" timeOffset="210170.85">4257 7675 289 0,'0'0'124'16,"0"0"-118"-16,0 0-6 16,0 0-11-16,0 0 11 15,0 0 39-15,0 0 5 16,0-14-14-16,0 14-7 15,0 0-6-15,0 0-3 16,0 0 3-16,0 0 9 16,0 0 2-16,0 0 7 15,0 0-5-15,0 0 4 16,0 0-15-16,0 0 9 16,0 0-18-16,0 0 4 0,0 0-4 15,0 0 0-15,0 0-4 16,0 0-3-16,0 0 7 15,0 0-8-15,0 0 3 16,0-2-5-16,2 2 0 16,11-3-3-16,9 1 6 15,12-3 0-15,14 0 0 16,12-3-2-16,4 1 5 16,2 0 2-16,-5 3-1 15,-7 0-4-15,-6 3 2 16,-7 1-5-16,-11 0 1 0,-9 0-1 15,-11 0 0 1,-7 0-1-16,-3 0-1 0,0 0 0 16,0 0 2-16,0 0 13 15,0 0 0-15,0 0 5 16,0 0-5-16,0 0 6 16,0 0-3-16,-1 0 4 15,-2 0-8-15,-2 0-4 16,2 0-3-16,2 0 2 15,-2 0-7-15,3 0 0 16,0 0-1-16,0 0 1 16,0 0 0-16,0 0-12 15,0 0-41-15,-6 0-62 16,-6 0-101-16</inkml:trace>
  <inkml:trace contextRef="#ctx0" brushRef="#br0" timeOffset="213634.08">7824 7877 261 0,'0'0'206'0,"0"0"-199"0,0 0-6 15,0 0-1-15,0 0 0 16,0 0 5-16,0 0 9 16,0 0 33-16,-12-14-13 15,12 14-10-15,0 0-1 16,0 0-13-16,0 0 11 15,0 0-5-15,0 0-4 16,0 0 0-16,0 0 3 16,0 0-9-16,0 0 13 15,0 0-11-15,0 0 1 16,0 0 6-16,0 0-13 16,0 0 7-16,0 0-9 0,0-2-7 15,2 1-2-15,10-2 9 16,5-1 3-1,9-2-2-15,5 0 2 0,6-1 8 16,8-3-11-16,7 0 3 16,5-1 3-16,1 0-2 15,0 2-1-15,-1 1 4 16,-3 2-5-16,-8 4-1 16,-7-2 4-16,-11 4-5 15,-7 0 0-15,-10 0-5 16,-7 0 7-16,-4 0-2 15,0 0 0-15,0 0 3 16,0 0 7-16,0 0 7 0,0 0-1 16,0 0-3-1,0 0 0-15,0 0 3 0,0 0-2 16,0 0-3 0,0 0-3-16,0 0-3 0,0 0-2 15,0 0 1-15,0 0-3 16,0 0-1-16,0 0 0 15,0 0-1-15,0 0-8 16,0 0-74-16,-1-8-156 16</inkml:trace>
</inkml:ink>
</file>

<file path=ppt/ink/ink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11-06T06:06:44.097"/>
    </inkml:context>
    <inkml:brush xml:id="br0">
      <inkml:brushProperty name="width" value="0.05292" units="cm"/>
      <inkml:brushProperty name="height" value="0.05292" units="cm"/>
      <inkml:brushProperty name="color" value="#FF0000"/>
    </inkml:brush>
  </inkml:definitions>
  <inkml:trace contextRef="#ctx0" brushRef="#br0">7933 6517 266 0,'0'0'53'15,"0"0"-3"-15,0 0-5 16,0 0 2-16,0 0-5 16,0 0 0-16,0 0-22 15,-15-26 15-15,12 23 3 0,0 1-11 16,2 0 4-1,-4 0-19-15,2-1-1 0,0 2-8 16,0 0 4-16,0 1 21 16,3 0 2-16,0-2 1 15,0 2-5-15,0 0-7 16,0 0-4-16,0 0-11 16,0 0 0-16,0 0-1 15,0 0-1-15,0 0-2 16,0 0 1-16,0 0 0 15,0 0 3-15,0 0-3 16,0 0 1-16,0 0-2 16,0 0 1-16,0 0-3 15,0 0 1-15,0 0-4 0,0 0 4 16,3 0-8-16,5 0 8 16,-1 0 1-16,5 0 0 15,3 0 2-15,4 0-2 16,2 0-2-16,5 0 2 15,3 0 0-15,4 0-3 16,1 0 3-16,4 0 0 16,-1 0 0-16,2 2 4 15,-2-2-4-15,2 1 0 16,0-1-1-16,-2 0 1 16,2 0-2-16,-2 0 4 15,5 0-2-15,3 0 6 16,2 0-6-16,3 0 0 0,0-1 3 15,1-4 2-15,2 1-4 16,-3 3 0-16,1 0 1 16,-6 1 0-16,0 0-2 15,-4 0-2-15,-4 0 2 16,1 0 0-16,-2 1 1 16,4 0-2-16,6-1 1 15,8 0 0-15,7 0 2 16,3-4-2-16,3-4 0 15,1-1 0-15,-4 4 4 16,-2-1 0-16,-2 6-4 16,-6-2 0-16,-2 2 0 0,-6 0 0 15,-1 0 5-15,-3 0-2 16,4 0-3-16,5 0-1 16,8 0 1-16,13 0 1 15,4 0 11-15,5 0-12 16,2 0 2-16,-4 0 9 15,-4 0-11-15,-7 0-1 16,-7 0 1-16,-7-2 1 16,-5 2-1-16,-5 0 0 15,0 0 7-15,3 0-3 16,3 0 2-16,6 0 4 16,2 0-10-16,1 0 1 15,-3 0 1-15,-4 0-1 16,-6 0-2-16,-1 0 2 15,-9 0 0-15,-2 0 2 0,-4 0-3 16,-8 0 3-16,-8 0 11 16,-1 0 16-16,-5 0-4 15,1 0-1-15,1 0-3 16,0 0-7-16,3 0-7 16,1-2-2-16,-2 2-5 15,0 0 0-15,-6 0 0 16,-6 0 0-16,0 0-1 15,0 0 2-15,0 0 3 16,0 0 14-16,0 0-4 16,0 0 3-16,0 0-10 15,0 0-8-15,0 0 2 0,0-1-5 16,0 1 3-16,0-3-23 16,6-12-139-16,-1-17-620 15</inkml:trace>
  <inkml:trace contextRef="#ctx0" brushRef="#br0" timeOffset="47451.71">18854 2638 833 0,'0'0'51'0,"0"0"-38"0,0 0-13 15,0 0 15 1,0 0 8-16,0 0 5 0,0 0 10 16,-36-64 7-16,36 64-5 15,0 0-7-15,0 0-19 16,0 0 4-16,0 0-17 15,0 0 4-15,0 0-1 16,0 0-3-16,0 0 1 16,0 0 7-16,0 0 3 15,0 0-2-15,0 0-1 16,0 0-2-16,0 0-4 16,0 0-3-16,0 0-1 15,0 0-4-15,0 20-4 16,0 12 4-16,0 11 5 0,0 5 0 15,2 4 0-15,1-2 0 16,0 4-1-16,2-1 2 16,-2 3-1-16,-1 3 0 15,-2 2-1-15,0 6 1 16,0-1 0-16,-2 2 0 16,-8 0-1-16,1-3 2 15,0-2-3-15,2 0 4 16,-4 2-4-16,-1 6 2 15,-1-2 0-15,0-2 0 16,2-9-3-16,1-1 3 16,1 0 0-16,3 0-2 15,1 0 2-15,0-1 1 0,5-2-1 16,0 0-2-16,-2-2 1 16,2-2 1-16,-2-1 0 15,-1-6-4-15,0-4 4 16,0-3 0-16,2-7 1 15,1-5-1-15,0-7-3 16,0-6 3-16,0-3 0 16,0-5-1-16,0-1-1 15,0-1 2-15,0-1 0 16,0 0 2-16,0 0-2 16,1 0 5-16,7 0 2 15,5 0 7-15,7 0-11 0,5-6 3 16,5 0-4-1,4 2-1-15,9 0-1 0,8-1 0 16,11 2-1-16,0-1-1 16,4-1 1-16,1 3-8 15,3-4 5-15,-1 0-1 16,1-1 2-16,-3 1 3 16,-5 2-6-16,1 0 12 15,-2 2-14-15,5 0 4 16,1-1 4-16,5 0 0 15,-1 1 2-15,-1 2-2 16,-5 0 6-16,-1 0-8 16,-2 0 8-16,0 0-11 15,-1 0 5-15,-5 0-1 16,3 0 1-16,0 0-4 0,5 0 4 16,7 0 0-16,6 0 3 15,4 0-6-15,5-4 0 16,0-3 3-16,3-4 9 15,-5 3-9-15,-4-1-1 16,-10 4 1-16,-7 0 0 16,-8 5 1-16,-9 0 1 15,-7 0 1-15,-6 0 2 16,-5 0-1-16,-4 0 5 16,0 0 6-16,-3 5 3 0,-3-2-2 15,-6-3-1 1,-5 0-6-16,0 0 1 0,-5 0 8 15,-2 0-8-15,0 0 0 16,0 0-10-16,1 0-31 16,-1 0-66-16,0-9-135 15</inkml:trace>
  <inkml:trace contextRef="#ctx0" brushRef="#br0" timeOffset="48022.33">21390 4248 664 0,'0'0'319'16,"0"0"-230"-16,0 0-44 15,0 0 9-15,0 0-9 0,0 0-9 16,-6 0-10-16,6 0-11 16,0 0-8-16,6 0-7 15,8 0-2-15,11 6-2 16,8 8 4-16,9 4 2 16,2 5-1-16,0 0-1 15,-4 4-1-15,-6 2-6 16,-4 4 3-16,-7-1-10 15,-6-1 12-15,-6-5-6 16,-8-2 7-16,-3-1 0 16,0-1-3-16,-12 2 4 15,-15-1 18-15,-10 0 9 16,-9 3-6-16,-4-1-1 0,0 1-6 16,8-4-12-16,10 2-2 15,14-5-45-15,17-12-155 16,1-7-589-16</inkml:trace>
  <inkml:trace contextRef="#ctx0" brushRef="#br0" timeOffset="49275.67">18753 2539 568 0,'0'0'245'0,"0"0"-215"16,0 0-30-16,0 0-30 15,0 0 20-15,0 0 8 16,55-51 1-16,-46 46 1 16,-5 4 1-16,-4-1-1 15,0 2 10-15,0 0 10 16,0 0 10-16,0-1 21 0,0-1 1 15,0 2-27-15,0 0-5 16,0 0-2-16,0 0 14 16,0 0 0-16,-1 0-18 15,-23 25-14-15,-13 14 6 16,-13 12-3-16,-8 3 10 16,0-2-8-16,6-4 12 15,11-9-16-15,10-11 4 16,12-9 6-16,8-9-5 15,8-7-5-15,3-3 6 16,0 0 3-16,6-18 10 16,19-13-20-16,7-9-54 15,5-6 1-15,1 5 10 0,-1-1-21 16,-2 7-7 0,-2 7 30-16,-3 8 30 0,-7 10 11 15,-2 8 15-15,-4 2 15 16,0 0-8-16,1 0 2 15,3 10-4-15,0 2-7 16,1-1 8-16,0 1-10 16,-2-1 1-16,2 0 3 15,3-2-5-15,2 4 8 16,0-1-12-16,3-1 1 16,-5 2-3-16,2-1-4 15,-3-2-1-15,-3 5-24 0,-2-5-56 16,-4-1-118-1</inkml:trace>
  <inkml:trace contextRef="#ctx0" brushRef="#br0" timeOffset="50639.17">18639 4684 579 0,'0'0'221'15,"0"0"-220"-15,0 0-1 16,0 0 0-16,0 0 10 16,0 0 6-16,13-19 39 15,-11 17 2-15,1-2-25 16,-1 2-18-16,1-2-3 0,0 2 3 16,0-1 0-16,0 2-8 15,-2-1-3-15,1 0 1 16,-2 2 1-16,0 0 18 15,0 0 9-15,0 0-2 16,0 0-15-16,0 0-5 16,-8 0 0-16,-9 6-10 15,-9 12-1-15,-13 13 0 16,-6 6 2-16,2 6 7 16,-3-1-5-16,4-1-3 15,-6 1 1-15,-1 1 4 16,-5 0 0-16,-2 4-2 0,-1-1 2 15,0 3 1-15,5-2 2 16,1 0-2-16,5-2 8 16,3 1-12-16,4-3-1 15,1-2-1-15,0-2 0 16,1 0-1-16,-2-4 1 16,1-3 6-16,1 0 2 15,3-5 1-15,1 0 3 16,1-1-6-16,5-5 3 15,-1 0-8-15,0-3 5 16,1 0-6-16,5-5-2 16,4-2 2-16,8-6 1 15,5-2-1-15,4-3 2 16,1 0 2-16,0 0 5 16,0 0-8-16,0 0-2 0,0-13-11 15,4-11-94-15,11-9-240 16</inkml:trace>
  <inkml:trace contextRef="#ctx0" brushRef="#br0" timeOffset="50969.42">17510 5323 112 0,'0'0'956'0,"0"0"-856"0,0 0-72 16,0 0-28-16,0 0 0 16,0 0-12-16,-51 56 12 15,18-4 6-15,3 5-1 16,7-5 0-16,9-7 1 16,6-11-6-16,8-12 5 15,0-7-4-15,0-5-1 16,11-6 1-16,14-1-1 15,14-3 9-15,10 0-4 16,12 0-4-16,10 0-1 16,8 0-1-16,4 5-5 15,5 1-31-15,-1-4-116 16,-6-2-316-16</inkml:trace>
  <inkml:trace contextRef="#ctx0" brushRef="#br0" timeOffset="51804.61">22265 4282 1022 0,'0'0'113'16,"0"0"-104"-16,0 0-9 15,0 0-2-15,0 0-13 16,0 0 8-16,65 74 7 16,-23-21 3-16,0 5 4 15,0-2-4-15,-1-1-2 16,-2-6 0-16,-2-6 7 0,-2-4-8 16,-5-10 0-1,-5-8-4-15,-6-5 2 0,-5-7-3 16,-4-7-45-16,1 0-22 15,-5-2-58-15,-3 0-38 16,-2-15-225-16</inkml:trace>
  <inkml:trace contextRef="#ctx0" brushRef="#br0" timeOffset="52085.91">22703 4379 879 0,'0'0'116'0,"0"0"-116"16,-82 32 14-16,36 10 23 15,-4 12 15-15,0 2-4 16,2 3-21-16,6-3-9 16,5-2-6-16,7-5-10 15,5-8 3-15,6-10-4 16,5-11 1-16,7-9-2 15,2-6-1-15,2-3-1 16,2-2-22-16,1 0-11 16,0 0-36-16,0-9-93 15,0-6-304-15</inkml:trace>
  <inkml:trace contextRef="#ctx0" brushRef="#br0" timeOffset="52941.48">19567 1850 808 0,'0'0'71'16,"0"0"-62"-16,0 0 67 15,0 0 0-15,0 0-40 16,0 0-7-16,-19-67 9 15,17 67-15-15,-4 0-23 16,-9 25-5-16,-10 15 5 16,-6 19 5-16,-4 11 12 15,4 3-14-15,6-2-2 0,4-4 1 16,4-9-1 0,5-10 1-16,1-13-3 0,3-10 2 15,2-3-2-15,1-6 1 16,1-4 0-16,0-6-7 15,2-2-39-15,2-4-58 16,0 0-56-16,-3-12-33 16,2-16-46-16</inkml:trace>
  <inkml:trace contextRef="#ctx0" brushRef="#br0" timeOffset="53271.68">19185 1812 771 0,'0'0'103'0,"0"0"-71"16,0 0 46-16,0 0-10 15,0 0-23-15,0 0-45 16,-3-13-7-16,6 31-18 15,13 11 25-15,4 12 8 16,7 2 14-16,3 4-2 16,-2-3-15-16,-1 1-5 0,-5-6 2 15,-4-2-1 1,-2-8 2-16,-8-6-2 0,-3-6-1 16,-5-4-2-16,0-4-33 15,0-4-34-15,-17-5-133 16,-4-17-386-16</inkml:trace>
  <inkml:trace contextRef="#ctx0" brushRef="#br0" timeOffset="54405.83">16695 5198 960 0,'0'0'86'0,"0"0"-74"15,0 0 14-15,0 0 16 16,0 0-32-16,0 0-7 0,51-12 1 15,-12-6-3-15,1 2-1 16,-4 0 1-16,-11 5-1 16,-7 2 0-16,-10 4 3 15,-5 3-5-15,-3 2 5 16,0 0-1-16,0 0 0 16,0 0-4-16,-3 2-7 15,-15 22 9-15,-2 13 0 16,-4 11 11-16,6 4 0 15,4-1-4-15,6-1-2 16,7-7 0-16,1-6-2 16,0-8 1-16,9-5 0 15,10-6 0-15,8-6 3 16,5-4 1-16,7-7-6 0,3-1 2 16,0 0 0-16,-5-13-4 15,-8-3-23-15,-9-5-73 16,-14-5-138-16,-6-2-199 15</inkml:trace>
  <inkml:trace contextRef="#ctx0" brushRef="#br0" timeOffset="54573.38">16816 5372 602 0,'0'0'600'0,"0"0"-536"15,0 0-45-15,0 0 6 0,0 0 0 16,0 0-12-16,106-51-10 15,-42 26 1-15,-1 7-4 16,-4 6-14-16,-9 3-154 16,-9 1-341-16</inkml:trace>
  <inkml:trace contextRef="#ctx0" brushRef="#br0" timeOffset="61985.71">17911 7885 239 0,'0'0'392'0,"0"0"-324"0,0 0-50 16,0 0 21-16,0 0 40 16,0 0 1-16,0 0-13 15,-15-44-17-15,14 41-11 16,-1 1-1-16,2 0-3 15,0 0-6-15,0 2-3 16,-1 0-3-16,1 0-19 16,0 0 6-16,0 0-9 15,0 0 2-15,0 0-3 16,0 0 0-16,0 0-1 0,0 0-7 16,3 0 6-1,13 0-3-15,2-2 1 0,6 0 8 16,0-2-8-16,-1 2 9 15,0-1-10-15,1 2 9 16,-2-1-9-16,-1 0 5 16,3-1 0-16,-2 1 0 15,4 0 0-15,-1-1 0 16,-1 1 0-16,3 0 1 16,1 1-1-16,-1-1 0 15,3 2 0-15,0-3 6 16,1 2-6-16,3 1 0 15,1-1-5-15,1 1 5 16,2 0 5-16,0 0-5 16,-3 0 0-16,3 0 0 0,-2 0 0 15,5 0 0-15,-3 0 0 16,1 0 0-16,-4 0-2 16,2-3 2-16,-1 0 0 15,3-1 2-15,0 0-2 16,4 0 0-16,-3-1 2 15,1 3-5-15,-3 0 3 16,-5 2-5-16,-6 0 10 16,-7 0-8-16,-4 0 3 15,-6 0-3-15,-3 0 3 16,-1 0 0-16,-2 0 0 16,-3 0 0-16,2 0 1 0,-3 0 0 15,0 0 5-15,0 0 6 16,0 0 6-16,0 0 0 15,0 0-3-15,0 0-3 16,0 0-2-16,0 0-3 16,0 0 2-16,0 0-1 15,0 0 7-15,0 0 3 16,0 0-2-16,0 0-2 16,0 0 6-16,0 0-8 15,0 0-6-15,2 0-3 16,-2 0-3-16,0 0 0 15,0 0 1-15,0 0 0 0,0 0 1 16,0 0-2 0,0 0-4-16,0 0-18 0,0 0-23 15,0 0-27-15,0 0-46 16,-2 4-92-16,-9-2-212 16</inkml:trace>
  <inkml:trace contextRef="#ctx0" brushRef="#br0" timeOffset="63084.59">21056 7918 924 0,'0'0'55'0,"0"0"-47"16,0 0 2-16,0 0 19 16,0 0 27-16,0 0-24 15,0 0-12-15,-15-9-3 16,15 9-14-16,20 0-2 15,11 0 5-15,14 0-5 16,12 1 2-16,5 4 2 16,8-2-2-16,3-1 0 15,6 0 4-15,-1-2-5 16,-1 0-2-16,-2 0 5 16,-3 0-4-16,5 0 1 15,-3 0-1-15,-2 0 3 0,0 0-5 16,-2 0 4-16,5 0-3 15,-1 0 2-15,1 0 7 16,0 0-6-16,-7 0-2 16,-2 4 1-16,0 6 1 15,0 0-3-15,0 1 0 16,0-1 5-16,-2-1-5 16,-1 0 0-16,-4-1 0 15,0-4 6-15,-7-2 7 16,-6 0 6-16,-10-2-4 15,-12 0-2-15,-9 0 0 16,-6 0-6-16,-9 0-6 0,0 0-1 16,0 0-27-16,-21-7-125 15,-30-6-839-15</inkml:trace>
  <inkml:trace contextRef="#ctx0" brushRef="#br0" timeOffset="66085.55">5993 9176 536 0,'0'0'0'0,"0"0"2"0,0 0-2 15,0 0 3-15,80-5 16 16,-55-3 0-16,2 0 20 16,4 0 15-16,2-1-8 15,6-1-15-15,1 3-7 16,0 4-16-16,-1 1-1 15,-1 0-7-15,0 1 0 16,-1 0 1-16,1-1 5 16,-1-1 12-16,3 0 13 15,1-1-4-15,2-2-9 16,8-3-4-16,2-1 3 16,5-5-6-16,1 4-7 15,6-3-1-15,-2 1-2 0,3 4-1 16,-1 0 4-16,1 4-4 15,-2 2 0-15,0 1 2 16,1 1-1-16,0-2-1 16,5 1 3-16,8-4 8 15,5 0-4-15,2-2-3 16,0-3-3-16,-1 1 4 16,-2 4-4-16,-4 2-1 15,-4 0 0-15,-5 4 0 16,-5 0-3-16,0 0 3 15,0 0 0-15,2 0-1 16,2 0 2-16,3 0-1 0,0 0 5 16,4 0-5-16,2-2 1 15,-2-4 7-15,-2 2-4 16,-7 0 13-16,-5 0-12 16,3 4-2-16,-3-3 1 15,4 0-4-15,-3 3-1 16,1-3 1-16,0 2 3 15,-1-1 1-15,2 1-1 16,3-2-1-16,-3 1 2 16,-2 1 6-16,-3-2-7 15,-5-1 6-15,1 1-2 16,0-3-6-16,5 2 5 16,1-2 3-16,2 0-5 0,-3 1 4 15,-7 2-7-15,-3 3-1 16,-1 0 4-16,-4 0-4 15,-2 0-1-15,-4 0 1 16,-3 0-5-16,-1 0 5 16,4 0 6-16,1 0-6 15,2 0 1-15,4 0 0 16,1 0-1-16,2 0 1 16,4 0 6-16,0 0-5 15,2 0 1-15,0 0-2 16,2 0-1-16,1 6 0 15,3-2-1-15,3 0 1 0,0-1 2 16,-1 0-2 0,-3-3 0-16,-5 0-1 0,2 0 3 15,-4 0 0-15,3 0-2 16,-4 0 1-16,-4 0-1 16,-4 0-5-16,-5 0 5 15,-5 0 0-15,-1 0 0 16,-1 0 0-16,-1 0 0 15,0 0 1-15,4 0-1 16,-2 0 6-16,2 0-6 16,1-3 0-16,-7 0 0 15,3 3 0-15,-12-2-4 16,-1 0 4-16,-8 1 0 0,-5 1 5 16,-2 0-3-1,0-1-2-15,4-1 7 0,1-1 6 16,4 0-7-16,5-1 1 15,6-2 3-15,4 3-10 16,5-1-2-16,-2 2 2 16,-4 2 0-16,-7 0-1 15,-8 0 1-15,-5 0-1 16,-4 0 1-16,-3 0 0 16,0 0 2-16,0 0 15 15,0 0 19-15,0 0 4 16,0 0 4-16,0 0-3 0,0-2-8 15,0 1-2 1,0 0-21-16,0-1-7 0,0 2-3 16,0-3-11-16,-10-12-85 15,-19-14-276-15</inkml:trace>
  <inkml:trace contextRef="#ctx0" brushRef="#br0" timeOffset="70167.45">2086 5821 684 0,'0'0'101'15,"0"0"-94"-15,0 0-6 16,0 0 39-16,0 0 30 16,0 0-11-16,0 0-12 15,5-17 4-15,-5 17 7 0,0-1-25 16,0 1-12-16,0-4-8 16,0 2-5-16,0-3 4 15,0-2-11-15,0 1-1 16,0 1 1-1,-8-2 2-15,2 1 3 0,-4 1 0 16,-1-3-4-16,-5 2 0 16,2 0-2-16,-5 0 0 15,-2 2 6-15,-1 0-6 16,1-1 0-16,3 1 0 16,-1 1 1-16,1 2-1 15,1-1 0-15,-2 1 0 16,4 1 0-16,-7 0 1 0,-1 0-2 15,1 0-1-15,-2 9 0 16,2 2 0-16,1 3-8 16,4 2 7-16,-2 2 1 15,5 5-2-15,-2 3-1 16,-2 4 5-16,3 7 0 16,0 1 0-16,-1 1 3 15,8 1-3-15,2-4 1 16,5 0-1-16,1-5-3 15,0-6-1-15,3-4-3 16,9-5 3-16,3-2-2 16,1-2 4-16,2 3 1 15,-1-3 1-15,5-2 2 0,0 0-2 16,2-2 0-16,9-4 0 16,-2-2 2-16,2-2-2 15,3 0 2-15,-2 0 0 16,-1-9 1-16,-3 1-4 15,-2 2 2-15,-1 2-1 16,-3 0 3-16,-3 1-2 16,4 0-1-16,-1 3 0 15,0-2-4-15,0 2 4 16,3 0 0-16,0 0 3 16,-2 0-4-16,2 10 1 15,-5 4-2-15,-4 3-3 16,-2 4 4-16,-5 1-7 15,-5 2 5-15,-3 2 2 0,-3 1 0 16,0-2-3-16,0 1 4 16,-3-2 5-16,-5-2-4 15,-5 1-1-15,-2-3 0 16,-4 0-2-16,2-4 2 16,-5 2 0-16,-2-1 5 15,0 2 5-15,-3-1-2 16,-1 0-5-16,-2-4-1 15,2 3 1-15,-2-5 2 16,5-1 2-16,-2 1 2 16,0-3-3-16,1 0 5 15,-2 1-9-15,1-2 5 16,0 3-7-16,-4-1 1 0,3 0-2 16,1-2 3-16,0 1-2 15,-1-2 0-15,7-1 1 16,0-3 1-16,3 0 1 15,6-2 1-15,3-1 1 16,2 0 2-16,7 0 13 16,-2 0-4-16,2 0-1 15,0 0 6-15,0 0-14 16,0 0-4-16,0 0-2 16,0 0-2-16,0 0-1 15,0 0-5-15,0 0-8 16,0 0-23-16,0 0-45 0,0-1-103 15,-1-17-406-15</inkml:trace>
  <inkml:trace contextRef="#ctx0" brushRef="#br0" timeOffset="74238.13">20265 2555 701 0,'0'0'173'16,"0"0"-135"-16,0 0-32 0,0 0-5 16,0 0 33-16,0 0 21 15,0 0 6-15,0-3-1 16,0 2-20-16,2 1-11 16,-2 0-2-16,0 0-9 15,2 0-5-15,-2-2-10 16,0 1 1-16,0 1 7 15,0-3-6-15,0-1-4 16,-7-2-2-16,-3-1 1 16,-5 2 0-16,0-1-2 15,-4 1 0-15,-3 0 0 0,0 0 2 16,-1 2 0 0,-4 3-2-16,-3 0 1 0,-1 0-3 15,-4 11 0-15,2 8 0 16,1 6-1-16,6 0 0 15,3 4 3-15,1 3-1 16,3-2 3-16,3-2-3 16,4 0 2-16,4-2-5 15,4-2 4-15,4-1-4 16,0-3 3-16,0 0-5 16,9-2 7-16,7-4 1 15,7-1-3-15,3-5 3 16,6-1 0-16,2-2 5 15,4-2-5-15,1 1-2 0,2 0 2 16,1 2 0-16,-1-1-1 16,-3 1 2-16,-5 1-3 15,-5 2 2-15,-3 1-9 16,-5 1-6-16,-4 0 11 16,-5-1 2-16,-5 0-9 15,-2 0 1-15,-4 1 5 16,0 6-2-16,-7 2 4 15,-10 1-5-15,-3 3 8 16,1-2 0-16,-3 0 8 16,-2-3-4-16,-3-1 3 15,2-2 6-15,-3-5-5 16,-2 1 15-16,-4-3-3 0,-5-1-1 16,0-1-4-16,-3-3-9 15,2-3 9-15,1 0 0 16,0 0 0-16,2 0-2 15,6 0 3-15,5 0 0 16,8-2-9-16,6 1 1 16,5-1-7-16,4 2-1 15,3-3 0-15,0 3-2 16,0-3-36-16,12-7-50 16,13-11-131-16</inkml:trace>
  <inkml:trace contextRef="#ctx0" brushRef="#br0" timeOffset="88321.5">2450 5201 529 0,'0'0'48'16,"0"0"-42"-16,0 0 28 15,0 0 38-15,0 0 27 16,0 0-13-16,0 0-14 16,-16 12-23-16,16-11 2 15,0 0-28-15,0 1-11 16,0-2-10-16,0 3 3 16,0-3-4-16,0 0 0 15,0 1-1-15,0-1 1 16,0 2 2-16,0-2 0 15,0 2-3-15,3 1 1 16,1 0 2-16,5 2 2 16,0 1 1-16,-1-1 3 0,2-1-4 15,-1-2-1-15,3 1 3 16,3-2 1-16,0 2 0 16,4-2 6-16,8 1-13 15,0-1 2-15,4 1 4 16,2-1-5-16,-3 2-2 15,-2 0 0-15,-2 0 0 16,-1 0 2-16,0-1-2 16,2 1 0-16,3-1 0 15,0 3-4-15,1-2 8 16,8 1-8-16,7 2 6 16,-1-1-2-16,7 0 1 0,-1 1 0 15,1-3-1 1,-1 2 1-16,0-2 0 0,-1 0-1 15,-2-2 1-15,-2 0-1 16,0 1 3-16,1-1-3 16,-1 1 0-16,-3 0 0 15,1 0 3-15,0 0-2 16,3 0-2-16,2 0 0 16,6 0 1-16,0 0 1 15,6-1 0-15,-2 2-2 16,-3-3 2-16,1 0-1 15,3 0 0-15,0 0-2 16,2 0 2-16,4 0 2 0,-4-3 1 16,1-2-1-1,2 1 0-15,-2-2-1 0,0 1-1 16,0 1 0-16,-4 1 3 16,-5 2-2-16,1 0-1 15,-1 1 1-15,0-1 2 16,2-2-4-16,4 0 2 15,-4-1 1-15,0-2-2 16,-4 0-2-16,-1-1 2 16,1 0 5-16,3 1-5 15,1 0 1-15,0-2 4 16,1 1-4-16,-4 1 3 0,1 1-4 16,-6 1 2-1,1-1-1-15,-4 1 1 0,-2 1-2 16,2 1 0-16,1-1 0 15,-1 0 0-15,1 0 0 16,4-1 1-16,2 0 0 16,4 0 0-16,2 0-1 15,-1 2 0-15,2-1 1 16,-4 2 0-16,-3-1-2 16,-1 1 1-16,1-1 0 15,1 2 0-15,1 0 0 16,6-1 0-16,-2 1-3 15,3-2 3-15,2 1 0 16,4-2 0-16,-3 2 1 16,2-1-1-16,1 0 0 0,-4 2 1 15,-4 0-1-15,-2 0 1 16,-2 0-2-16,5 0 4 16,0 0-4-16,2 0 2 15,-1 0-1-15,-5 0 0 16,2 0-4-16,0 0 4 15,3 0 4-15,6 0-4 16,3-2-2-16,0-2 2 16,-1 2 0-16,-3 0 1 15,-2 2 1-15,-3 0-2 16,-1 0 1-16,-2 0 0 16,2 0 0-16,-1-3 0 0,1 0 2 15,4-1-3-15,3-2 0 16,4 2 3-16,0 1-2 15,-4 1-2-15,2-1 1 16,-3 3 0-16,2-2 1 16,-2 1-1-16,2-1-5 15,-3 1 5-15,-1 0 1 16,-3 1-1-16,-1-2 0 16,1 2-1-16,-3 0 3 15,-2 0-2-15,-2 0 1 16,2 0 2-16,2 0-3 15,1 0-1-15,4 2 1 16,-2-2 0-16,-2 0 1 0,-3 0-1 16,-5 0-1-16,-2 0 0 15,0 1 2-15,-1 2-2 16,3-2 5-16,-2 1-10 16,3 1 6-16,0-1-1 15,-2-1 1-15,2 1 1 16,0-1-1-16,-1-1 6 15,0 0-11-15,1 0 5 16,-4 0 0-16,2 2 7 16,1-1-7-16,1-1-2 15,5 1 2-15,4-1 0 16,2 2 1-16,1-2-1 16,-3 0 0-16,-4 0 0 15,-2 0 0-15,-2 0-4 0,-2 0 8 16,3 0-11-16,-2 0 11 15,-1-2-6-15,3 1 2 16,-2 0 0-16,4-1 0 16,0 1 0-16,2-2 1 15,3 1-1-15,-1-1 3 16,-3 0-3-16,-2 1 5 16,-3-2-8-16,-4 3 5 15,1-2-2-15,-1 3 0 16,1 0 1-16,3 0 3 15,-1 0-4-15,2-1 0 16,4-1 0-16,3-2 0 16,3 1 3-16,4-1-1 0,-3-1-1 15,-3 0 2 1,-7 5-1-16,-6 0-1 0,-5 0 5 16,-4 0-6-16,-4 0 0 15,1 0 0-15,3 0-3 16,0 0 8-16,4 0-7 15,3 0 3-15,1 0-1 16,0 0 3-16,-2-2 0 16,1-2 0-16,-2 2 1 15,-1-3-2-15,-2 2-2 16,0-1 5-16,-2 1-3 16,1-3-4-16,-1 2 1 0,1-2 1 15,3-2 4-15,2 1-4 16,7-2 1-16,2 3 0 15,0-1 2-15,2 0-4 16,1 1 1-16,-4 0 0 16,-3 1 4-16,-5 3-4 15,-5-1 0-15,2 3-2 16,-1 0 5-16,4 0-1 16,3 0-1-16,1 0-2 15,2 0 2-15,0 0-1 16,1 0 0-16,-3 0 0 15,2 0 2-15,-5 3-2 16,0-2 2-16,-4 2-5 0,-1 1 0 16,0 2 3-1,0 0 0-15,-3 0 1 0,4 1-1 16,0-1 0-16,1 0-5 16,3 0 5-16,2 1 2 15,-3-1-2-15,1 0 0 16,3 1 1-16,0 1 0 15,2-1 1-15,3 1 0 16,0 0-2-16,-1 1-2 16,0 1 2-16,-1-1 2 15,0-1-2-15,-3 0 0 16,5-1 0-16,3 1 0 0,1-3 5 16,-2-1-5-16,-2 1-1 15,-6-3 1-15,-9 1-2 16,-5 0 2-16,-7-1 0 15,-6-1 0-15,-5 1 2 16,-1-2 0-16,-1 0 5 16,0 1-3-16,2-1 8 15,0 0-9-15,0 0 0 16,1 0-2-16,-5 0 0 16,-6 0-1-16,-5 0 1 15,-1 0 0-15,0 0-1 16,0 0 0-16,0 0-3 15,0 0 3-15,0 0 0 16,0 0-14-16,-6 0-16 16,-7-4-32-16,-17-16-90 0</inkml:trace>
  <inkml:trace contextRef="#ctx0" brushRef="#br0" timeOffset="93575.75">21337 9912 707 0,'0'0'0'16,"0"0"-14"-16,0 0-194 16,0 0-211-16</inkml:trace>
  <inkml:trace contextRef="#ctx0" brushRef="#br0" timeOffset="96199.55">1324 12069 701 0,'0'0'138'16,"0"0"-138"-16,0 0 1 0,32-79 3 15,-22 71-4-15,-5 2 10 16,-5 6 41-16,0 0-30 15,0 0-18-15,-3 0 5 16,-19 0 6-16,-8 0-14 16,-9 13 1-16,-1 1-1 15,3 1-4-15,-2 1 3 16,5 1 0-16,-3 0 1 16,1 1 2-16,0 4-1 15,-3 5 0-15,6 4 3 16,0 5 3-16,5 2-6 15,9 0 0-15,5-1 2 0,10 0-3 16,4-2 2-16,0-4 0 16,15-3-1-16,7-2 2 15,5-1 4-15,6-3-4 16,1 0-2-16,8-2 1 16,7-3 3-16,2-2 1 15,-1-1 4-15,2 1-9 16,-2 3 0-16,1 6-2 15,-5 5-1-15,-9 3 1 16,-7 5-1-16,-9-1-5 16,-9 5 5-16,-9-2-2 15,-3 4 2-15,0-3 4 0,0-5 2 16,-11-3 8-16,-3-7 20 16,-9-1 24-16,-8-6-9 15,-8-3 11-15,-9-3-16 16,-7-4-23-16,0-4-3 15,4-4-7-15,5 0-9 16,0 0-5-16,4-9-70 16,9-20-159-16,6-14-597 15</inkml:trace>
  <inkml:trace contextRef="#ctx0" brushRef="#br0" timeOffset="97011.66">1197 10893 157 0,'0'0'458'16,"0"0"-391"-16,0 0-39 16,0 0-7-16,0 0 43 15,0 0-13-15,-16-17-7 16,16 17-32-16,0 0-2 16,0 0-3-16,0 0-7 15,0 0-1-15,0 20-4 16,8 12 5-16,0 9 39 15,4 11-6-15,4 3 4 16,1 6-11-16,2 3-3 16,2-3-12-16,-3-2 1 15,7-2 0-15,-4-2-4 16,4-1-2-16,-8-5 2 0,2-7-6 16,-5-8-2-1,-4-10 1-15,-4-7 0 0,-3-8-1 16,-3-4 8-16,0-5 1 15,0 0 4-15,0 0 9 16,0 0 9-16,0 0-3 16,0 0 8-16,0 0-3 15,0 0-8-15,0 0-13 16,0 0-12-16,0-2 0 16,0-1-1-16,0 0-53 15,0-3-89-15,-3-4-296 16</inkml:trace>
  <inkml:trace contextRef="#ctx0" brushRef="#br0" timeOffset="100587.58">20905 9547 388 0,'0'0'222'16,"0"0"-215"-16,0 0-7 0,0 0 0 15,0 0 13-15,0 0 10 16,-1-82 47-16,1 73-5 16,-2 0-41-16,2 2-3 15,0 3 3-15,0 0-3 16,0 4-7-16,0 0-5 16,0 0-1-16,0 0-1 15,0 0-3-15,0 0-4 16,0 0-1-16,0 0 0 15,0 0-9-15,0 0 4 16,-1 6-5-16,-4 12 10 16,0 5 1-16,-1 11 0 15,-2 6 3-15,-1 6 5 16,-1-2-6-16,2 1 3 16,2-1-3-16,0-2-1 0,2-4-1 15,-2 1 0-15,3 0 2 16,2 2-2-16,-1 0 0 15,0 3 2-15,2-3-2 16,0 3 2-16,0 1 1 16,0 2-2-16,0 3 2 15,0 1-3-15,0 1 1 16,-1 1-1-16,-2-3 0 16,-3 0 1-16,-6 0-1 15,2 1 2-15,-1-2 2 16,1 1-4-16,5-6 0 15,4-3-2-15,1-1 2 0,0-2 0 16,0-1 0-16,0-2 1 16,0-1-1-16,0 1 0 15,1-1 0-15,-1 0 0 16,0-2 0-16,0 4 0 16,-1-3 1-16,-5 2 3 15,-2-2-3-15,2-1 1 16,1 2-2-16,0-5-6 15,2 0 6-15,0-4 0 16,1-4 0-16,1 0 0 16,-1 1 6-16,0 3-5 0,-2-2-2 15,0 2 2 1,-2-1 0-16,3-3-1 0,2-3 0 16,-1-2 1-16,1-5-1 15,1-5 0-15,0-2 1 16,0-2 1-16,0 0 2 15,1-2 0-15,14 0 3 16,5 0 0-16,5-2-1 16,2-6-6-16,-1 3 0 15,4-1 0-15,2 0 5 16,2 0-5-16,8 2-5 16,1 1 5-16,2 2 0 0,4 1 0 15,-1-4 1 1,4 2-1-16,3-2 5 0,2 3-7 15,1 1 2-15,-4 0 0 16,9 0 1-16,-5 0 1 16,0 0-2-16,-2 0-2 15,-4 0 2-15,-3 0 0 16,1 1-5-16,0 3 5 16,0 0 0-16,1-1 0 15,-3 2 1-15,2-3-1 16,2 4 0-16,2-1 0 15,3-3 0-15,3 4 0 16,-1-2 4-16,1 1-7 16,-2-2 3-16,0 1 0 15,-3 0 0-15,1 0 2 16,1 0-1-16,1 2-2 16,-2-3 1-16,1 1-2 0,0-2 2 15,-3 3 2-15,1 0-2 16,3 1 1-16,1 2-6 15,4-2 6-15,1 1-1 16,1 0 1-16,-1 1 4 16,-3-3-5-16,-3 1 14 15,-4 0-4-15,-4-2-8 16,-6 0-2-16,-7-1 3 16,-6-2 3-16,-4 1 7 15,-2-2 4-15,-4 0-1 16,-6 0 9-16,-4 1 4 15,-2-1-14-15,-5 0-6 0,-1 0-5 16,-1 0-3-16,-1 0-1 16,-1 0-1-16,0 0-80 15,0-15-217-15</inkml:trace>
  <inkml:trace contextRef="#ctx0" brushRef="#br0" timeOffset="100945.55">23594 11500 863 0,'0'0'56'0,"0"0"-14"0,0 0-36 16,0 0-3-16,0 0 20 15,0 0-2-15,40 3-15 16,-13 14 2-16,0 3-8 15,0 4 1-15,-3 1-1 16,-2 0 0-16,-1 0 1 16,-1 0-2-16,-3 2 1 15,-3 0-1-15,-5 1 1 16,-5 0-1-16,-2-1 1 16,-2-2 0-16,0-4 6 15,-14 1 34-15,-8-5 6 16,-6 0-1-16,-4-1-2 0,-1 0-26 15,-2-1-16-15,-4 1-1 16,-3 1-61-16,-3-4-126 16,5-12-299-16</inkml:trace>
  <inkml:trace contextRef="#ctx0" brushRef="#br0" timeOffset="102830.12">20967 9436 469 0,'0'0'148'0,"0"0"-43"16,0 0-30-16,0 0 24 16,0 0-55-16,0 0-13 15,0 0-25-15,-14-41-5 0,13 39-1 16,1 2 5-16,0 0-6 15,0 0 1-15,0 0-1 16,-2 0-8-16,-1 0-6 16,-3 0 4-16,0 0 7 15,3 0 4-15,0 0 0 16,2 0 3-16,1 0 27 16,0 0 15-16,0 0 2 15,0 0-8-15,0 0-12 16,0 0-18-16,-6 0-7 15,-6 0-2-15,-12 0 0 16,-12 13 1-16,-10 6-1 16,-8 6 0-16,-5 6-5 15,-4 3 5-15,2 2 0 16,6 0 8-16,10-8-4 0,12-6-3 16,12-8 7-16,10-6-7 15,6-4 0-15,5-1 3 16,0-3 3-16,0 0 4 15,0 0-2-15,16-7 0 16,5-9-9-16,-3 2-13 16,1 0 13-16,-2 0-6 15,1 4 5-15,1-5-12 16,2 3 6-16,3-2 4 16,3-1 3-16,4-1 0 15,0 1 0-15,2 0 0 16,-2 4 0-16,-4 2 2 0,-3 5 1 15,-7 2-2-15,-6 1 0 16,-3 1-2-16,-5 0 2 16,1 0-4-16,1 1 0 15,1 12 0-15,4 10 2 16,-1 4 1-16,6 7 0 16,0 0 5-16,3 0 1 15,5-2-6-15,0-4 1 16,4-1 3-16,-2-5-2 15,-2-4 0-15,-7-1-4 16,0-2-10-16,-2 1-55 16,-2-1-40-16,3-5-53 15,-1-7-123-15</inkml:trace>
  <inkml:trace contextRef="#ctx0" brushRef="#br0" timeOffset="103698.59">21490 9026 502 0,'0'0'32'0,"0"0"90"16,0 0-47-16,0 0 12 16,9-76-16-16,-6 65-12 15,-1 1-33-15,-1 3 3 16,-1 2-6-16,0 1 3 15,0 4 15-15,0 0-15 16,0 0-26-16,-15 15-6 16,-13 13-4-16,-11 13 10 15,-1 8 3-15,6 8-3 16,2-3 3-16,4-1 4 0,2-8-3 16,-2-6-2-16,1-3 6 15,2-6-8-15,4-7 2 16,6-5 2-16,5-4-4 15,5-4 0-15,2-5-4 16,3-3-37-16,0-2-55 16,0-2-46-16,12-19-124 15</inkml:trace>
  <inkml:trace contextRef="#ctx0" brushRef="#br0" timeOffset="104010.96">21187 8947 568 0,'0'0'33'0,"0"0"35"16,0 0-16-16,0 0-20 15,0 0-22-15,0 0-10 16,33 2 0-16,-21 17 6 15,-3 5 19-15,0 5 2 16,-1 3 17-16,-1 3-9 16,-1-4-3-16,-3-1-12 15,0-7-10-15,-3-7-9 16,0-3 0-16,0-1 2 0,0-4-3 16,0-1-27-16,0-7-121 15,0 0-235-15</inkml:trace>
  <inkml:trace contextRef="#ctx0" brushRef="#br0" timeOffset="104449.71">21865 8646 577 0,'0'0'69'16,"0"0"3"-16,0 0-19 15,0 0 16-15,0 0 3 16,0 0-10-16,3-49-21 15,-3 49-26-15,0 0-7 16,0 2-8-16,0 13 0 16,0 11 0-16,0 9 14 15,0 5 24-15,-6 3-9 0,3 0-15 16,0-1 7 0,0-7-10-16,-2-6-8 0,1-4-3 15,1-7 1-15,0-5 1 16,1-2-1-16,-1-6-1 15,2-2 0-15,1-1-1 16,0 0-39-16,0-2-67 16,0 0-124-16,0-12-419 15</inkml:trace>
  <inkml:trace contextRef="#ctx0" brushRef="#br0" timeOffset="105709.85">24239 11539 632 0,'0'0'139'0,"0"0"-9"15,0 0-67-15,0 0-8 16,0 0-27-16,0 0-7 15,0 0-10-15,3-70-5 16,-2 70-6-16,2 2-6 16,4 17-7-16,5 10 12 15,2 9 1-15,7 4 7 16,2 2 1-16,3-2 1 16,1-1 5-16,-2-3-4 15,1-5-4-15,-3-4 1 16,-2-6-2-16,-6-6-4 0,-5-7 0 15,-4-2-1-15,-3-3 0 16,-3-3-53-16,2 1-33 16,1-3-69-16,2 0-54 15,1-16-421-15</inkml:trace>
  <inkml:trace contextRef="#ctx0" brushRef="#br0" timeOffset="105996.03">24585 11537 581 0,'0'0'47'0,"0"0"-34"16,0 0-13-16,0 0 76 16,-100 16-9-16,71 14-58 15,0 6 27-15,-1 2-8 16,0-2 6-16,3-4-10 15,3-3-6-15,-1-2-4 16,-2-5 5-16,-1 0-5 16,1-6-13-16,3-1 5 15,4-7-6-15,6-1-1 16,6-2 1-16,5-5-53 16,3 0-83-16,0-5-108 15</inkml:trace>
  <inkml:trace contextRef="#ctx0" brushRef="#br0" timeOffset="106364.69">24920 10879 707 0,'0'0'101'0,"0"0"-64"16,0 0-29-16,0 0 4 15,0 0 75-15,-56 86-8 16,41-46-24-16,6-1-14 16,1-1-25-16,7 1-7 15,1-4-4-15,0-2-5 16,0-1 0-16,0-14-156 16,0-14-332-16</inkml:trace>
  <inkml:trace contextRef="#ctx0" brushRef="#br0" timeOffset="107877.56">20503 11733 247 0,'0'0'187'0,"0"0"-160"16,0 0-22-16,0 0-5 0,0 0-11 15,0 0 4-15,45-30 7 16,-34 26 35-16,-5 0 6 16,-1 3 36-16,-4-2-11 15,1 1-17-15,-2 2-46 16,1 0-3-16,1 0 0 15,4-2-5-15,4 0-23 16,4 1 4-16,0-2 19 16,-2 0 5-16,-4 0 2 15,-5 2 29-15,-1-2 28 16,-2 0 25-16,0-1-2 16,0-3-31-16,0 0-15 15,-5 1 7-15,2 2 3 0,3 1-28 16,0 3-10-1,0-1-3-15,0 1 3 0,0 0-8 16,0 0-5-16,0 0 5 16,0 0-2-16,0 0 2 15,0 0-1-15,0 0-1 16,-2 0-2-16,-4 0-1 16,-6 11 1-16,-7 7 1 15,-8 11 3-15,-1 5 0 16,-2 3 1-16,0 5-1 15,1 0 2-15,-1-2-2 16,-2-1 0-16,1-2 0 16,1-4-4-16,-3-2 4 15,0-1 2-15,2-2-2 0,0-1-1 16,1-1 1-16,2-4 0 16,4-1 0-16,1-1-1 15,2-2 1-15,2 1 0 16,1-2 0-16,2-2 0 15,1 0 0-15,2-2 1 16,0 1-1-16,3-2-1 16,-3-1 1-16,1-2 0 15,5-2 0-15,2-3 0 16,5-2-8-16,-2 1-63 16,2-3-60-16,0 0-73 15,0-21-403-15</inkml:trace>
  <inkml:trace contextRef="#ctx0" brushRef="#br0" timeOffset="108208.16">20003 12061 827 0,'0'0'124'0,"0"0"-124"16,0 0-24-16,0 0 24 16,-36 94 8-16,15-46 20 0,2 0-17 15,7-9-6 1,3-7 3-16,6-10-6 0,3-8 5 16,0-6 12-16,0-3-13 15,0-1 0-15,3-1-1 16,16-2 14-16,7 1-4 15,5 0-8-15,6-2 0 16,4 4-3-16,5-2-4 16,3 0-43-16,0-2-117 15,2 0-215-15</inkml:trace>
  <inkml:trace contextRef="#ctx0" brushRef="#br0" timeOffset="108702.38">20573 12190 1021 0,'0'0'95'0,"0"0"-64"0,0 0-24 15,0 0 5-15,0 0 4 16,0 0-16-16,19-15 2 16,8 13-2-16,1 2 0 15,-7 0-7-15,-4 0-3 16,-11 0-4-16,-5 0-4 15,-1 0 17-15,0 0-3 16,0 0-3-16,-1 2-1 16,-16 13-2-16,-4 11 7 15,-4 9 3-15,3 5 0 16,3 6 3-16,5 0 4 16,5-3-3-16,4-1 2 15,5-5 3-15,0-3-8 16,9-7 3-16,12-3 3 0,4-8-5 15,8-8-3-15,3-6 1 16,-1-2-69-16,-3-2-69 16,-10-21-113-16,-11-8-410 15</inkml:trace>
  <inkml:trace contextRef="#ctx0" brushRef="#br0" timeOffset="108884.38">20546 12357 122 0,'0'0'942'16,"0"0"-858"-16,0 0-38 0,0 0 13 15,0 0-47-15,128-60-9 16,-76 46-2-16,-2 0-2 16,-6 1-82-16,-9-9-122 15,-8-3-662-15</inkml:trace>
  <inkml:trace contextRef="#ctx0" brushRef="#br0" timeOffset="109140.19">21149 11860 981 0,'0'0'121'16,"0"0"-37"-16,0 0-16 15,0 0-27-15,0 0-41 16,0 0-1-16,10 40-8 16,-7 11 9-16,0 7 0 15,-3 2 0-15,0-15-204 16</inkml:trace>
  <inkml:trace contextRef="#ctx0" brushRef="#br0" timeOffset="111040.01">22508 9290 697 0,'0'0'112'0,"0"0"-19"16,0 0-3-16,0 0-17 15,0 0-15-15,50-82-19 16,-47 77 4-16,-3 1-32 0,0 2 0 15,0 2-6-15,0-1 0 16,0-1 0-16,0 1-5 16,-4-4 0-16,-12 2-1 15,-7 0 0-15,-3 0 0 16,-2 3 0-16,0 0 1 16,-2 3-2-16,2 12 1 15,0 6-2-15,1 6 0 16,2 3 0-16,4 1-2 15,6 1 4-15,4 1 1 16,4-3 0-16,7 1-3 16,0 1 1-16,9-3-6 15,13-4-8-15,11-1 8 0,9-4 2 16,1-1 1-16,3-1 2 16,-7 0-1-16,-6 0 2 15,-8 0-8-15,-10 3 3 16,-5-4 3-16,-5 0-2 15,-5 0 2-15,0 1 2 16,-6-4 2-16,-10 3 2 16,-1-5 2-16,-1-2 4 15,-1-3 1-15,-4-2 7 16,-6-1 11-16,-7-2-2 16,-4-2-14-16,2 0 0 15,-1 0-6-15,7-10 4 16,5-2-9-16,9-5-41 15,12-13-145-15,6-9-568 0</inkml:trace>
  <inkml:trace contextRef="#ctx0" brushRef="#br0" timeOffset="111806.13">22875 8585 575 0,'0'0'83'0,"0"0"-7"16,0 0 11-16,0 0 8 15,0 0-25-15,0 0-10 16,-13-53-41-16,13 52-5 16,0 1 0-16,0 0-8 15,0 0-6-15,0 0 0 0,0 3-10 16,0 17-10-16,-6 11 20 16,-4 10 1-16,0 11 15 15,-3 5 0-15,1-3 4 16,1-1-2-16,7-5-13 15,-1-7 4-15,2-9-5 16,2-5-2-16,-1-7 3 16,2-6-5-16,0-3-1 15,0-3 1-15,0-1 4 16,0-2-4-16,0-1 1 16,0-3-1-16,0 1 2 15,0-2 5-15,0 0-1 16,-1 0 0-16,1 0-3 15,0 0-3-15,0 0-10 0,-2-2-69 16,1-9-231-16</inkml:trace>
  <inkml:trace contextRef="#ctx0" brushRef="#br0" timeOffset="114466.73">22421 10175 602 0,'0'0'53'16,"0"0"-49"-16,0 0-4 15,0 0 5-15,0 0 25 16,0 0-8-16,0 0-12 16,13 7 32-16,4-1 9 15,-1 2-18-15,3 2-6 0,0 2-8 16,-1-2-10-16,6-1 6 15,2-3 0-15,7-2-5 16,10-2 10-16,11-2 18 16,15 0-12-16,5-6-4 15,8-9-9-15,2-2 9 16,1 2-13-16,-1 4 5 16,-8 1-7-16,-10 3 2 15,-11 3-7-15,-12-1-1 16,-10 4 0-16,-9 0 0 15,-10 1-1-15,-4 0 0 16,-7 0 0-16,-2 0 0 0,-1 0-1 16,0 0-11-1,0 0-56-15,-1-3-100 0,-15-8-142 16</inkml:trace>
  <inkml:trace contextRef="#ctx0" brushRef="#br0" timeOffset="114770.37">23318 10000 734 0,'0'0'23'16,"0"0"-18"-16,0 0-4 0,0 0 11 16,0 0-12-1,0 0 4-15,55 38 54 0,-4-13-29 16,0 7-6-16,-2 5-19 15,-7 10-3-15,-11 3 1 16,-12-3-1-16,-13-2-1 16,-6-10 0-16,-15-3 5 15,-23-2-2-15,-9-3 13 16,-5-6 22-16,6-5-14 16,11-4-17-16,13-5-5 15,16-7-2-15,6 0-183 16,6-27-537-16</inkml:trace>
  <inkml:trace contextRef="#ctx0" brushRef="#br0" timeOffset="115405.57">23900 9915 522 0,'0'0'164'16,"0"0"-74"-16,0 0-9 0,0 0 2 15,0 0-7-15,0 0-63 16,0-12-13-16,7 40-12 16,8 10 12-16,3 6 12 15,5 4 14-15,6 1 9 16,3 0-16-16,-1 3-3 16,2-6-8-16,-6-6-2 15,-4-9 4-15,-6-12-10 16,-4-6 0-16,-5-3 0 15,-5-6 1-15,-2-2 0 0,1-2-1 16,-2 0 3-16,1 0 0 16,1 0 2-16,-1 0 14 15,4 0 19-15,1-8 1 16,3-9-14-16,1-3-20 16,2-7-4-16,-1-7 2 15,-2-10 0-15,1-6-3 16,0-4 0-16,1 0 0 15,4 5 0-15,-5 6 1 16,-1 8 0-16,-6 8-1 16,-3 5 0-16,0 2 2 15,0 4 12-15,-3 1-2 16,-6 3-4-16,5 5-5 16,1 4-2-16,3 3-1 15,0 0-6-15,0 0-20 0,0 18-82 16,3 6-69-16,2-1-85 15</inkml:trace>
  <inkml:trace contextRef="#ctx0" brushRef="#br0" timeOffset="119325.39">6159 12075 831 0,'0'0'0'0,"0"0"12"16,0 0-12-16,0 0-7 16,0 0 6-16,0 0 1 15,0 0 17-15,-15-7 39 16,18 7-21-16,15 0-8 16,12 0-15-16,7 0 0 15,11 0-11-15,6 0 0 16,4 0-1-16,3 1 1 15,-5 2-1-15,0 3 0 0,-5-2 0 16,-5-2 0-16,0-2 4 16,-1 0-4-16,6 0 1 15,2 0-1-15,4-2 3 16,4-2 4-16,0 1-3 16,0 3-3-16,2 0 0 15,3 0 0-15,2-3-1 16,3-1 1-16,0 0 0 15,-2-4 2-15,1 1-2 16,7 2-1-16,1-2 2 16,3 4-1-16,-4 2-1 15,3 1-1-15,4 0 1 0,2 0 0 16,2 0 0 0,-2 0-9-16,0 2-2 0,-1-2 8 15,-4 0 1-15,-2 0 1 16,-1-1 1-16,1-7-3 15,3 3 8-15,2-1-6 16,0 3 1-16,0-1-6 16,-6 2 5-16,1 0 1 15,-3 1 0-15,0-2 2 16,-1-1-1-16,-1 1-1 16,-1-1 3-16,2 2-7 15,1 2 8-15,-3 0-8 16,3 0 5-16,3 0-1 0,6 3 0 15,3 0 3 1,-1-2-3-16,-6 1-4 0,0-2 4 16,-2 0 8-16,-4 0 3 15,1 0-7-15,0 0-2 16,-1 0 6-16,4 0-1 16,0 1-7-16,3 0 0 15,0 1 0-15,0-2 1 16,5 0 0-16,1 0 2 15,-3 0-2-15,-2 0 0 16,-7-2-1-16,-6 2-1 16,0 0 1-16,-1 0 5 15,-6 0-3-15,-1 0-2 16,-2 3-3-16,-2-1 3 0,2-2 1 16,1 0 2-1,2 0-2-15,-1 0 0 0,3 0-1 16,-3 1-1-16,6 2 1 15,3 2 0-15,4-3 1 16,-2 2-1-16,-6-1 0 16,-6 0 0-16,-3-3-2 15,-1 1 2-15,-2-1 4 16,-1 0 6-16,-2 0 7 16,0 0-6-16,0 0-7 15,2 0-3-15,0 0-1 16,-2 0 0-16,2 0 0 15,-2 0 0-15,0 0 0 0,-1 0 1 16,-6-3-1-16,-3 2 1 16,0-1-1-16,2 1 2 15,4-1-1-15,0 2-1 16,2 0-1-16,2 0 1 16,-2 0 0-16,4 3 1 15,-1 6-1-15,2-2-4 16,-1 2 4-16,3-4 0 15,-4-1 0-15,0-1 0 16,-4-1 3-16,1-2-5 16,2 1 4-16,0-1-1 15,3 2-1-15,0-2-1 0,2 0 1 16,-3 0 1-16,1 1-1 16,1 1 0-16,-2 0 1 15,3 3 0-15,-5-1-1 16,-1-1 0-16,-8 1-1 15,-3-2 1-15,-7-2 3 16,-3 0-3-16,3 0 0 16,1 0-4-16,3 0 7 15,9 0-5-15,1 5 4 16,6 0-1-16,-3 3-1 16,-1-2 2-16,-4 0-2 15,-5 0 0-15,-4-1 0 16,-3-2 2-16,-7-1-2 15,-3-2 0-15,-7 0-2 16,-5 0 5-16,-1 0-3 0,-1 0 5 16,2 0-1-16,4 0 1 15,1 0-3-15,2 0 1 16,1 0-1-16,-2 0 0 16,0 0 3-16,-4 0 1 15,-4 0 0-15,-1 0 3 16,0 0-3-16,-1 0-1 15,7 0-2-15,4 1 2 16,6 2 0-16,2 2-5 16,6-3 0-16,-2 4 0 0,-7-2 0 15,-3 0 1-15,-8-2-1 16,-8-1 0-16,-2-1-1 16,-2 0 0-1,0 0-1-15,0 0 1 0,0 0 1 16,0 0 0-16,0 0-3 15,0 0 2-15,0 0-3 16,0 3-11-16,0 1-38 16,-15-3-82-16,-8-1-134 15</inkml:trace>
  <inkml:trace contextRef="#ctx0" brushRef="#br0" timeOffset="133705.67">15002 13545 548 0,'0'0'107'0,"0"0"-87"16,0 0-14-16,0 0-6 16,0 0 8-16,0 0 26 0,0 0-7 15,0-4-12 1,0 4-12-16,0 0 0 16,0 0-1-16,1-2 4 0,8-1 3 15,2 1 5-15,1-3 3 16,5 1 7-16,3 1-7 15,4 2-4-15,9-2-9 16,4 1 0-16,5 0 6 16,0 2 0-16,1-2-5 15,0 2-5-15,-1 0 5 16,2 0-5-16,1 0 1 16,3 0 9-16,-1 0-5 15,0 0-3-15,4 0 4 16,0 0-1-16,4-1 8 15,3-5 0-15,3-1 1 0,-3 3 3 16,-3 1 0-16,-2 2-2 16,-4 1-12-16,-1 0 2 15,1 0-2-15,-2 0 1 16,0 0-2-16,5 0-1 16,3 0 0-16,2 1 1 15,3 1-2-15,0-2 3 16,4 1 4-16,2 1-5 15,3 0 3-15,3 2-3 16,0 2-3-16,2-3 2 16,-4 2-2-16,-3 1 3 15,-1-1-3-15,-5-3 1 16,-1 2 0-16,-2-1 3 0,-1 0-3 16,1-1-1-16,0 1 1 15,3-2-1-15,6 0 2 16,1-1-1-16,-1 0 0 15,-4 0 3-15,-6 0-3 16,-3 0-2-16,-2 0 0 16,-2 0 1-16,0 0 0 15,1 0 1-15,2 0 2 16,2 0-1-16,3 0-1 16,3 0 0-16,2 1-1 15,1 1 1-15,2 0 0 16,-4 2 1-16,4-1-1 15,2 1 1-15,4 2-1 0,4-2 1 16,0 2 1-16,-3-1-1 16,-7-1 3-16,-8-2-5 15,-9-1 2-15,-11 0 1 16,-9 1 2-16,-6 1-2 16,-10-2 0-16,-1 0 5 15,-7 1 2-15,-1 0 1 16,-2-2 0-16,-2 1-2 15,0-1 1-15,0 0-7 16,0 0-2-16,0 0-3 16,0 1-48-16,0-1-123 15,-14 0-293-15</inkml:trace>
  <inkml:trace contextRef="#ctx0" brushRef="#br0" timeOffset="135046.79">3414 14999 715 0,'0'0'93'0,"0"0"-81"16,0 0 24-16,0 0 10 16,0 0 2-16,0 0 17 15,0-28-26-15,0 28-23 16,0 0-16-16,6 0 0 15,15 1 0-15,7 1 1 0,8 0 0 16,4-2 5-16,4 0-5 16,3 0-1-16,4-4 4 15,7-7 3-15,8-5 6 16,4 0 7-16,10-1 3 16,1 1-12-16,6 0-1 15,5 0-7-15,5 4 3 16,7 1-1-16,1 3-3 15,2 2 0-15,1 2-2 16,-1-1-1-16,1 1 1 16,3-2 3-16,0 2-1 15,4-3-2-15,3 1 0 16,5-1 0-16,9-5-3 0,5 1 0 16,-3-2 4-16,-5-1-1 15,-10 1 2-15,-10 0 0 16,-11 0-1-16,-8 3 0 15,-14 2-1-15,-7 1 0 16,-10 1 0-16,-11 2 0 16,-11 2 0-16,-11-1-3 15,-14 2 3-15,-6-1 2 16,-5 2 0-16,2-2 5 16,-2 2-7-16,4 0 0 15,2 0 1-15,4 0-2 16,5 2 2-16,4 10-3 0,11 4-32 15,-4-5-170 1,-8-7-460-16</inkml:trace>
  <inkml:trace contextRef="#ctx0" brushRef="#br0" timeOffset="136179.96">12070 14371 117 0,'0'0'0'0</inkml:trace>
  <inkml:trace contextRef="#ctx0" brushRef="#br0" timeOffset="137951.49">8415 14949 843 0,'0'0'0'0,"0"0"-14"15,0 0-34-15,0 0 36 16,0 0 11-16,0 0 0 16,48 38 1-16,-19-38 21 15,10 0 2-15,9-1-6 16,1-9-2-16,5-1 8 15,4-3-10-15,-1 1 2 16,-1 4 1-16,-5 2-13 0,0 6 1 16,-5 1-3-1,-1 0-1-15,-2 0-3 0,5 0 1 16,3 0 2-16,10 0 2 16,10-13 12-16,9-2 11 15,2-1 1-15,-2 1-10 16,-5 3 7-16,-5 5-20 15,0 5-3-15,-4 2-1 16,1 0 1-16,2 0 0 16,6 0 1-16,5 0 5 15,2-1-4-15,-3-6-2 16,-3-5 0-16,-3-2-2 16,-3 0 0-16,-1 2 3 0,-2-1-1 15,-3 5 2 1,0 2-2-16,-6 4 0 0,-3 2 0 15,-5 0 2-15,0 0-4 16,1 0 2-16,-1 0 0 16,2 0 0-16,3 0 0 15,1 0 1-15,4-2 0 16,4 0 1-16,0 0-2 16,-1-1 0-16,-6 0 1 15,-6-1-1-15,-4 1 6 16,-3 2-6-16,0 1-2 15,0 0-2-15,3 0 3 16,3 0 1-16,2 0 0 16,3 0 0-16,-3 4 0 0,4 1 0 15,-1 0 0-15,-2-4 2 16,4-1-2-16,-2 0 0 16,1 0 0-16,-4 0 2 15,0 0-1-15,-3 0-1 16,2 5-1-16,4-1 1 15,0-2 1-15,4-2-1 16,0 0 0-16,-1 0 0 16,5 0 0-16,4-8 0 15,9-5-5-15,2 3 5 16,1-3 2-16,-6 4-2 16,-7 3 2-16,-8 2-1 15,-8 4-1-15,-5 0 1 0,0 0-3 16,-2 0 0-16,5 0 2 15,1 0 2-15,7 0 0 16,3 0-2-16,5 0 2 16,2 2-2-16,-5-2 0 15,-4 0 0-15,-8 0 0 16,-6 0-2-16,-1 0 3 16,0 0-1-16,1 0 0 15,5-4-2-15,0 4 2 16,4 0 0-16,0 0-1 15,-6 0 1-15,-1 0 0 16,-3 0-2-16,-5 0 2 0,-2 0-1 16,-1 0 1-1,0 0 3-15,-1 0-3 0,1 0 4 16,0 0-10-16,1 0 12 16,2 0-10-16,-1 0 6 15,-5 0-4-15,-2 0-1 16,-7 0 3-16,-10 0 1 15,-5 0 1-15,-4 0-2 16,-1 0 1-16,-2 0-1 16,0 0 2-16,0 0 6 15,0 0 2-15,0 0 8 16,0 0 3-16,0 0 0 16,0 0 0-16,0 0-6 15,0 0 1-15,0 0-4 16,0 0-6-16,0 0-6 0,0 0-1 15,0 0-1-15,-3 0 0 16,-3 0-26-16,-5 0-62 16,-2 0-127-16,-8-12-505 15</inkml:trace>
  <inkml:trace contextRef="#ctx0" brushRef="#br0" timeOffset="140651.06">8199 16037 232 0,'0'0'416'0,"0"0"-397"0,0 0-16 15,-84 38-2-15,63-21 1 16,2 3 28-16,5 4-15 16,0 2-11-16,6 3 0 15,2 1-1-15,4 3 7 16,2 0 20-16,0 6-2 16,0 3-3-16,11 1-11 15,7-2-4-15,4-5-2 16,2-6 3-16,6-8-1 15,3-10 5-15,1-6 0 16,3-6 4-16,1 0 20 16,-1-10-8-16,-1-7 0 15,-2-3-12-15,-2-3-8 0,-4 1-11 16,-3-5 6 0,-3 0-6-16,2-1 1 0,-3-2-1 15,0-1 2-15,0-1-2 16,-4 0 0-16,-4 0 0 15,-4 0 2-15,-5-1-3 16,-4 0 1-16,0-1-7 16,0 0 6-16,-4 2 1 15,-8 3 5-15,-3 8 9 16,-2 1-7-16,-2 7 14 16,-3 1-19-16,-3 4 4 15,0-1-6-15,-1 3 1 0,-3-1-2 16,2 1-2-1,2-2-1-15,1 1-1 0,5 4 1 16,-2 2 4-16,-1 1-7 16,-1 0 6-16,-2 2 0 15,-5 13-3-15,-6 5-4 16,-1 4 8-16,-2 1-23 16,5 0-16-16,7 0-11 15,9-6-2-15,9-1-39 16,9-5-67-16,0-5-345 15</inkml:trace>
  <inkml:trace contextRef="#ctx0" brushRef="#br0" timeOffset="141277.54">8506 16113 608 0,'0'0'125'16,"0"0"-54"-16,0 0-41 16,0 0-24-16,-18-73 7 15,9 63 25-15,0 4-37 16,0 2 8-16,-3 2-8 15,-1 2 9-15,-8 5-6 16,0 16-3-16,0 6 4 16,2 1-3-16,7-1-4 15,4-5 5-15,5-3-2 0,3-5-1 16,0-2 0-16,0-1 1 16,11-4 0-16,11 1 1 15,1-3 1-15,2 2-1 16,-1 1-2-16,-5 1 0 15,-7-1-3-15,-4 4 3 16,-5 6-4-16,-3-2 0 16,0 5 4-16,-12-4 0 15,-9-1 9-15,0 1 17 16,-2-7 16-16,1-5 15 16,0-1-6-16,2-4-18 15,-5 0-24-15,3 0-9 0,2-11-26 16,5-11-199-16</inkml:trace>
  <inkml:trace contextRef="#ctx0" brushRef="#br0" timeOffset="144627.9">7809 15027 695 0,'0'0'31'0,"0"0"1"16,0 0-7-16,0 0-17 16,0 0 3-16,0 0 8 15,34-44-3-15,-26 44-10 16,3 0 2-16,0 0-8 16,3 3 4-16,7 7-3 15,4-2 8-15,8 2 14 16,4 0-2-16,7-3-5 15,5 1 2-15,3 0-4 16,-1-3-5-16,-2 2 9 16,-4-3-7-16,-2 4 7 0,-4-2-2 15,0 3-8-15,-1 1-3 16,2-2 0-16,4 4-4 16,3 1 2-16,3-1-2 15,3 2 0-15,3 0-1 16,2 3 0-16,1-3 0 15,0 2 1-15,-5 4 0 16,-1-2 0-16,-5 5-1 16,-6 0-1-16,-3 1-1 15,-3 4-1-15,0 3 1 16,0-1-6-16,3 5 6 16,-1-3 2-16,-2 1 0 0,0-2-1 15,-3 2-1 1,-3-2 1-16,-3 0 1 0,-3 0 0 15,0 1 0-15,-3 0-1 16,-1 2-2-16,-3 2 3 16,-1 1 1-16,-2-1-1 15,-4 3-4-15,1 3 3 16,-5 5 1-16,-2 3-1 16,1 4 1-16,-2-2 0 15,1 0 1-15,-1-1-1 16,0-2 2-16,-3 0-8 15,0 0 12-15,0-1-6 16,0-3 0-16,0 0 0 16,-3-1 1-16,-12 3-1 15,-4 0 0-15,-4 3 1 0,-1 2-1 16,-4 1 0 0,-3-3-1-16,-2-2 1 0,-4-1 0 15,-2-4 0-15,-1-1 0 16,-2-2 2-16,-4 0-4 15,1-5 3-15,0-3-1 16,2-3 0-16,1-4 1 16,-4 0 0-16,-2-8 2 15,-6 2-1-15,-7-1-4 16,0-1 4-16,-3 0-2 16,1 1 0-16,0-4 0 15,-1 4 0-15,0 0 0 0,6 1 1 16,0-2-1-1,4 2-1-15,1-4-1 0,-3-1 4 16,4-3 0-16,-3-2-1 16,-1 1 3-16,2-5 11 15,-2 3-2-15,2-2-9 16,-2-1-4-16,-7-1 11 16,-6 1-11-16,-6-1 2 15,-3 0-2-15,0-2 0 16,-1-1-1-16,5-1 1 15,-3 0 0-15,0 0 0 16,4-10 2-16,-2 1 5 16,4-3 0-16,0 0 10 0,0-2 5 15,-1-2-19 1,4 0 4-16,1-2-6 0,4 0 12 16,0 0-11-16,-1 1 5 15,3-1-2-15,6 0-5 16,6-2 0-16,10-3 1 15,4-2-1-15,4-6 2 16,1-5 2-16,0-8-4 16,2-1 4-16,1-5-1 15,0-5-6-15,5 4 8 16,-2 2-10-16,3-7 12 16,3 4-12-16,3-4 10 0,3 2-9 15,2 2 9 1,1 3-10-16,4 1 10 0,1 1-2 15,1 3-2-15,1-2 3 16,2-2-4-16,0 1 0 16,0 4 0-16,3-1 0 15,8 3 0-15,1 0 0 16,4-1 1-16,2-1 1 16,-1 1-1-16,0 2 1 15,-3 0-2-15,2 7 0 16,-2 5 3-16,-4 3 1 15,4-1-4-15,1 3-4 16,2 0 3-16,0-1 2 16,4 0 3-16,1 1-4 15,2 1-6-15,3-3 6 0,1 4 0 16,-1 0 0-16,-3 3 5 16,0-2-4-16,-4 0-2 15,9-1-4-15,1 2 5 16,3-3 4-16,2 2-3 15,3-4-2-15,5 3-3 16,6-3 3-16,5-1 2 16,3-2 0-16,1-2-1 15,-1-1 0-15,-2 0 1 16,-3 1-1-16,-3 1-1 16,0 2 1-16,-1 2 4 15,-2 1 0-15,-1 2-3 0,-2 2-1 16,-5 4-3-1,-2 1 2-15,-5 3 1 0,0 2 0 16,1 2-1-16,1 1 0 16,2 4-1-16,7 0 2 15,4-4 2-15,8 1-1 16,7-2-1-16,2-1 0 16,-2 0 0-16,-1 5 0 15,-13-2 0-15,-5 2-3 16,-8 2 3-16,1 0 0 15,-2-1-1-15,-5 0 2 16,2-4-2-16,-3-2-2 16,-1 0 3-16,3-2 2 0,2-3 2 15,5-3 2-15,1-1-5 16,4 0 2-16,-6 6 2 16,-11 3 1-16,-9 6-6 15,-10 2 0-15,-5 0-1 16,0 0 1-16,0 0 3 15,0 0 6-15,0 0 6 16,0 0-12-16,0 0 1 16,0 0 2-16,0 0-11 15,0 0 11-15,0 0-11 16,0 0 5-16,0 0-3 16,0 14-74-16,0 3-186 0,0-2-267 15</inkml:trace>
  <inkml:trace contextRef="#ctx0" brushRef="#br0" timeOffset="145534.76">9419 15588 765 0,'0'0'109'0,"0"0"-99"15,0 0 4-15,0 0 36 16,0 0 11-16,0 0-40 16,-42 0-20-16,56 0-1 15,6 0-3-15,2-5 3 16,0-2 0-16,-4-1 2 15,-9 2-1-15,-2 3-2 16,-2-4-1-16,-1-4-7 16,-4-1 7-16,0-5-28 15,0-2-5-15,-16-4 1 16,-4 1 8-16,-2 4 15 0,-4 6 5 16,-2 3 3-1,-2 8 2-15,-1 1 0 0,1 0 1 16,0 7-1-16,0 11 2 15,4 7 1-15,3 4 8 16,8 8 1-16,8 1 9 16,4 4-1-16,3-1-10 15,1-2 2-15,16-4 4 16,8-2-7-16,8-5 0 16,6-4 4-16,5-5 0 0,1-5-7 15,4-3 9 1,-1-7-6-16,1-4 8 0,0 0-12 15,-7-3 14-15,-3-9 11 16,-6-1-23-16,-6 1 2 16,-6 0 5-16,-8 3 8 15,-4 1-4-15,2 1-12 16,-7 3 1-16,1-2 1 16,-1-1 3-16,3 2-10 15,1-4 0-15,1 1-9 16,6 2-36-16,-5-1-97 15,-5-2-193-15</inkml:trace>
  <inkml:trace contextRef="#ctx0" brushRef="#br0" timeOffset="163366.64">9294 15471 230 0,'0'0'229'16,"0"0"-143"-16,0 0-32 15,0 0-5-15,0 0 5 16,0 0-20-16,0 0-14 16,-3 0 5-16,3 0-18 0,0 0 8 15,0 0-8-15,0 0 3 16,0 0-9-16,0 0-1 15,0 0-2-15,0 0 1 16,0 0 1-16,0 0 0 16,0 0 0-16,0 0 0 15,0 0 3-15,0 0 4 16,0 0 25-16,0 0 15 16,0 0-4-16,0 0-1 15,0 0-19-15,-2 0-7 16,2 0-3-16,-1 0 2 15,-1 0 1-15,-1 0-2 0,-6 0 4 16,-1-13-11-16,-5-4-7 16,0-1 1-16,-3-4-1 15,3-2 0-15,-1-5 0 16,2-1 1-16,-3-3-1 16,1 0 2-16,-3 1-2 15,-2-1-2-15,0 3 2 16,-1 3 0-16,-3 3 1 15,2 2 1-15,2 4-4 16,1 1 4-16,1 2-7 16,-1-3 5-16,6 1-1 15,-2 0 0-15,2-4-2 16,1-5 3-16,2-1-2 0,-3-5 2 16,-1-3-3-1,-3 3 3-15,0 2 2 0,-2 3-2 16,0 2 0-16,0 0 1 15,1 3-1-15,2 2-2 16,1 1 1-16,1 4 1 16,2 1 0-16,2 1 3 15,1 3-3-15,1 0 2 16,1 2 0-16,1 1-1 16,0 0 1-16,1-2-2 15,-1 2 0-15,1 0-1 16,2 0 1-16,-1 2 0 15,1-2 1-15,1 0 0 16,2 1 2-16,-1 1-3 0,1 1 1 16,1 1 2-16,-2-1 1 15,2 1-1-15,0 3-3 16,0-3 1-16,0 3-1 16,0 0 0-16,0 0-1 15,0 0-8-15,-3 3-4 16,-4 14 10-16,-7 7 2 15,-2 4-1-15,-5-1 2 16,-1-4 0-16,1-3 0 16,-2-3 0-16,3-4 1 15,3-7 0-15,-1-2-1 16,0-2 3-16,3-1-2 16,-1-1 3-16,-2 0-3 0,10 0 2 15,2 0-3-15,5 0 4 16,1 0-1-16,0 0-3 15,0-4 0-15,0-3 0 16,12-4-13-16,9-3 5 16,0 0 0-16,6-4 6 15,1 0 1-15,3-2 0 16,-1-3 2-16,0 1-2 16,-5-1 2-16,-8 5-2 15,-5 4 0-15,-6 4-7 16,-3 2-10-16,-2 3 8 15,-1 2 8-15,0 0-5 0,0 1 3 16,0 2 2-16,0 0-3 16,2 0-1-16,5 5-3 15,5 13-2-15,6 8 11 16,4 3 0-16,5 5 7 16,3-1 11-16,0 0 7 15,0-5 0-15,-4-4-2 16,-6-7-18-16,-5-5-2 15,-6-6-2-15,-5 0-1 16,-1-4 0-16,0-1 1 16,0 1-1-16,-3-2-11 15,3 0-25-15,-3 3-12 16,2 1-44-16,-2 3-42 16,0 4-80-16,0-4-365 15</inkml:trace>
  <inkml:trace contextRef="#ctx0" brushRef="#br0" timeOffset="183340.46">2749 10975 17 0,'0'0'370'16,"0"0"-304"-16,0 0-52 15,0 0 40-15,0 0 39 16,0 0-56-16,0 0-4 16,-6-6-14-16,6-1 24 15,0 1-2-15,0 0-6 16,0 2-15-16,0 2 2 15,0 1-7-15,0 1-13 16,1-1 0-16,7-2-1 16,5-2-2-16,4 1 1 15,3-1 0-15,1 0 0 16,6 0-4-16,0-1 4 0,-3-2 2 16,3 3-1-16,1-2 0 15,2 1-1-15,7-1 0 16,5 0-1-16,4 0 1 15,5 1 2-15,0 0-2 16,2 0 0-16,1 1 2 16,0 0 0-16,4-1-2 15,-3 2 0-15,2-1 2 16,-4 0-3-16,-2-2 2 16,0 3-1-16,1 0 3 15,5-2-3-15,1 0 0 16,3 1 3-16,-3-1-3 0,-2 2 0 15,-6 1 0-15,-2-1-5 16,1 1 8-16,2 0-7 16,1 0 8-16,7-2-8 15,-1 1 5-15,-2-2-1 16,1 1 0-16,-2 1 5 16,2 0-2-16,1 2-3 15,6 2 4-15,3 0-4 16,-1 0 0-16,1-2 4 15,-3 2-4-15,-1-3 0 16,4 3 2-16,-4 0 0 16,-2 0-2-16,-3 0-5 15,-3 5 5-15,2 1 2 0,-2 0-2 16,1-1-3 0,-1-2 3-16,-3-2 0 0,-2-1 2 15,0 0-2-15,-1 0 0 16,-3 0-1-16,3 0 0 15,2 0 1-15,3 0 2 16,3 0-1-16,1 0 1 16,0 0-2-16,-3 0 0 15,2 0-1-15,-2 0 0 16,6 0 1-16,1 0-1 16,0 0 2-16,-1-3-2 15,-1 2-4-15,0-2 5 0,2 0 0 16,3 2 0-16,3-1 0 15,2 2 0-15,2 0 0 16,0 0 1-16,1 0-3 16,0 0 1-16,-5 0 1 15,-2 0 0-15,-6 0 6 16,-1 0-6-16,3 3-1 16,0 0 1-16,2-2-3 15,-1 4 0-15,-5-2 1 16,-1 1-2-16,3 4 2 15,-2-2-1-15,0 1-7 16,-3-2 4-16,-4 0 4 16,-2 4 1-16,3-3 1 15,-2 2-1-15,2 3 2 16,-3-3-1-16,-1-2 2 0,-4 2 2 16,-2-4-4-16,-4-2 0 15,-6-1-2-15,-6-1 2 16,-7 0 0-16,-6 0 1 15,1 0 2-15,-7 0-2 16,1 0 0-16,-2 0 0 16,-3 0-1-16,1 0-36 15,-1 0-116-15,-3-8-255 16</inkml:trace>
  <inkml:trace contextRef="#ctx0" brushRef="#br0" timeOffset="195497.21">1358 10546 768 0,'0'0'25'16,"0"0"17"-16,0 0-4 0,0 0-20 15,0 0 0-15,0 0 19 16,0 0-13-16,0-45 9 16,0 44 7-16,0 1-14 15,0 0-8-15,0 0-8 16,0 0-10-16,-6 0-1 16,-9 3-1-16,-4 13-11 15,-10 6 6-15,-5 2-9 16,6 1-1-16,-2 0 5 15,4-2 9-15,3 0 3 16,-3-1 0-16,-1 1 0 16,-1 1-1-16,-2 2 1 0,3 0 0 15,2 1 2-15,1 3-4 16,2 2 2-16,-2 2-1 16,-1 3-3-16,1 0 1 15,-3 5-5-15,3-1 3 16,-3 2-4-16,-1 1 4 15,1 1-12-15,-1 0-3 16,-1 2 8-16,1-1 3 16,4 4 7-16,0 2-7 15,8 3-1-15,1 2-8 16,3 0 11-16,6-2-2 16,1-1 3-16,2-2 5 15,0 0-1-15,-4 1 2 0,0 3-3 16,-7 1 3-16,2 0 0 15,0-6 0-15,2 0 0 16,-2-3 0-16,9 0 0 16,0 2 0-16,3 4-1 15,-3 1 1-15,3 2 0 16,-2-1 0-16,-1 1-1 16,0 2 1-16,-1-2 1 15,1-4-1-15,3-4 4 16,0-4-4-16,6 1 0 15,6-1-4-15,0 3 4 16,1 0 0-16,1 0 0 16,-1-2 5-16,4-3-10 0,-1-5 11 15,2 3-6-15,3-3 0 16,1 3 0-16,0 2-2 16,1 1 2-16,2-1 0 15,2 0 0-15,1-3 1 16,4 0-1-16,-1-4 0 15,2-1 1-15,6 1-1 16,-2-4 0-16,3-2 0 16,1-5 0-16,-7-3 0 15,2-6 0-15,-6-6 0 16,-5-6 0-16,0-4 3 16,-1 0 2-16,6-10-1 0,3-7 13 15,6-4-13 1,4-2 1-16,0-2 0 0,2 1-5 15,-5 2 0-15,-1-2 2 16,-2-2-4-16,1-3 7 16,3-5 6-16,3-2 9 15,-4-1 3-15,3-2 10 16,-6-3-16-16,-1-5 7 16,-3-4-15-16,-3-4-3 15,1-2 8-15,-1 0-3 16,-3 2-10-16,6 3 11 15,-3 2-11-15,1-1 2 16,-1-2 3-16,-2-5-2 16,0-4 11-16,-2-4 0 0,-1-5 5 15,-2-1-14-15,-4 0-6 16,-7 3 1-16,-6 5-1 16,-3 2 2-16,-2 3-2 15,1 5 0-15,-2 0 0 16,0 2 0-16,0 0 1 15,0-3-4-15,0 4 3 16,-2-5 0-16,-8 4-2 16,4 0 4-16,-2-4-7 15,-1-2 4-15,-4-3-3 16,1 2 4-16,-3 6-2 16,2 6 1-16,-5 6 2 15,-2 1-2-15,-5 2 4 0,1 0-6 16,-1 0 4-1,0 3-3-15,-2 2 4 0,6 1-3 16,-3 1 2-16,2-1-1 16,2 2 3-16,2-4-3 15,1-1 0-15,0 0 1 16,2 2 0-16,0 5-2 16,-1 5 1-16,-2 5-2 15,-3 2 0-15,4 1 2 16,-2 1-3-16,4 0 4 15,2-1-1-15,4 3 0 16,-2 0 2-16,4 1 0 0,-2 0-2 16,0 1 4-1,-1 2-8-15,-4 1 6 0,1 1-4 16,-1 2 0-16,1 2-3 16,1 0 5-16,3 2-2 15,3-2 1-15,-4 2 1 16,1-2 0-16,-2 2 0 15,1-2 1-15,1 0-1 16,0 2 1-16,-2 0 9 16,-2 0-10-16,1 0 0 15,-6 0 0-15,-1 0 0 16,4 0 0-16,3 2-2 16,3 0 2-16,6-2 1 15,0 0 2-15,3 0 0 16,0 0-2-16,0 0-1 0,0 0 0 15,0 0 0-15,0 0 0 16,0 2-7-16,0 2-12 16,0 2-30-16,0 5 12 15,0 1-2-15,0 4-33 16,-3 2-23-16,-3 1-17 16,-2-3-53-16,-4-7-272 15</inkml:trace>
</inkml:ink>
</file>

<file path=ppt/ink/ink4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11-09T12:00:30.400"/>
    </inkml:context>
    <inkml:brush xml:id="br0">
      <inkml:brushProperty name="width" value="0.05292" units="cm"/>
      <inkml:brushProperty name="height" value="0.05292" units="cm"/>
      <inkml:brushProperty name="color" value="#FF0000"/>
    </inkml:brush>
  </inkml:definitions>
  <inkml:trace contextRef="#ctx0" brushRef="#br0">1179 4035 524 0,'0'0'145'0,"0"0"-117"16,0 0 20-16,0 0 16 0,0 0-20 15,0 0-6 1,0 0-3-16,-4-43 1 15,4 42 0-15,-2 1-7 0,2 0-10 16,0 0-19-16,0 16-8 16,-2 23-8-16,1 19 16 15,-2 14 0-15,3-2 7 16,0-7-7-16,0-13-1 16,9-13 0-16,9-12-2 15,3-5 0-15,-2-13-3 16,7-4 4-16,2-3-10 15,2-6 7-15,3-18 5 16,-2-3-4-16,-1-8 10 16,-5-5-6-16,-5-1 0 15,-6-1 4-15,-6 4-4 0,-5 4 3 16,-3 8 1-16,3 9-3 16,-3 8 10-16,0 6 0 15,0 3-8-15,0 0-1 16,0 0-2-16,4 15-13 15,4 15-3-15,1 12 16 16,0 10 11-16,4-2-1 16,0-2-1-16,1-6-8 15,1-3-1-15,0-6 0 16,0-3-2-16,-3-5-29 16,1-6-123-16,-7-12-302 15</inkml:trace>
  <inkml:trace contextRef="#ctx0" brushRef="#br0" timeOffset="228.39">1804 4342 72 0,'0'0'763'16,"0"0"-729"-16,0 0-26 15,3 101 33-15,3-53-9 16,5-1-19-16,2-3 5 16,2-6-17-16,1-3 0 0,-1-5-2 15,-3-8-24 1,-1-11-149-16</inkml:trace>
  <inkml:trace contextRef="#ctx0" brushRef="#br0" timeOffset="1207.28">2465 4580 783 0,'0'0'177'16,"0"0"-159"-16,0 0-11 16,0 0 3-16,0 0 10 15,0 0 4-15,9-4 3 16,6-9-5-16,3-5-9 16,3-6-8-16,-2-1-4 15,-1-5 9-15,-2-4-8 0,-5-2 5 16,-1-3-7-1,-4 3 2-15,-4 8-2 0,-2 8 0 16,0 11-2-16,0 5 1 16,0 4 1-16,-2 0 1 15,-9 17-1-15,-5 22-9 16,-4 15 9-16,0 11 1 16,7 0-1-16,7-8-1 15,6-7 1-15,0-9 0 16,1-9 3-16,14-6-3 15,2-9 0-15,2-11 1 16,4-6 3-16,5 0 2 16,3-12 12-16,2-13-12 0,-5-8 6 15,-2-9-6 1,-7-8 5-16,-7-3-10 0,3 2-2 16,-6 7 2-16,-5 11-2 15,-1 14 0-15,-3 8-4 16,0 8 4-16,0 3-3 15,0 0-1-15,0 1-7 16,8 15-1-16,7 6 10 16,5 7 2-16,6 2 1 15,11 3 0-15,5 1-1 16,1-2 1-16,-4-1 0 16,-12-1-1-16,-14-7-5 0,-10-4 3 15,-3-3 2-15,-6-6-4 16,-19-2 5-16,-9-5 27 15,-10-3 17-15,-8-1-18 16,3-1-20-16,7-23-6 16,0-15-74-16,4-14-148 15</inkml:trace>
  <inkml:trace contextRef="#ctx0" brushRef="#br0" timeOffset="1359.4">2522 4063 1010 0,'0'0'54'16,"0"0"-52"-16,0 0 33 15,0 0-32-15,0 0-3 0,0 0-112 16,82-25-127-16</inkml:trace>
  <inkml:trace contextRef="#ctx0" brushRef="#br0" timeOffset="3893.39">3463 4811 695 0,'0'0'307'0,"0"0"-263"16,0 0-38-16,0 0 38 16,0 0-19-16,31-72-18 15,-18 49-5-15,6-3 2 16,-1-1-4-16,1-4 0 16,-1-5 6-16,0-7 0 15,-6-9-6-15,-2-6-2 16,-2-1 1-16,-4 6-8 15,-1 7-5-15,-3 11 14 16,0 9-3-16,0 11-9 16,0 5 12-16,0 6 2 0,-3 4 10 15,-3 6-12-15,-7 27-13 16,-2 21 11-16,-1 15 4 16,4 5-4-16,7-5 1 15,5-8-2-15,0-8 3 16,9-8-5-16,10-6 1 15,1-8 0-15,2-9 2 16,-1-8 2-16,-3-10 0 16,-1-4 0-16,6-5 5 15,-2-17 11-15,2-6-8 16,-4-8-4-16,-4-8 6 16,1-6-8-16,-4-6 2 0,0-2-4 15,-1 3 0-15,-4 10 0 16,-1 13 5-16,-4 11-5 15,2 13 0-15,-4 6-2 16,0 2 1-16,0 4-12 16,0 27-21-16,0 18 31 15,0 17 3-15,0 0 8 16,-7-3-5-16,-2 0-2 16,-2-2-2-16,2-10 2 15,2-9-4-15,2-15 6 16,2-16-1-16,3-8-1 15,0-3 3-15,0 0 6 16,0-18 2-16,6-17-3 16,15-11-9-16,7-1-11 15,8 8 4-15,2 12 5 0,-1 15 0 16,6 12-6-16,-1 0 0 16,-2 9-2-16,-1 10 8 15,-5 0-1-15,-4 0 3 16,-2-5 2-16,-5-4-2 15,-3-6 2-15,-3-2-2 16,-6-2 1-16,-2 0 2 16,-3-10-3-16,-6-11-5 15,0-7-2-15,0-2-14 16,-17 3-9-16,-1 6 22 16,0 9 8-16,-1 8 39 15,0 4 8-15,-1 0-17 0,-4 19-16 16,4 10-8-16,4 8 9 15,9 3 5-15,7 0-11 16,0-1-7-16,12-5 1 16,16-7-1-16,8-7-2 15,9-5 0-15,7-13 2 16,5-2-2-16,1-5-20 16,-6-20-47-16,-10-6-38 15,-17-9-56-15,-22-4-384 16</inkml:trace>
  <inkml:trace contextRef="#ctx0" brushRef="#br0" timeOffset="4126.78">3386 4360 1006 0,'0'0'131'0,"0"0"-112"16,0 0 6-16,0 0-3 16,0 0-22-16,0 0 3 15,116-1 11-15,-41 2-5 16,10-1-9-16,9 0-73 16,-2-6-121-16,-2-13-690 15</inkml:trace>
  <inkml:trace contextRef="#ctx0" brushRef="#br0" timeOffset="4764.07">4860 4321 419 0,'0'0'467'0,"0"0"-465"15,34 114-2-15,-14-49 3 16,2-2 2-16,0-3-1 16,3-8-4-16,1-10 5 15,-3-8 10-15,-6-12-6 16,-5-9 2-16,-3-7 8 16,-6-6 11-16,-3 0-2 15,3 0 37-15,-2-15 25 16,1-15-31-16,4-10-52 15,4-8 5-15,2-5-7 16,3-6-2-16,2-2-2 16,-2 6 12-16,-4 12-10 0,0 14 4 15,-3 12 11-15,-4 9-18 16,2 0-2-16,3 1-36 16,7 4-73-16,5 3-72 15,-2 0-163-15</inkml:trace>
  <inkml:trace contextRef="#ctx0" brushRef="#br0" timeOffset="5616.08">5485 4641 715 0,'0'0'102'16,"0"0"-98"-16,0 0 13 0,74-82-2 15,-59 55 0-15,-7-1-15 16,-8 2-3-16,0 0-62 16,-8 6-35-16,-14 5 64 15,-1 12 9-15,0 3 27 16,-3 7 25-16,4 19 12 16,2 5 6-16,6 8 9 15,8-2-20-15,6 1-6 16,0-3 8-16,10-5-14 15,14-5-10-15,9-7 5 16,3-4 3-16,4-10-5 16,-1-4-4-16,-2-2-3 15,2-18 1-15,-2-7-4 0,-6-7 6 16,-7-9-7-16,-4-7-2 16,-6-14-1-16,-6-10-12 15,-4-9 7-15,-2-2-20 16,-2 9 25-16,0 14 1 15,0 18 7-15,0 22 14 16,0 13-11-16,0 7 5 16,0 2-11-16,-2 5-4 15,-4 24-12-15,-4 17 12 16,0 13 10-16,-1 2 6 16,8 0-12-16,3-2-1 15,0-6 1-15,0-5-3 16,6-4-1-16,9-7 3 0,4-9-3 15,4-9 0-15,2-9-7 16,5-10 7-16,2 0 0 16,3-10 0-16,-5-12-1 15,-3-9 1-15,-5-2-2 16,-7 0-7-16,-7 3 7 16,-7 13 2-16,-1 8 0 15,0 8 1-15,0 1 8 16,-9 2-9-16,-3 19-7 15,0 9 6-15,5 5 0 16,5-2-2-16,2 0 3 16,6-3 0-16,12-6 0 0,8-3-7 15,-1-6 7 1,5-5 0-16,-3-5 7 0,-4-5 4 16,-3 0-6-16,-4-15 2 15,-4-7 6-15,-6-5 12 16,-6-8-6-16,0-2-16 15,-7-4 9-15,-15 3-12 16,-1 7 2-16,1 10 4 16,1 11 6-16,6 5-12 15,2 5-9-15,2 0-17 16,9 7-65-16,2 6-81 16,13-5-134-16</inkml:trace>
  <inkml:trace contextRef="#ctx0" brushRef="#br0" timeOffset="6023.5">6538 4298 702 0,'0'0'117'0,"0"0"-102"16,0 0 39-16,-95 17 11 15,75 3-25-15,7 5-17 16,4 4-13-16,9 1-4 15,0 2-4-15,0-5 1 16,15-1-3-16,6-3 0 16,4-5-3-16,3-4 3 15,4-4-4-15,0-6-11 0,4-4-6 16,0 0 6 0,0-7-4-16,1-14 2 0,-1-7-14 15,-3-5 1-15,-3 3 23 16,-11 5 7-16,-4 10 21 15,-9 8 8-15,-3 4 14 16,-3 3-17-16,0 0-8 16,3 0-18-16,3 13-19 15,1 9 19-15,1 5 4 16,-2 1 4-16,0-1-5 16,-3-1-2-16,1-3-1 15,-4-4-60-15,0-10-139 0,0-9-479 16</inkml:trace>
  <inkml:trace contextRef="#ctx0" brushRef="#br0" timeOffset="6186.06">6975 4228 773 0,'0'0'316'15,"0"0"-288"-15,0 0-19 16,0 0-9-16,0 0-5 15,0 0-15-15,-12-18-102 16,12 11-184-16</inkml:trace>
  <inkml:trace contextRef="#ctx0" brushRef="#br0" timeOffset="6442.38">7092 4038 597 0,'0'0'266'16,"0"0"-212"-16,0 0-33 16,0 0-21-16,0 72 0 15,0-16 30-15,0 6 3 16,0 1-15-16,0-2-10 16,0-2 31-16,5-10-27 15,6-6-1-15,1-7-6 16,4-9-1-16,1-9-4 0,1-4-3 15,2-6-11-15,2-8-57 16,-3 0-105-16,-7-12-332 16</inkml:trace>
  <inkml:trace contextRef="#ctx0" brushRef="#br0" timeOffset="6609.93">7036 4360 838 0,'0'0'168'0,"0"0"-144"16,0 0 12-16,0 0 1 16,0 0-20-16,120-25-7 15,-59 11-10-15,0 4-40 0,-10-2-131 16,-14-2-261 0</inkml:trace>
  <inkml:trace contextRef="#ctx0" brushRef="#br0" timeOffset="7013.28">7459 4276 327 0,'0'0'686'16,"0"0"-651"-16,0 0-35 16,0 0 0-16,0 0 8 15,0 0 24-15,56 75-18 16,-27-59-4-16,2-1-2 16,5-2 0-16,0-3 2 15,-5-6-10-15,-4-4-1 0,-8 0-4 16,-5-5 5-16,-1-17 14 15,-1-3-9-15,-2-3 5 16,-2 4-8-16,-6 7 3 16,0 8 2-16,-2 8 2 15,0 1-9-15,0 7-7 16,0 27-12-16,-16 18 3 16,-7 20 16-16,-5 8 0 15,-5-3 5-15,-2-4-5 16,2-8-4-16,2-12 4 15,3-10 0-15,3-14 3 16,3-10-3-16,7-8 27 16,0-6 25-16,1-5 3 0,-3 0 0 15,-6-10-18 1,-2-13-32-16,-1-11-5 0,0-9-72 16,-1-7-56-16,0-2-64 15,0 2-251-15</inkml:trace>
  <inkml:trace contextRef="#ctx0" brushRef="#br0" timeOffset="9515.48">8615 4246 812 0,'0'0'63'0,"0"0"-3"16,0 0 20-16,0 0-26 15,-88 43-35-15,52 4-13 16,6 3-1-16,14-2 1 16,16-10-6-16,0-6-9 15,28-8 2-15,17-9 3 16,9-10 3-16,2-5-3 0,-2 0-9 16,-5-14-6-16,-12-6 9 15,-11-3 10-15,-8 0 1 16,-11-3 0-16,-7-2 21 15,-1-4-6-15,-20-5-7 16,-9 3-2-16,-3 5 16 16,-1 4 26-16,4 8-16 15,2 6-19-15,7 6-10 16,7 4-4-16,6 1-1 16,3 1-20-16,5 19-71 15,0 4-40-15,13-6-115 16</inkml:trace>
  <inkml:trace contextRef="#ctx0" brushRef="#br0" timeOffset="9936.45">8927 3989 219 0,'0'0'642'0,"0"0"-558"16,0 0 13-16,0 0-19 15,0 0-78-15,0 0-16 16,0 70 16-16,7-5 21 16,1-1-16-16,2-10 2 15,-1-11-4-15,-1-7-1 16,0-9-1-16,-2-11 1 16,-3-6 1-16,0-6-3 0,-1-4 0 15,4 0 0-15,7-2 16 16,7-15-10-16,14-3-6 15,5 0-7-15,-4 10-6 16,-2 10-7-16,-9 0-13 16,-9 20 1-16,-9 8 12 15,-6 3 12-15,-3 0 6 16,-15-5 2-16,-4-5 7 16,-2-5 23-16,0-7 37 15,2-3 10-15,-2-5-4 16,0-1-42-16,2-1-18 15,7-18-13-15,13-14-80 16,2-7-142-16,21-6-528 0</inkml:trace>
  <inkml:trace contextRef="#ctx0" brushRef="#br0" timeOffset="10258.59">9476 4167 906 0,'0'0'40'0,"0"0"-29"16,-114 22 13-16,80-1 28 15,13 1-28-15,11-2-15 16,10-2-9-16,0-2-2 0,10 3-4 16,17 1 6-16,4-3-1 15,2 5 2-15,-4-4 1 16,-9 1 5-16,-8-3-7 15,-10 1-8-15,-2-3 8 16,-6-2 3-16,-19 1 4 16,-5-2 35-16,-5-3 17 15,-2-2 0-15,9-4-11 16,5-2-30-16,10-2-18 16,13-18-15-16,0-6-165 15,28-5-396-15</inkml:trace>
  <inkml:trace contextRef="#ctx0" brushRef="#br0" timeOffset="10970.22">9690 4367 662 0,'0'0'240'16,"0"0"-232"-16,0 0-7 15,0 0 0-15,99-52-1 16,-81 40-6-16,-6-2-43 16,-6 2-22-16,-6-1-36 15,0 3-16-15,-14 0 48 16,-5 2 75-16,2 4 24 16,0 2 101-16,0 2-51 0,4 0 5 15,2 9-41-15,0 9-20 16,6 7 0-16,1 2 9 15,4 0-13-15,0 0-4 16,15-2 8-16,4-4-5 16,2-7-4-16,0-3-7 15,1-6 7-15,2-2-7 16,-2-3 4-16,-2 0-3 16,-4-1 0-16,-4-12-1 15,-3-6 9-15,-5-6-4 16,-2-7-7-16,-2-7-2 15,0-1-2-15,-5 1 0 16,-6 8 4-16,0 7 11 0,3 9 19 16,3 10 14-16,3 3-12 15,2 2-1-15,0 0-24 16,0 0-7-16,0 0-8 16,0 0-7-16,0 0 3 15,0 0 2-15,0 3 2 16,7 1 8-16,2-1-14 15,1 0 3-15,1-3 3 16,3 0-3-16,5 0 11 16,2-4 6-16,1-6-1 15,1 2 1-15,-2 4-2 16,-2 4-4-16,0 0-3 0,-2 13-3 16,-2 12-3-1,-5 8 9-15,-4 6 0 0,-4 2 14 16,-2-1-7-16,0-4-5 15,0-2 5-15,-5-7-7 16,4-7-3-16,1-8 3 16,0-4 0-16,0-7-39 15,3-1-116-15,15-5-231 16</inkml:trace>
  <inkml:trace contextRef="#ctx0" brushRef="#br0" timeOffset="11899.74">10278 4198 792 0,'0'0'48'16,"0"0"-46"-16,0 0 25 16,52 105 28-16,-33-66-7 15,-2 1-13-15,0-7-9 16,-2-6-2-16,-5-8-2 15,-5-8-14-15,-2-9-4 16,-3-2 3-16,0 0 2 16,0 0 12-16,0 0 13 15,0-1 2-15,0-18 5 16,3-8-33-16,4-12-8 16,5-1 0-16,6 3-4 15,1 8-27-15,10 11 13 0,4 11 16 16,8 7-10-16,4 0 5 15,1 4 3-15,-1 11 3 16,0 0 1-16,-4-3 0 16,-6-4 4-16,-5-2-3 15,-8-4 0-15,-10-2 3 16,-6 0 0-16,-6 0 0 16,0-14-4-16,-6-6-19 15,-12-1-28-15,-1 1 40 16,-2 6-3-16,6 7 10 15,0 5 0-15,1 2 0 16,2 0 10-16,2 13-8 0,3 5-2 16,2 3 4-1,5 7 0-15,0-1 2 0,20-2-5 16,8 0 12-16,11-4 4 16,10-5-2-16,8-8 1 15,5-4-4-15,-2-4-7 16,-3 0-2-16,-16-13-3 15,-12-7-17-15,-16-7-14 16,-13-4-30-16,0-2-44 16,-15 7 35-16,-7 5 67 15,-2 7 3-15,2 8 8 16,-1 6 2-16,0 0 8 0,0 10 1 16,2 11-9-16,3 4 9 15,6 4-5-15,5 1-1 16,4-3-9-16,3 0-1 15,0-4-3-15,10-6-3 16,7-5 3-16,7-9-1 16,2-3 1-16,6-3-5 15,2-23 4-15,-4-10 2 16,-5-7 3-16,-8-10 1 16,-5-7-5-16,-8-8-1 15,-3 0-2-15,-1 9-5 16,0 13 8-16,0 21 28 15,0 15 15-15,0 10 5 0,0 4-48 16,0 30-9-16,-1 13 9 16,0 14 6-16,1 3 12 15,0-3-1-15,0-4-9 16,4-6-6-16,4-7-1 16,0-3 1-16,-2-9-2 15,0-7-29-15,-4-11-126 16,-2-11-180-16</inkml:trace>
  <inkml:trace contextRef="#ctx0" brushRef="#br0" timeOffset="13670.42">11885 4002 769 0,'0'0'108'0,"0"0"-108"16,0 0 1-16,-1 82 7 15,-2-32 21-15,1 0-4 16,1-5-16-16,1-7 0 16,0-9-4-16,0-8-4 15,0-6 4-15,0-8-1 0,0-4-2 16,0-3 1 0,0 0 2-16,0 0 5 0,12-11 5 15,10-17 5-15,11-7-20 16,9 1-7-16,1 9 6 15,-6 14-1-15,-6 11-11 16,-8 13-5-16,-11 22-5 16,-11 7 15-16,-1 5 5 15,-13-4 2-15,-13-7 1 16,0-8 6-16,-1-9 16 16,2-6 26-16,5-5 12 15,4-8-5-15,1 0-17 16,3-16-11-16,9-19-27 15,3-14-138-15,27-8-195 0</inkml:trace>
  <inkml:trace contextRef="#ctx0" brushRef="#br0" timeOffset="14106.25">12348 4203 821 0,'0'0'101'0,"0"0"-97"16,0 0-2-16,-5 70-1 15,27-50 0-15,3-2 1 16,4-4-1-16,-2-4 2 0,-1-7 2 16,-7-3-4-16,-6 0 4 15,-4 0-5-15,-3-17 1 16,-6-1-1-16,0-1 0 15,0 1-15-15,0 8 15 16,-7 4 10-16,2 6 19 16,1 3-29-16,-4 26 0 15,-2 14-5-15,-3 16 5 16,-1 5 5-16,1-1-5 16,1-4 1-16,0-9 3 15,1-9-3-15,-2-6 7 16,-2-9 27-16,0-9 8 0,-3-5 22 15,0-8-2 1,-3-4 22-16,-4 0-56 16,0-19 21-16,-1-13-32 0,10-13-18 15,11-14-63-15,5-3-132 16,17 8-129-16</inkml:trace>
  <inkml:trace contextRef="#ctx0" brushRef="#br0" timeOffset="15080.4">12832 4461 959 0,'0'0'176'0,"0"0"-141"0,0 0-9 15,0 0 9-15,62-91-11 16,-46 56-15-16,2-7-9 15,-1-5 0-15,-4-7-16 16,-1-2-11-16,-6-1-3 16,-3 2 17-16,-3 4 11 15,0 10-3-15,0 12 3 16,0 14 2-16,0 9 1 16,0 4 2-16,-3 2-3 15,0 9-5-15,-3 23-12 16,0 18 17-16,-2 14 0 15,0 4 5-15,5-1 0 16,3-7-2-16,0-6 0 0,0-7-1 16,8-8-2-16,4-10-2 15,6-7 0-15,-3-8-3 16,3-7 5-16,-1-7 0 16,3 0 2-16,3-6 8 15,2-19-1-15,2-8-1 16,-3-11 0-16,-3-13-2 15,-8-10-3-15,0-9-3 16,-2-3-11-16,-3 3 0 16,-2 10-2-16,-2 13 10 15,-3 16 4-15,1 15-1 16,-2 9 0-16,0 11 2 0,0 2-2 16,0 0-14-16,0 21-3 15,0 18 8-15,-3 17 9 16,-6 7 2-16,0 0-1 15,-2-3 0-15,-2-6 1 16,0-3-2-16,-2-4 0 16,1-11-2-16,5-13 2 15,4-13 0-15,5-8 1 16,0-2 10-16,0-12 9 16,11-14-16-16,12-11-4 15,4-3 1-15,6 10 0 16,1 10-1-16,1 8 0 15,-2 12-3-15,2 0-4 16,-1 12-5-16,2 6 9 0,-2-1 3 16,-1-2 2-16,-5-2 0 15,-1-6 0-15,-6-3-2 16,-3-4 3-16,-3 0-3 16,-8 0 1-16,-1-17-1 15,-4-5-18-15,-2-6-42 16,0-2 18-16,-9 5 5 15,-6 6 30-15,-1 10 7 16,2 4 21-16,-1 5 14 16,0 0 1-16,-1 22-13 15,-1 11-1-15,3 8-4 16,9 5 5-16,5-1 4 16,0-5-16-16,19-1 4 0,5-7-9 15,9-3 5-15,6-4-8 16,3-4 6-16,1-11-9 15,0-7 0-15,-2-3-11 16,-9-8-67-16,-6-14-55 16,-16-10-40-16,-10-3-561 15</inkml:trace>
  <inkml:trace contextRef="#ctx0" brushRef="#br0" timeOffset="15301.81">12633 4065 163 0,'0'0'971'16,"0"0"-879"-16,0 0-90 16,0 0-2-16,0 0-1 15,158 2 1-15,-48-2 11 16,9 0-6-16,-2-2-5 15,-16 0-13-15,-24-4-224 16</inkml:trace>
  <inkml:trace contextRef="#ctx0" brushRef="#br0" timeOffset="16009.92">14532 4045 779 0,'0'0'184'0,"0"0"-184"15,-99 89 0-15,69-45 5 16,11-5-4-16,12-4-1 16,7-8-5-16,15-3 5 15,25-8-7-15,12-4 7 16,9-11 13-16,2-1-4 16,-8-1-9-16,-9-17-1 15,-10-2-3-15,-9 0 1 16,-12-3 3-16,-12-3 9 15,-3-5-9-15,-15-2 0 16,-17 1 2-16,-3 2-1 0,-5 7 12 16,4 9 55-16,3 7-37 15,5 6-14-15,4 1-16 16,9 2-1-16,6 20-12 16,9 4-23-16,6 3-49 15,25-7-102-15</inkml:trace>
  <inkml:trace contextRef="#ctx0" brushRef="#br0" timeOffset="16460.71">14893 3810 938 0,'0'0'193'16,"0"0"-193"-16,0 0-2 16,0 0-12-16,0 0-1 15,-2 110 14-15,-3-59 2 16,2-1 3-16,3-6-4 16,0-6 1-16,0-11 1 15,0-11 0-15,0-6-2 16,0-9-7-16,0-1 5 15,7 0 2-15,11-7 4 0,10-13 6 16,8-1-10 0,1 4-33-16,0 10 10 0,-10 7-19 15,-7 10-5-15,-8 16 8 16,-12 9 29-16,0-3 5 16,-14-3 1-16,-11-4 4 15,2-6 17-15,-2-7 36 16,3-3 25-16,3-6 2 15,0-3-8-15,2 0-19 16,-1-7-35-16,1-12-18 16,11-10-69-16,6-6-134 15,2-4-364-15</inkml:trace>
  <inkml:trace contextRef="#ctx0" brushRef="#br0" timeOffset="16806.79">15357 4007 767 0,'0'0'225'0,"0"0"-215"15,0 0-10-15,-103 37 2 16,79-14-2-16,9-2 0 15,14-2-1-15,1 2-1 0,10-1-2 16,16 2 2-16,3-1 2 16,1 1 0-16,-4 1 1 15,-9-2-1-15,-9-1-2 16,-8-2-1-16,0-2 2 16,-16-1 1-16,-13-2 14 15,-5-4 41-15,-1-5 9 16,1-4-18-16,7 0-24 15,11-10-22-15,13-15-17 16,3-10-214-16</inkml:trace>
  <inkml:trace contextRef="#ctx0" brushRef="#br0" timeOffset="17487.98">15634 4211 831 0,'0'0'69'0,"0"0"-69"15,0 0-18-15,0 0 18 16,55-83-12-16,-49 62-4 16,-6 1-78-16,0 0-70 15,-6 6 3-15,-11 3 161 16,-1 7 21-16,0 1 96 15,-3 3-15-15,-1 5-45 0,-1 15-16 16,-1 8-5 0,5 5 6-16,7 2-21 0,7-3 5 15,5-1-14-15,0-4-4 16,14-5 1-16,8-4-4 16,4-3 1-16,0-7 1 15,-1-6-5-15,1-2 0 16,-3 0 3-16,2 0 3 15,-5-15 2-15,-1-5-1 16,-4-10-5-16,-5-5 0 16,-5-6-8-16,-5-8 2 15,0 5-6-15,-5 5-14 16,-9 14 22-16,1 10 3 16,3 8 14-16,1 5-4 0,5 2-7 15,-1 0-6-15,1 0-1 16,0 7-3-16,3 1 3 15,1 2 1-15,0-3-1 16,0 0 0-16,3-3 1 16,9 2 1-16,3-3 1 15,6-3-2-15,9 0 0 16,8-3 15-16,3-9-4 16,4 0-8-16,-8 7 2 15,-5 5-4-15,-6 0-1 16,-8 11-4-16,-3 15 2 15,-3 10 2-15,-5 2 16 0,-2 3 0 16,-4-4 1-16,-1-1-12 16,0-7-3-16,0-4-1 15,0-6-1-15,0-5-19 16,0-12-104-16,0-2-145 16</inkml:trace>
  <inkml:trace contextRef="#ctx0" brushRef="#br0" timeOffset="17781.2">16191 4038 563 0,'0'0'153'0,"0"0"-147"0,30 96 39 16,-18-52 5-1,1-2 6-15,-2-2-9 0,-2-7-17 16,1-5 3-16,-6-11-19 15,-1-7 8-15,0-6-8 16,-3-4 7-16,2 0 20 16,-1 0 45-16,2 0 11 15,3-14-7-15,5-13-20 16,4-11-64-16,5-14-2 16,4-3-4-16,2 1-19 15,-1 9-69-15,-2 18-16 16,-3 15-46-16,-11 12-208 15</inkml:trace>
  <inkml:trace contextRef="#ctx0" brushRef="#br0" timeOffset="18440.59">16568 4252 787 0,'0'0'85'16,"0"0"-77"-16,0 0 24 15,87-39 13-15,-72 27-12 16,-3-3-19-16,-8 2-14 16,-4-1-7-16,0-1-62 15,-9 5-21-15,-9 2 74 16,2 5 16-16,-2 3 12 16,2 0 0-16,1 9 1 0,3 7-2 15,-2 6 10-15,4 4 5 16,5 1 5-16,4 3 7 15,1-1-10-15,0-2-14 16,15 0-3-16,7-4-4 16,3-4-5-16,4-8 6 15,2-2-7-15,0-8 9 16,2-1-6-16,-1 0 6 16,-3-17 0-16,-3-12 1 15,-4-8 2-15,-4-9-3 16,-10-8-10-16,-8 1-11 15,0 4-4-15,-3 10 11 0,-10 12 2 16,-2 11 2-16,7 8 3 16,3 5-3-16,4 3 10 15,1 0-10-15,0 0-3 16,0 3-11-16,6 8 1 16,10 5 13-16,10 0 3 15,5 1 2-15,0-3 0 16,-4 0-1-16,-9 0-4 15,-11 1-2-15,-7 4-1 16,0 3-5-16,-6 5 8 16,-10 0 2-16,4 1 2 15,5-4 5-15,6-3 5 16,1-5-3-16,0-3-1 0,16-3 7 16,6-1 5-16,6-2-3 15,5-3-4-15,6-2-6 16,3-2-5-16,2 0-4 15,1-4-20-15,1-9-64 16,-5-6-42-16,-11-6-138 16</inkml:trace>
  <inkml:trace contextRef="#ctx0" brushRef="#br0" timeOffset="20249.84">17754 4091 559 0,'0'0'242'16,"0"0"-151"-16,0 0-46 15,0 0-21-15,0 0-17 16,0 0 28-16,-11 95 38 16,11-58-54-16,0-4-10 15,0-5-1-15,0-7-5 0,1-5-6 16,5-6-5 0,-2-10-98-16,-1-3-170 0</inkml:trace>
  <inkml:trace contextRef="#ctx0" brushRef="#br0" timeOffset="20412.41">17795 3801 1029 0,'0'0'96'0,"0"0"-95"15,0 0-1-15,0 0-20 16,0 0-13-16,0 0-45 15,65 85-236-15</inkml:trace>
  <inkml:trace contextRef="#ctx0" brushRef="#br0" timeOffset="20828.29">17986 4089 860 0,'0'0'148'0,"0"0"-135"16,0 0-13-16,104 0 3 15,-67 18-2-15,-5 9-2 16,-7 5-9-16,-12-3 4 0,-5-1 5 16,-6-5 1-1,-2-8 3-15,0-5-3 0,0-8-2 16,0-2 2-16,0 0 1 15,-5-2 33-15,-1-15 9 16,3-8-35-16,3-11-8 16,0-6-6-16,21-5 6 15,1 6 0-15,4 8 3 16,-2 12 3-16,-4 10 1 16,-3 11 2-16,2 0-4 15,-1 9-4-15,0 14 16 16,-4 6 2-16,-3 3-5 0,-6 1-8 15,-5 3-5 1,0-4-1-16,0 0-2 0,0-6-92 16,0-9-106-16</inkml:trace>
  <inkml:trace contextRef="#ctx0" brushRef="#br0" timeOffset="21247.83">19176 4026 439 0,'0'0'573'16,"0"0"-495"-16,0 0-31 15,0 0 19-15,0 0-33 16,-100 29-29-16,62-7-4 16,11-3-4-16,15-2 4 15,10-2-14-15,2 1 3 16,9 3 3-16,18 0-10 16,11 4 11-16,4 0-8 15,-3 1 2-15,-4 1 12 16,-13 1-15-16,-11-3-2 15,-11-3 6-15,0-6 5 0,-5-3 7 16,-17-3 3 0,-9-1 29-16,-10-4 25 0,-4-3-6 15,-1 0-19-15,6 0-18 16,10-13-14-16,18-12-102 16,12-10-220-16</inkml:trace>
  <inkml:trace contextRef="#ctx0" brushRef="#br0" timeOffset="21560.33">19610 3875 738 0,'0'0'98'0,"0"0"-92"15,0 0-4-15,0 0 25 16,0 0-17-16,0 0-2 16,-83 39-8-16,80 10 17 15,3 4 7-15,0 6 16 16,0 2-1-16,0-2-6 16,0-2-8-16,3-6-12 15,-2-2-8-15,1-7-5 16,-2-7 2-16,0-7-4 0,0-12 0 15,0-3-64 1,-9-9-69-16,-2-4-123 0</inkml:trace>
  <inkml:trace contextRef="#ctx0" brushRef="#br0" timeOffset="21742.84">19355 4282 808 0,'0'0'187'15,"0"0"-136"-15,0 0 2 16,0 0 2-16,0 0-16 16,93-19-17-16,-39 12-3 15,4-1-16-15,-3 2-3 16,-6 0-18-16,-7 4-80 16,-14-3-198-16</inkml:trace>
  <inkml:trace contextRef="#ctx0" brushRef="#br0" timeOffset="22985.96">19792 4171 805 0,'0'0'84'16,"0"0"-84"-16,0 0 0 15,41 71 7-15,-34-34 9 16,-7 1-3-16,0 1-6 15,0-9-6-15,-10-5 1 0,1-8 5 16,-1-9 9-16,5-5 18 16,3-3 4-16,2 0 11 15,0 0 9-15,0-18-8 16,8-9-50-16,22-13-10 16,11-3-15-16,10 2-24 15,3 7-26-15,-2 11-22 16,-5 9 50-16,-6 8-6 15,-10 4 15-15,-9 0 24 16,-9 2 7-16,-10 0 7 16,-3 0 5-16,0 0 52 15,0 0 14-15,-12 0-16 16,-11 0-14-16,-6 6-16 16,-6 8-6-16,4 1 8 15,4 5-5-15,3 0-13 0,9 0 2 16,5-1-11-16,4-1 0 15,6-3-5-15,0 0 3 16,0-3-5-16,1-1 5 16,10-3 2-16,7-2-1 15,1-3-2-15,-1-3-8 16,3 0 4-16,1-7 7 16,-4-11 9-16,5-7-3 15,-1-5 0-15,-1 1 3 16,-3 1 2-16,-5 10-10 0,-3 11 28 15,0 4-20 1,0 1-9-16,5 2-2 0,3 0-7 16,3 12-4-16,-2 6 0 15,-4 4-32-15,-3 0-20 16,-5 1-14-16,-2-3 12 16,-2-5 0-16,-3-7 28 15,0-2 24-15,0-5 11 16,0-1 4-16,0 0 71 15,0-1 22-15,3-16 3 16,3-5-72-16,7-8-21 16,5-1 6-16,5 1 0 15,2 6-8-15,-3 9-1 16,-2 7 0-16,-1 8-2 16,-4 0-5-16,-2 8-3 0,-2 12-2 15,-5 5 7-15,-3 2 5 16,-3 1 1-16,0-6 0 15,0 0 4-15,-6-7-2 16,-3-1-2-16,0-3 0 16,-1-4 0-16,5-4-1 15,2-3 6-15,3 0 8 16,0-10 46-16,0-12 3 16,3-12-47-16,15-6-9 15,6 3 11-15,4 2-1 16,6 10-10-16,1 9 0 15,4 7-6-15,4 9 5 0,3 0-6 16,-2 0 0-16,-9 6 0 16,-3 6 3-16,-7-1-3 15,-3 0 0-15,-4-5 0 16,-1 0 0-16,-3-5 1 16,-5-1 5-16,0 0-4 15,2-7 0-15,-2-13-2 16,0-6-15-16,-6-3-6 15,-3 1-15-15,0 6 0 16,-2 5 22-16,-8 9 14 16,-6 6 3-16,-9 2-1 15,-6 12 1-15,-4 17-2 16,-1 10-1-16,7 4 16 0,11 1 8 16,10-1-13-16,8-3 6 15,7-5 3-15,17-5-1 16,7-7-6-16,8-5-6 15,4-4 8-15,8-6-8 16,-3-5 0-16,-2-3-4 16,-9 0-3-16,-9-3-2 15,-8-11-46-15,-7-2-44 16,-7-5-55-16,-4-1-172 16</inkml:trace>
  <inkml:trace contextRef="#ctx0" brushRef="#br0" timeOffset="28274.66">19530 4359 195 0,'0'0'188'0,"0"0"-188"16,0 0-15-16,0 0 7 16,80-38 8-16,-67 30 27 15,-3 4 13-15,-3 0-19 0,-2 2-14 16,-4 2-3-16,-1 0-4 16,0 0-6-16,0 0-50 15,0 0-18-15,0 0 58 16,0 0 16-16,0 0 27 15,0 0 11-15,0 0 30 16,0 0 14-16,0 0-10 16,-1 0-10-16,1 0-17 15,-2 0-4-15,1 0-8 16,-1 0-12-16,2 0-3 16,0 2-8-16,0 0-7 15,0 0-3-15,0-2-2 0,0 2-1 16,12 2-9-16,20 2 5 15,18 1 7-15,19-4 22 16,11-3-3-16,7 0-2 16,-2-2 2-16,-6-4-13 15,-9 2-6-15,-13 0 8 16,-18 0-4-16,-17 4-4 16,-17 0-2-16,-5 0-5 15,-3-2-4-15,-26 0 6 16,-11-2 5-16,-17-1 0 15,-7-1-8-15,-3 3 4 16,-4 0 6-16,-1 2-3 16,5 1 2-16,4 0-1 0,14 0 1 15,19 0 10-15,13 0-4 16,13 1 0-16,4 2-7 16,1 1-3-16,32 4-14 15,28 0 14-15,30-2 3 16,29-5 15-16,20-1-12 15,5 0 11-15,1-5-6 16,-12-3-6-16,-25-3 1 16,-25 3-1-16,-37 1-2 15,-30 1 0-15,-17-2 0 16,-23-3-41-16,-26-5 30 16,-23 1-14-16,-17 4 23 0,-15 4 4 15,-18 5 0 1,-7 2-2-16,-4 0 0 0,6 0 6 15,22 0-4-15,27 0 13 16,23 2 3-16,22 0 5 16,18 0-12-16,9-2-11 15,6 0 0-15,0 2-2 16,25 0-9-16,23 2-12 16,22-3 23-16,21-1 13 15,9 0-9-15,2 0 10 16,-10-7-9-16,-11 1 12 15,-26-2-17-15,-27 4 8 16,-20 2-7-16,-10-1-1 0,-41-1 3 16,-25 0-14-1,-25 2 11-15,-13 2-26 0,-3 0 7 16,9 0 13-16,9 0 6 16,15 1 0-16,16 4 4 15,20-1 5-15,20-1-3 16,16 3-3-16,4 2-3 15,24 5-16-15,28 3 11 16,30-2 5-16,26-1 3 16,23-11 10-16,12-2-10 15,-1 0 5-15,-9-5 3 16,-22-7-11-16,-31 2 0 16,-33 4 5-16,-31-3-5 15,-23-1 0-15,-45-1-34 0,-27-2-11 16,-34 5-16-16,-17 7 58 15,-12 1-5-15,-1 0 4 16,13 5-8-16,26 5 12 16,29 0 49-16,35-4 16 15,28 3-37-15,12 3-28 16,25 2-9-16,32 1 2 16,28-1 7-16,28-3 15 15,23-5-8-15,21-3-2 16,6-3-4-16,10 0-1 15,-9-6 4-15,-27-6-3 16,-33 0-2-16,-46 3-13 16,-41-7-39-16,-25 1 17 0,-50 1-47 15,-30-5-5 1,-19 4 69-16,-20 8 19 0,-15 4 20 16,-14 3-2-16,-13 0-7 15,3 14 28-15,20 2 13 16,40 1 29-16,36-3-12 15,38 1-32-15,22-1-37 16,10 4-1-16,20 3-10 16,25 2 7-16,22-4 2 15,15-7 2-15,7-5 0 16,-1-7-12-16,-3 0 12 16,-6-5 0-16,-7-12-6 0,-15-1 5 15,-20-3-2-15,-24-4 0 16,-13-3-10-16,-35-2-18 15,-33 2 15-15,-27 6 9 16,-22 5-4-16,-13 9-12 16,-3-2 7-16,10 4 4 15,26 1 12-15,33 2 2 16,33 0 45-16,25 3-13 16,6 0-34-16,26 5-72 15,19 11 23-15,17 0-28 16,0-7-227-16</inkml:trace>
  <inkml:trace contextRef="#ctx0" brushRef="#br0" timeOffset="29293.94">18260 4093 630 0,'0'0'101'16,"0"0"-101"-16,0 0-2 15,0 0 2-15,0 0 26 16,0 0 27-16,-37 0-22 16,59-5-26-16,11-12-4 15,6 1 10-15,0-1 2 16,-13 3-10-16,-15 4-2 15,-11 0 4-15,0-2-5 16,-20 1-7-16,-18 1 1 16,-10 4-3-16,-12 6 8 15,-5 0 1-15,0 13 1 16,3 7 2-16,9 6 0 0,15 0 9 16,11-3-6-16,14-3-4 15,13-3-2-15,0-3-2 16,22-4-1-16,21-6 0 15,11-4 3-15,10 0 5 16,3-6-2-16,-10-9-3 16,-9-1 4-16,-17-3-4 15,-13 0 2-15,-18-3 2 16,0-3-4-16,-37 0-29 16,-16 1 17-16,-18 10-5 0,-7 9 17 15,-1 5 8-15,3 5-7 16,7 21 3-16,8 7 28 15,11 6-3-15,20 2 0 16,25 3-10-16,10-2 4 16,44-1-5-16,21-4-10 15,19-9-7-15,15-9-2 16,7-13 2-16,2-6-2 16,-9 0 2-16,-18-14-1 15,-23-3 0-15,-30-5-46 16,-26-5 19-16,-10-9 10 15,-43-6-34-15,-20-6 30 16,-18 5 21-16,-9 6 3 16,-7 12-2-16,3 18 23 15,3 7 2-15,12 10 2 0,18 15 2 16,19 4 8-16,18 5-18 16,21 1-16-16,7 2 3 15,43-5-5-15,22-4-2 16,23-7 0-16,15-13 3 15,8-8-3-15,5 0-32 16,-10-10 24-16,-16-10 8 16,-22 3-7-16,-30-5 7 15,-27-3 6-15,-12-5 6 16,-36-3-12-16,-21 7 0 16,-19 13 3-16,-8 13-3 15,13 9 1-15,22 19-2 0,37 9 0 16,34-2-15-16,63-7-97 15,46-14-305-15</inkml:trace>
  <inkml:trace contextRef="#ctx0" brushRef="#br0" timeOffset="30065.5">21644 3898 219 0,'0'0'173'0,"0"0"-67"16,0 0 17-16,0 0-10 15,0 0-25-15,0 0-38 0,21-59-14 16,-33 43-23-16,-6-4-13 16,-3 3 14-16,-1 2-13 15,-3 8-1-15,-1 7 0 16,-1 0-3-16,-1 18-3 15,2 10 5-15,4 8-4 16,7 13 5-16,9 5 6 16,6 9 4-16,0 0 5 15,17-2 5-15,6-6-3 16,1-6-12-16,-3-7-1 16,-5-7-1-16,-8-4-3 15,-3-9 0-15,-5-4-3 0,0-1-1 16,-2-3 0-16,-11-1-11 15,-7 0-53-15,2-4-45 16,-3-2-112-16,0-5-109 16</inkml:trace>
  <inkml:trace contextRef="#ctx0" brushRef="#br0" timeOffset="30265.96">21357 4254 792 0,'0'0'99'0,"0"0"-58"16,0 0 28-16,0 0-9 0,0 0-19 15,90-15-32-15,-38 8 5 16,10-1-14-16,-2 1-4 16,2 0-34-16,-7 0-114 15,-13-1-235-15</inkml:trace>
  <inkml:trace contextRef="#ctx0" brushRef="#br0" timeOffset="31325.7">21850 4142 629 0,'0'0'179'0,"0"0"-166"15,0 0-10-15,0 0 12 16,0 0 6-16,0 0-7 0,70 87-9 15,-70-64-2-15,0-5 3 16,0-4-6-16,-9-6 1 16,-1-4 2-16,4-2 6 15,-1-2 15-15,5 0 14 16,0 0-10-16,2-16-1 16,0-7-14-16,20-7-12 15,11 0 1-15,3 4 1 16,0 9 2-16,-4 5 1 15,-7 6-3-15,-6 6-3 16,-4 0 0-16,-5 3-8 16,-5 15 2-16,-1 1 6 15,-1 2 0-15,-1 1 2 0,0-1 0 16,2-3 0-16,2-5-2 16,2-2-1-16,4-3 0 15,1-2-1-15,1-3 1 16,3-3-6-16,-1 0 4 15,-1-9 3-15,-3-6 1 16,-5-6 2-16,-5-3-3 16,0-5-8-16,-5 2-7 15,-9 1 15-15,-3 6 1 16,-1 7 5-16,2 5-1 16,-2 6-1-16,3 2-4 15,-1 0 0-15,1 14-1 0,-2 5-1 16,7 2-1-16,4-1 2 15,2-2 1-15,4-1-4 16,0-3 4-16,2-2-1 16,9-1 0-16,1-4-1 15,3-3 2-15,0-4-6 16,4 0 6-16,5-4 1 16,5-14 9-16,9-3-1 15,1-2-5-15,1 1 1 16,2 3 3-16,-6 6 1 15,-7 7-6-15,-6 6-3 16,-10 0-5-16,-4 4 0 16,-2 15-8-16,-2 6 13 0,-5 4 0 15,0-2 2-15,0 2-1 16,0-5 1-16,-5-3 1 16,-3-5-2-16,3-6-1 15,2-4 0-15,2-6 0 16,1 0 2-16,0 0 8 15,0-2 4-15,0-15 25 16,13-7-30-16,8-3 3 16,6 2-9-16,-2 6 6 15,-1 5-8-15,-7 9-2 16,-7 5-1-16,0 0 0 16,-5 0-24-16,-1 11 24 0,1 3-3 15,-3 2 2 1,-2-4 0-16,0 2 3 0,0-5 1 15,0-2-1-15,0-2 0 16,0-5-2-16,0 0-11 16,7 0 13-16,6-12 6 15,6-6 9-15,6-1-11 16,-1 7 6-16,-1 4 7 16,1 6 2-16,-1 2-6 15,4 0-4-15,-1 0-6 16,4 8 9-16,0 4-8 15,1-3-3-15,1 3-1 16,-6-1 0-16,0-3-65 0,-11-2-114 16,-7-6-456-16</inkml:trace>
  <inkml:trace contextRef="#ctx0" brushRef="#br0" timeOffset="35525.69">2575 5431 795 0,'0'0'65'16,"0"0"-46"-16,0 0 28 15,0 0-26-15,-98-21-4 16,47 42-13-16,-2 7-2 16,8 1 6-16,12-7 0 15,15-4-5-15,12-8 2 16,6-1-5-16,0 1-5 16,17 0-3-16,18 5 8 15,12 1 11-15,8-3 1 16,0 6 1-16,-3 1-13 15,-9 1-2-15,-11 5-3 0,-16-1-7 16,-14 5 12-16,-2-1 0 16,-21-1 11-16,-12 1 7 15,-3-7 25-15,2-2 9 16,3-8-21-16,8-4 3 16,2-7-32-16,2-1-2 15,8-10-26-15,10-20-116 16,1-3-263-16</inkml:trace>
  <inkml:trace contextRef="#ctx0" brushRef="#br0" timeOffset="35981.79">3503 5306 865 0,'0'0'33'0,"0"0"-29"16,-120-42 3-16,81 37 4 16,6 2-6-16,9 3-2 15,6 0 9-15,6 22-5 16,6 9-7-16,6 11 5 16,0 10 16-16,9 4 2 15,15 3 7-15,1 0-4 16,1-5-8-16,1-3-8 15,-5-5-2-15,-1-7-5 16,-6-3-1-16,-3-5-2 16,-5-6 2-16,-2-3-2 15,-5-3-12-15,0-4-70 16,0-2-53-16,-8-10-101 16</inkml:trace>
  <inkml:trace contextRef="#ctx0" brushRef="#br0" timeOffset="36188.23">3152 5745 803 0,'0'0'148'15,"0"0"-95"-15,0 0-13 16,0 0 1-16,0 0-13 16,0 0-3-16,107-34 3 15,-49 26-9-15,-1-2-16 16,1 3 2-16,-10 2-5 15,-4 3-49-15,-11 1-106 0,-10 1-127 16,-16 0-366-16</inkml:trace>
  <inkml:trace contextRef="#ctx0" brushRef="#br0" timeOffset="37297.78">3566 5622 362 0,'0'0'508'16,"0"0"-440"-16,0 0-57 15,0 0-7-15,0 0-4 16,0 0-1-16,76 35-4 0,-59-6 5 16,-5 1 5-16,-2 0-4 15,-7-8 2-15,-2-4-3 16,-1-7 7-16,0-5-2 15,0-5 0-15,0-1 9 16,0 0 24-16,3 0 23 16,1-13-7-16,6-10-4 15,3-9-50-15,8-7-14 16,8 2 10-16,5 3-32 16,6 8-16-16,-4 10 10 15,-2 4-17-15,-7 5 7 16,-8 6 32-16,-10-2 17 0,-7 3 2 15,-2 0-9-15,0 0 1 16,0 0-2-16,-9 4 11 16,-12 13 12-16,-6 4 11 15,-4 6 0-15,4-1-21 16,5-4 8-16,10-1-6 16,6-3-1-16,6-1 1 15,0-5-5-15,0-2 1 16,10-5-1-16,8 1 1 15,3-5 2-15,3-1 3 16,1 0-4-16,-4 0 3 16,-3-11 1-16,-3-4 4 15,-6-5-2-15,4-4 1 16,-4 1-7-16,0 4 2 16,-2 4-3-16,1 8-4 0,3 7 0 15,1 0-8-15,2 0 1 16,3 8 3-16,-1 9 2 15,-4-1-4-15,0 1 6 16,-4-3 4-16,-2-1 0 16,-3-2 0-16,-3-1 1 15,0 0-1-15,0 1-1 16,0 0 1-16,-8-1 0 16,2-6-2-16,3-4-6 15,3-4 8-15,0-19 25 16,3-8-22-16,17-5 4 15,5 5-1-15,3 4 8 0,2 9 2 16,0 6-14-16,-6 7-2 16,-5 5 0-16,-2 0-3 15,-7 1-9-15,2 10 3 16,-6 6 9-16,0-3 0 16,-3 3 3-16,3-5-1 15,1-4-1-15,4-2-1 16,11-6 0-16,14 0 0 15,19-7 14-15,18-15-6 16,8-8 1-16,-5-1-6 16,-10 1-2-16,-14 3 2 15,-20 5-2-15,-14 2-1 16,-16 0 6-16,-2 3-6 0,-21 3 0 16,-10 1 1-16,-1 6 0 15,3 6 3-15,2 1-2 16,3 4 5-16,6 19-2 15,3 5 4-15,7 4 5 16,8 4-1-16,0-1-1 16,11-1 1-16,13-3 8 15,6-1-2-15,7-7-2 16,9-1-11-16,5-8 5 16,9-5 1-16,8-9 18 15,1 0-17-15,-3-3-5 16,-10-10-8-16,-14-1-11 15,-12-6-99-15,-15-2-112 0</inkml:trace>
  <inkml:trace contextRef="#ctx0" brushRef="#br0" timeOffset="38278.69">1670 6767 873 0,'0'0'76'15,"0"0"-68"-15,0 0-8 16,0 0 6-16,0 102 4 16,0-49 6-16,7-3 1 15,16-5-14-15,7-8 0 16,4-10 2-16,3-9 3 0,-1-10-4 15,0-8 5-15,-2 0 1 16,-1-1-8-16,-3-13 2 16,-8-1-4-16,-4-3 6 15,-5-7-4-15,-5-3 8 16,-5-6-8-16,-3-3 0 16,0-2 2-16,0-1-4 15,0 6 8-15,-6 6-3 16,6 8 16-16,0 9-1 15,0 5-4-15,0 6 9 16,0 0-25-16,0 10-11 16,3 17-4-16,13 13 15 15,4 8 14-15,-1 2 5 0,5 0-14 16,-6-4 0-16,4-5-2 16,-4-6-3-16,-4-3-2 15,-2-8-78-15,-1-10-115 16,-5-9-482-16</inkml:trace>
  <inkml:trace contextRef="#ctx0" brushRef="#br0" timeOffset="38580.89">2462 6969 864 0,'0'0'116'16,"0"0"-116"-16,0 0-24 16,0 0 7-16,21 105 17 15,-21-57 4-15,0-7 0 16,-2-7 1-16,-2-15 0 16,4-9 0-16,0-7 2 15,0-3 4-15,0 0 18 16,10 0 4-16,19-7-13 15,16-9-3-15,13-2-15 16,6-1-2-16,0 1-13 16,-12 1-114-16,-14-3-266 15</inkml:trace>
  <inkml:trace contextRef="#ctx0" brushRef="#br0" timeOffset="39262.72">3374 7156 1019 0,'0'0'112'0,"0"0"-108"16,46-84-4-16,-25 50 0 0,-2 2 3 15,2 0-3-15,-2 0-6 16,-5 0-9-16,-2-3-7 16,-8-5 10-16,-4 1 0 15,0 2-9-15,0 6 12 16,0 7 8-16,0 8-6 16,-3 6 7-16,2 8 7 15,1 2 10-15,-2 0-14 16,2 4-3-16,-1 21-9 15,1 13 9-15,0 7 22 16,0 1-8-16,9-5-3 16,4-7-3-16,5-5 1 15,0-6-4-15,0-6-2 16,1-7 1-16,-2-5-2 16,-1-4 8-16,-1-1 5 0,0 0 16 15,-4-9-9-15,2-11 15 16,-1-9-1-16,-3-4-19 15,-5-5-13-15,-2-4-2 16,-1 5-2-16,-1 7 0 16,0 9-10-16,0 8 3 15,0 8 6-15,0 3-7 16,0 2-4-16,0 0 7 16,2 0-10-16,11 2-6 15,13 9 4-15,15 5 12 0,7 6 1 16,4 0 3-1,-4 3-4-15,-9 1-1 0,-14-5-3 16,-13-2-1-16,-9-6 3 16,-3-3 3-16,0-2 4 15,-18 0 6-15,-7 2 35 16,-13-4-7-16,-6-6-34 16,-3 0-25-16,1-12-135 15,1-20-264-15</inkml:trace>
  <inkml:trace contextRef="#ctx0" brushRef="#br0" timeOffset="39419.31">3511 6459 122 0,'0'0'984'0,"0"0"-938"0,0 0-21 16,0 0 43-16,0 0-29 15,0 0-39-15,9-25-12 16,12 25-144-16,-3 6-104 15</inkml:trace>
  <inkml:trace contextRef="#ctx0" brushRef="#br0" timeOffset="40588.18">4624 7114 969 0,'0'0'95'0,"0"0"-72"16,0 0 20-16,0 0-16 16,0 0-12-16,57-94-15 0,-35 56 0 15,2-8 1-15,-5-2-1 16,-4-5-2-16,-6-3-13 15,-7-6 14-15,-2 2-12 16,0 6-6-16,0 7 9 16,0 14 9-16,-5 13 2 15,-1 9 7-15,3 7 15 16,0 2 3-16,3 2-4 16,-3 0-5-16,3 0-16 15,-3 7-1-15,-3 23-11 16,0 16 6-16,0 17 5 15,3 2 5-15,3-2-2 0,0-6-1 16,8-9 2-16,7-7-2 16,1-8-1-16,3-9-1 15,-2-6 0-15,1-8 0 16,-3-8 3-16,1-2 3 16,2 0 0-16,3-5 3 15,0-16 0-15,-2-7 2 16,-1-8-1-16,-3-8-10 15,-2-8 2-15,-5-8-2 16,-2-6-5-16,-3 2-18 16,-3 0 4-16,0 12 11 15,0 14-1-15,0 14 9 16,0 13 5-16,0 9 7 0,0 2-1 16,0 0-11-16,0 20-16 15,0 15-1-15,3 15 17 16,3 4 1-16,-3 3 2 15,-3-5-3-15,0-2 1 16,0-2 1-16,0-5-2 16,-9-13 1-16,3-11 1 15,3-13-2-15,3-6 2 16,0 0 7-16,0-6 1 16,0-15 0-16,3-8-10 15,18-3-4-15,7 2 3 16,5 5 1-16,9 9-4 0,2 7 4 15,0 9-3-15,-1 0-7 16,-4 6 10-16,-3 9 0 16,-4-1 0-16,-3-1 3 15,-7-3-2-15,-2-4 0 16,-10-6 1-16,-4 0-1 16,-5 0-1-16,-1 0-11 15,0-17 3-15,0-9-58 16,-1-2-24-16,-11 3 53 15,-1 3 20-15,2 10 13 16,1 6 4-16,5 4 45 16,2 2-8-16,-1 0-13 15,-4 19-13-15,-1 6 0 16,2 11 17-16,1-1 2 16,6 0-14-16,0-1-1 0,0-5-2 15,17-2-6-15,3-4-3 16,9-6-4-16,2-6 8 15,12-8-7-15,2-3-1 16,-2-7-27-16,-8-12-49 16,-13-7-30-16,-19-3-79 15,-3-3-663-15</inkml:trace>
  <inkml:trace contextRef="#ctx0" brushRef="#br0" timeOffset="40800.61">4563 6643 1136 0,'0'0'131'16,"0"0"-109"-16,0 0 35 16,0 0-4-16,0 0-43 15,0 0-8-15,144-40-2 16,-63 26 0-16,6 7-30 15,2 0-127-15,-6 0-122 16</inkml:trace>
  <inkml:trace contextRef="#ctx0" brushRef="#br0" timeOffset="41457.87">5785 6486 897 0,'0'0'59'0,"0"0"-56"15,34 95-3-15,-7-37 25 16,0 0-16-16,4-8 10 15,0-7-12-15,-1-11-2 16,-6-12 9-16,-6-9 1 16,-6-5 7-16,-6-6 16 15,-3 0-5-15,-3 0 16 16,1 0 22-16,2-16 16 16,0-9-40-16,3-9-36 15,3-8 11-15,-1-5-13 16,4-6-3-16,-1-4-6 15,3 0 0-15,1 4-7 0,3 12-42 16,-5 14-38-16,7 13-42 16,-6 7-119-16,-3 5-410 15</inkml:trace>
  <inkml:trace contextRef="#ctx0" brushRef="#br0" timeOffset="42307.61">6451 6664 716 0,'0'0'86'0,"0"0"-85"16,0 0 10-16,22-75 9 0,-22 55-20 16,0 4 0-1,-13 4-14-15,-1 3 14 0,-1 8 7 16,-3 1-7-16,1 0 12 15,-3 10 13-15,7 9-20 16,3 5 28-16,3 3-6 16,7 1 2-16,0 0-16 15,1-4 3-15,15-2-2 16,4-6-6-16,2-2 10 16,1-4-15-16,5-7 7 15,-1-3-7-15,-2 0 7 16,5-12-1-16,-1-9 3 0,-3-5 0 15,-2-8-3-15,-5-8-2 16,-5-11 2-16,-2-9-9 16,-3-8-9-16,-8 3-11 15,-1 7-8-15,0 16 9 16,0 19 19-16,0 15 3 16,0 8 14-16,0 2-5 15,-3 0-12-15,-1 19-9 16,-5 15 8-16,-2 13 1 15,5 7 12-15,-1 0-9 16,7 1 7-16,0-5-5 16,0-5-1-16,0 0-4 15,7-8 0-15,4-4 0 16,5-6-1-16,1-8-2 16,7-10-2-16,5-6 4 0,7-3 2 15,5-10 10-15,-1-16-3 16,-4-5 3-16,-10-1-6 15,-9 4 1-15,-9 5 5 16,-8 8 0-16,0 6-1 16,0 8 5-16,0 1 5 15,0 0-16-15,-2 0-4 16,-2 11-14-16,-1 11 5 16,2 0 9-16,3 0-4 15,0-2-3-15,11-3 2 16,6-5 4-16,0-5 1 15,7-5 2-15,-2-2-1 0,0 0 6 16,-1-2 0-16,0-11-2 16,-3-5 12-16,-6-5 0 15,-9-2 0-15,-3-4 20 16,0-1-21-16,-12 1-16 16,-9 5 5-16,0 7 12 15,3 6-8-15,4 6-9 16,3 5-7-16,0 0-51 15,4 8-86-15,7 2-33 16,2-5-175-16</inkml:trace>
  <inkml:trace contextRef="#ctx0" brushRef="#br0" timeOffset="42683.11">7384 6420 692 0,'0'0'238'16,"0"0"-221"-16,0 0-2 15,0 0 50-15,-97 34-6 16,78-7-16-16,8 3-12 16,5 1-22-16,6 2-2 15,0-3-6-15,11-3-1 16,6-5 0-16,6-2 1 16,1-6 1-16,3-2-2 15,-1-5-6-15,4-7-2 16,0 0-32-16,0-4 0 15,1-15 0-15,-1-9 24 16,-4 0-27-16,-1-1 33 0,-6 8 10 16,-8 3 14-16,-5 10 40 15,-2 4 16-15,-4 4-22 16,0 0-25-16,3 0-23 16,2 6-6-16,4 9-1 15,1 5 7-15,0 0 3 16,-4 2-3-16,-4-1-2 15,-2 0-27-15,0-4-90 16,-3-7-90-16</inkml:trace>
  <inkml:trace contextRef="#ctx0" brushRef="#br0" timeOffset="42856.65">7724 6371 449 0,'0'0'667'15,"0"0"-630"-15,0 0 19 16,0 0 4-16,0 0-38 16,0 0-22-16,0-29-26 15,7 27-105-15,10-4-71 16,1-2-579-16</inkml:trace>
  <inkml:trace contextRef="#ctx0" brushRef="#br0" timeOffset="43032.73">7918 6241 132 0,'0'0'773'0,"0"0"-740"0,0 0-31 16,0 0 8-16,0 0-8 15,9 93 70-15,-6-43-17 16,0-5-27-16,1-2-17 16,-1-6 4-16,2-4-12 15,-5-3-3-15,0-5-3 16,0-5-64-16,0-5-172 15</inkml:trace>
  <inkml:trace contextRef="#ctx0" brushRef="#br0" timeOffset="43497.99">7897 6522 1012 0,'0'0'76'0,"0"0"-65"0,0 0-1 16,0 0 1-16,105-53-10 15,-71 48-1-15,3 4-9 16,-5 1-29-16,-7 0-30 16,-1 3-13-16,-8 3 20 15,-3-1 33-15,-3-4 28 16,-6 0 7-16,1-1 53 16,-1 0 41-16,-1 0-12 15,3-4-15-15,0-10-28 16,2-3-24-16,-2-1-21 0,-1 1-1 15,-2 5-15-15,-1 7-16 16,-2 5 8-16,0 0-15 16,0 31-19-16,0 18 35 15,-6 21 22-15,-12 15 0 16,-6 3 0-16,-4 3-2 16,-2-9-13-16,3-9-12 15,0-16-28-15,5-15 55 16,4-17 1-16,4-11 24 15,1-9 33-15,3-5 16 16,-4 0 2-16,-4-11-10 16,0-11-37-16,-4-13-17 15,0-4-5-15,1-5-7 0,3-6-35 16,0 6-73 0,4 4-52-16,1 9-502 0</inkml:trace>
  <inkml:trace contextRef="#ctx0" brushRef="#br0" timeOffset="44202.11">8834 6516 795 0,'0'0'117'16,"0"0"-102"-16,-103 63 0 15,73-20 12-15,6-1-7 16,15-5-7-16,9-7-7 0,6-8-4 15,27-8-2 1,12-7 0-16,10-7 10 0,5 0 0 16,-2-17-2-16,-11-4-3 15,-12-2 6-15,-8 1-9 16,-14-1 2-16,-13 2 6 16,0-3-10-16,-20 2-5 15,-16 2 5-15,-5 3 11 16,-5 9 3-16,7 5-2 15,10 3-2-15,8 0-10 16,13 10-16-16,8 6-4 16,2-3-88-16,28-7-204 15</inkml:trace>
  <inkml:trace contextRef="#ctx0" brushRef="#br0" timeOffset="44619.57">9268 6209 961 0,'0'0'55'0,"0"0"-52"16,0 109-3-16,0-50 6 15,0-4 9-15,0-6-4 16,0-7 12-16,0-6-15 15,0-9-8-15,0-4 2 0,0-13 1 16,2-6-3-16,4-4-6 16,7 0-1-16,12-14 7 15,11-6 0-15,8 3 0 16,-1 5-29-16,-7 11 3 16,-11 1 16-16,-12 7 3 15,-12 12-3-15,-1 3 10 16,0-1 0-16,-10-2 35 15,-7-5 19-15,-3-1 9 16,1-3-3-16,-2-3-2 16,0-3-17-16,2-4-16 15,-4 0-18-15,0 0-7 16,1-4-65-16,-1-9-120 0,2-2-397 16</inkml:trace>
  <inkml:trace contextRef="#ctx0" brushRef="#br0" timeOffset="45500.07">9665 6300 798 0,'0'0'94'15,"0"0"-90"-15,-94 34 22 16,69-7 4-16,8-3-15 16,10-2-7-16,7-3-1 15,2-3-4-15,24-1-3 16,12 1 9-16,8 3 6 0,0 2-7 16,-3 1-1-16,-10 0-7 15,-12-1 0-15,-9-1-4 16,-12-3 4-16,0 0 2 15,-3-2 7-15,-15-2 25 16,-6-3 20-16,0-2 4 16,-4-8 6-16,-2 0-25 15,-1 0-19-15,4-2-15 16,5-15-5-16,16-4-73 16,6-6-94-16,14 5-369 15</inkml:trace>
  <inkml:trace contextRef="#ctx0" brushRef="#br0" timeOffset="46198.74">9944 6586 893 0,'0'0'57'15,"0"0"-49"-15,0 0 5 16,0 0-10-16,0 0-2 15,42-83-1-15,-42 66-11 16,0 3-28-16,-4 3-34 16,-12 4 33-16,-3 3-9 15,-3 4 43-15,5 0 6 16,1 0 6-16,5 13 36 16,5 6-14-16,5 5 4 0,1 4-7 15,0 2 7-15,7 1-2 16,13-1 2-16,2-2 0 15,4-7-17-15,2-4-7 16,-1-7 3-16,0-4-10 16,-2-6 3-16,-5 0 1 15,-1 0 3-15,-4-13-4 16,-3-3-4-16,-6-9 9 16,-6-5-9-16,0-4-2 15,-3-5-4-15,-14-2 0 0,1-1 0 16,-3 9 5-1,3 8 1-15,3 13-5 0,3 6-3 16,4 4 8-16,1 2 5 16,-1 0-5-16,4 8-5 15,1 4-1-15,1-1 6 16,0-1-1-16,0-1 1 16,1-2-2-16,7 0 2 15,-2-3 0-15,2-1 0 16,5-3-11-16,8 0 2 15,6-12 8-15,6-6 1 16,3 1 3-16,-4 3 2 16,1 7 3-16,-6 6 4 15,-2 1 9-15,-1 6-4 16,-6 13 3-16,0 5 0 0,-7 4-6 16,-1 1 5-16,-4 0-10 15,-2-3 6-15,-2-6-11 16,-1-4-3-16,-1-3 0 15,0-3-1-15,0 1-49 16,0-2-81-16,0-4-51 16,-6-5-365-16</inkml:trace>
  <inkml:trace contextRef="#ctx0" brushRef="#br0" timeOffset="47051.36">10436 6382 586 0,'0'0'95'16,"0"0"-31"-16,39 95 3 15,-19-61-8-15,0-1 3 16,2-5-9-16,-2-5-9 16,-1-7-9-16,-8-8-12 15,-5-4 3-15,-3-4 0 16,-3 0-4-16,0 0 1 15,0 0 4-15,0-6 12 16,0-14 4-16,3-10-43 16,7-11-2-16,2-1-8 15,8 2-17-15,1 9-1 16,6 13 7-16,3 11 9 16,5 7 5-16,7 0 3 0,-1 4 3 15,3 8-1-15,-2 1-1 16,-5 0 3-16,-2-1 1 15,-1-6 1-15,-4-1-1 16,-5-4-1-16,-5-1 0 16,-6 0-10-16,-6 0-12 15,-4-10 8-15,-4 0 13 16,0-4-15-16,-4 3-12 16,-13 2 28-16,-2 4 3 15,-2 5-2-15,2 0 3 0,2 5-4 16,7 15 0-1,8 2 5-15,2 2-4 0,6-2-1 16,21 1 8-16,12-5 2 16,15-5 4-16,7-3 0 15,9-9 3-15,6-1-6 16,-6 0-4-16,-10-11-7 16,-20 1 0-16,-21 1-2 15,-17 2-15-15,-2 0-1 16,-28 3-52-16,-14 2 20 15,-9 2 41-15,-1 0 6 16,12 8 5-16,10 0-2 16,15-2 1-16,9-5 1 15,6 1-1-15,0-2 3 16,0 0-4-16,18 0 1 0,7-6 5 16,8-13 3-16,4-5-3 15,2-8-1-15,-2-6-5 16,-5-8 0-16,-10-10-5 15,-3-3 1-15,-5 2 2 16,-1 8 1-16,-5 21 1 16,-5 16 18-16,-3 10 40 15,3 2-33-15,0 16-25 16,4 16-2-16,1 16 2 16,-3 6 37-16,0 3-14 15,-2-3-14-15,2-8-7 16,0-3 0-16,1-9-2 0,4-7-9 15,3-16-124 1,3-11-192-16</inkml:trace>
  <inkml:trace contextRef="#ctx0" brushRef="#br0" timeOffset="47441.32">11981 6013 714 0,'0'0'211'0,"0"0"-205"16,-5 73 1-16,-2-28 25 15,-4 6-11-15,4 1 19 0,-2 0-9 16,1-4-14 0,0-10-12-16,0-4 1 0,3-8-3 15,2-11-3-15,3-6 0 16,0-9-5-16,14 0-2 15,19-10 7-15,16-6 0 16,6 0-9-16,-5 6 1 16,-13 9 3-16,-16 1 0 15,-13 3-7-15,-8 13-5 16,0 4 17-16,-19 1 5 16,-11 1 29-16,-7-2 18 15,-3-3 18-15,1-4-11 16,2-6-7-16,1-3-18 15,3-4-26-15,3 0-8 0,8-8-41 16,14-15-139-16,8-8-391 16</inkml:trace>
  <inkml:trace contextRef="#ctx0" brushRef="#br0" timeOffset="47850.23">12283 6334 982 0,'0'0'74'16,"0"0"-71"-16,0 0 0 16,0 0 6-16,0 0 7 15,56 80 26-15,-28-58-32 16,2-4 6-16,0-4-9 0,-5-7-2 16,-4-4-2-16,-5-3 2 15,-5 0-3-15,-5 0-2 16,-3-10 0-16,0-4-1 15,-3 4-7-15,0 2 2 16,0 8-6-16,0 0 5 16,0 17-4-16,-9 19-4 15,-6 17 13-15,-5 9 4 16,-2 4 0-16,1-4 0 16,-4-8-2-16,-1-6 2 15,0-10 24-15,-1-8-7 16,0-4 25-16,-3-9 18 0,0-5-4 15,1-6-3 1,-3-6-29-16,1 0-8 0,0-12-8 16,-4-11-10-16,2-7-59 15,1-7-130-15,0-2-249 16</inkml:trace>
  <inkml:trace contextRef="#ctx0" brushRef="#br0" timeOffset="49107.52">12835 6713 9 0,'0'0'1080'0,"0"0"-1035"16,0 0-42-16,71-78-3 16,-41 52 1-16,1-5 4 15,-3 0-1-15,2-5-4 16,-3-3 4-16,-2-7-2 15,-1-11-2-15,-11-9-1 16,-6-7-21-16,-3 2-2 16,-4 6 19-16,0 20-8 15,0 16 11-15,0 13 2 16,-4 12 33-16,2 4 1 0,-3 0-16 16,-1 11-18-16,-8 23-7 15,-1 17 6-15,-5 16 1 16,5 6 2-16,5 1-2 15,9-6-1-15,1-10-1 16,1-5-2-16,15-8 2 16,3-13 0-16,6-10 0 15,33-7-2 1,-27-15 11-16,-1-4-4 16,0-14 2-16,-3-7 3 15,-1-8-4-15,-2-8 1 16,-4-5-3-16,-4-11-1 0,-7-9 2 15,-3-6-3-15,-4 0-17 16,-2 7 3-16,0 16 4 16,0 16 10-16,0 15 0 15,0 10 5-15,0 6-5 16,-2 2 18-16,-1 4-18 16,-1 27-14-16,-4 20 8 15,-2 18 6-15,-1 10 2 16,4 3-2-16,-2-3 3 15,-1-5-1-15,-1-9-1 16,-1-11-1-16,-1-13 0 16,4-17 4-16,4-14-4 15,5-8 1-15,0-2 4 16,0-2 7-16,0-20 4 16,6-12-14-16,9-11-1 0,4-2 2 15,5-1-1-15,-3 11-1 16,-1 13 0-16,-4 15 0 15,-1 9-2-15,1 0-3 16,2 6-12-16,2 13 12 16,-1 1-1-16,2 3 5 15,0-4 6-15,3-2-5 16,-3-3 3-16,4-10-3 16,-1-2-1-16,1-2 8 15,-4-6-1-15,2-17-7 16,-6-3-17-16,-5-4-7 15,-6-1 0-15,-6 4 2 0,0 5 12 16,0 6 0-16,-6 5 10 16,-1 8 14-16,-1 3 14 15,-3 0-1-15,-2 14-15 16,-1 12 1-16,2 7 4 16,4 8 7-16,5-2-3 15,3 3-1-15,0-3 3 16,18-5-10-16,6-5-7 15,6-4 2-15,6-10-6 16,6-6 4-16,7-9 5 16,7 0-5-16,1-12-6 15,-8-11-17-15,-11-10-88 0,-17-5-66 16,-20-11-197-16</inkml:trace>
  <inkml:trace contextRef="#ctx0" brushRef="#br0" timeOffset="49334.91">12895 6211 565 0,'0'0'637'15,"0"0"-567"-15,0 0-60 16,0 0 2-16,0 0-12 15,85 11 0-15,0-11 5 0,29-4 10 16,11-8-15-16,-1 0-56 16,-17 4-119-16,-26 1-204 15</inkml:trace>
  <inkml:trace contextRef="#ctx0" brushRef="#br0" timeOffset="49940.27">14604 6289 569 0,'0'0'271'16,"-80"20"-247"-16,37 9 11 16,9 5 3-16,14 0-25 15,13-4-13-15,7-2-7 16,18-7 5-16,20-8-9 15,16-8 11-15,7-5 13 16,1-4-5-16,-7-13 5 0,-10-4-7 16,-11 0-4-1,-12-3 6-15,-11 0 2 0,-11-1 22 16,-3 0-9-16,-27 0-6 16,-9 2 10-1,-8 7 2-15,-3 7-12 0,3 9-12 16,8 0 2-16,10 4-7 15,13 12-4-15,14 4-24 16,2-5-86-16,20-5-123 16</inkml:trace>
  <inkml:trace contextRef="#ctx0" brushRef="#br0" timeOffset="50382.08">14914 5885 1051 0,'0'0'107'16,"0"0"-104"-16,0 0-3 16,0 75-17-16,0-14 17 15,0 3 7-15,0-1-5 16,0-5 8-16,10-5-8 15,-1-6-2-15,0-12 0 16,-2-9 2-16,-2-9 0 16,-4-9 0-16,2-7-2 15,2-1-6-15,6 0-14 16,9-7 1-16,9-6 13 0,5 4-29 16,-1 6 19-16,-5 3 4 15,-9 5 1-15,-8 13-2 16,-9 2 13-16,-2 4-2 15,-7-5 4-15,-12-2 15 16,-4-4 28-16,-3-4 21 16,-3-3 4-16,0-3 0 15,-4-3-20-15,6 0-28 16,2-7-14-16,5-9-8 16,10-9-44-16,10-6-143 15,4-1-211-15</inkml:trace>
  <inkml:trace contextRef="#ctx0" brushRef="#br0" timeOffset="50801.96">15327 6269 787 0,'0'0'86'16,"0"0"-86"-16,0 0 0 15,0 0 8-15,0 0 30 16,0 0-8-16,106 69 8 15,-76-65-23-15,-6-2 0 16,-1-2-14-16,-4 0 8 16,-2-8-5-16,-1-11 5 15,-2-5 2-15,-2-2-11 16,-2-3 0-16,-2 5 0 0,-6 10 0 16,-1 8 0-16,-1 6-9 15,0 10-3-15,0 27-2 16,-11 19 14-16,-5 16 1 15,-4 11 2-15,-3 3-1 16,-3-2 5-16,4-11-6 16,0-11 1-16,4-17-2 15,-1-13 26-15,-1-7 23 16,-4-12 24-16,-1-3 10 16,-3-7-10-16,-2-3-17 15,1-1-21-15,3-20-9 16,3-11-26-16,4-13-15 0,11-13-105 15,8-10-83-15,23-1-157 16</inkml:trace>
  <inkml:trace contextRef="#ctx0" brushRef="#br0" timeOffset="51830.5">15963 6439 811 0,'0'0'267'0,"0"0"-208"15,0 0 1-15,0 0-2 16,0 0-48-16,83-61-10 0,-54 30 0 16,-1-5-1-16,-4-2-27 15,-5-7 0-15,-2-5 8 16,-7-6-26-16,-4-7 29 15,1-8 6-15,-2 0 1 16,-1 11 7-16,2 14 3 16,-3 23 0-16,-3 16 0 15,0 7 3-15,0 0-3 16,0 13-18-16,0 24 5 16,-1 16 13-16,-5 13 1 15,-2 5 3-15,2 0-2 0,-1-2 3 16,4-2-1-1,3-6 1-15,0-8-3 0,0-11-2 16,10-15-1-16,4-8 0 16,2-10-2-16,4-9 3 15,1 0 3-15,5-7 10 16,3-16-6-16,-1-7 0 16,2-8-3-16,-4-6 7 15,0-9-7-15,-3-6-1 16,-6-8-6-16,-3-4 10 15,-5-3-4-15,-2 6 0 16,-2 13 11-16,-4 16 14 16,-1 16-14-16,0 14-2 15,0 7 15-15,0 2-10 16,0 0-17-16,0 9-9 0,0 28-12 16,0 18 15-16,0 9 6 15,-4 4 3-15,-7-3-3 16,1-5 0-16,-6-3 3 15,-3-5-3-15,0-10-5 16,0-10 4-16,4-14-1 16,7-8 1-16,4-10 1 15,4 0 13-15,0-6-9 16,0-21-4-16,6-14-5 16,21-7-17-16,10 2 22 15,5 9 6-15,0 14-2 16,-2 14 0-16,-3 9 3 0,-1 0-3 15,3 8 1-15,-4 11 2 16,1 1 6-16,-4 0 5 16,-4-4-17-16,-6-5 2 15,-5-7 3-15,-6-4 2 16,-4 0-7-16,-4 0 6 16,0-11 8-16,0-12-15 15,-3-5-55-15,0 0 4 16,0 3 31-16,-5 9 15 15,-6 6 5-15,0 5 0 16,-1 5 6-16,-4 0 3 16,-4 23 1-16,-5 7 1 15,2 9 17-15,6 5 9 0,9 1-10 16,8-2-8-16,0-5-2 16,9-4-4-16,13-7-3 15,7-8-4-15,4-3-2 16,6-9 0-16,5-5 1 15,1-2 3-15,1-6-8 16,-9-16-26-16,-8-5-79 16,-16-4-82-16,-13-2-197 15</inkml:trace>
  <inkml:trace contextRef="#ctx0" brushRef="#br0" timeOffset="52073.85">15852 6028 827 0,'0'0'444'0,"0"0"-402"16,0 0-41-16,0 0 5 15,0 0-3-15,0 0 0 16,127 15 22-16,-48-15-2 15,13 0-22-15,8-5-1 16,7-6-38-16,-13-6-174 0,-21-1-364 16</inkml:trace>
  <inkml:trace contextRef="#ctx0" brushRef="#br0" timeOffset="52708.11">17630 6029 920 0,'0'0'232'16,"0"0"-206"-16,0 0-18 0,0 0 0 16,-104 93 6-16,76-49 3 15,13-3-16-15,13-6-1 16,2-5-2-16,15-8 2 15,14-6 0-15,5-9 2 16,5-7 9-16,-1 0-8 16,3-7 4-16,-5-12 1 15,-6-3-5-15,-8-2 1 16,-10-1 0-16,-10-1 0 16,-2-3-4-16,-8-2-5 15,-14 4 5-15,-10 6 1 16,0 10 20-16,-4 11-14 15,1 0-7-15,4 7-5 0,6 14-1 16,11 3-7-16,12 2-83 16,2-6-98-16,22-7-286 15</inkml:trace>
  <inkml:trace contextRef="#ctx0" brushRef="#br0" timeOffset="53136.18">18005 5745 1080 0,'0'0'126'0,"0"0"-126"16,0 0-11-16,0 0-4 15,-6 87 11-15,0-31 4 16,5-1 0-16,1-2 0 15,0-8 0-15,0-8 9 16,0-9-8-16,0-9-1 16,3-9 1-16,-2-6-1 15,5-4-5-15,3 0-11 16,12-1 3-16,10-14 12 16,10 3-30-16,2 3 5 15,-3 7-7-15,-10 2 24 16,-12 10-13-16,-9 11 13 0,-9 3 9 15,0 0 2-15,-18-3-2 16,-4-3 30-16,-2-5 46 16,-2-2-3-16,-2-5 1 15,1-4-9-15,0-2-26 16,3 0-22-16,6-9-17 16,7-10-1-16,11-11-133 15,1-1-180-15</inkml:trace>
  <inkml:trace contextRef="#ctx0" brushRef="#br0" timeOffset="53450.34">18554 5997 932 0,'0'0'50'16,"-83"13"-15"-16,48 9 20 15,10-1-9-15,13 1-33 16,12-5-8-16,0 4-5 16,13-3-1-16,17 2-3 15,3 1 4-15,-2 1 9 16,-2 1-7-16,-9-2-2 16,-10 0-2-16,-10-5-3 15,0-2 5-15,-10 0 8 16,-16-1 7-16,-10-3 42 15,-10-2-3-15,1-4-25 16,5-4-22-16,10 0-7 0,16-12-23 16,14-17-200-16</inkml:trace>
  <inkml:trace contextRef="#ctx0" brushRef="#br0" timeOffset="54139.5">18814 6165 956 0,'0'0'75'0,"0"0"-51"0,0 0-14 16,0 0-10-16,0 0 4 16,0 0-2-16,82-46-2 15,-82 34-16-15,0-3-58 16,0 1-30-16,-17 1 31 15,4 3 36-15,-3 4 20 16,2 4 17-16,2 2 25 16,3 0 25-16,0 0-5 15,-4 16-38-15,-2 10 9 16,2 3 15-16,1 6-13 16,4 1 3-16,8-1-10 15,0-2 5-15,0-6-2 16,9-5-9-16,10-5-4 0,4-6 10 15,4-4-3 1,4-7-5-16,8 0 0 0,-2-5 5 16,0-13-5-16,-2-6 8 15,-7-9-2-15,-7-6-9 16,-9-7-9-16,-8-5-5 16,-4 2-21-16,0 5 10 15,-9 12 25-15,-4 10 1 16,-3 11 8-16,-1 10 10 15,4 1-11-15,-2 1-7 16,0 12 5-16,3 1 4 16,2 1 0-16,4-3-9 0,4-1 1 15,2-1-2-15,0-3 0 16,0-1 0-16,9-2 1 16,9-2-1-16,6-2-12 15,5 0 12-15,6 0 4 16,1-4-4-16,-2 0 10 15,-3 4-8-15,-5 0 9 16,-6 3-6-16,-4 16 0 16,-6 3-3-16,-1 6 11 15,-8 3-4-15,1 4 3 16,-2-4 6-16,0-3-15 16,0-6-2-16,0-5-1 15,0-8-74-15,0-9-118 16</inkml:trace>
  <inkml:trace contextRef="#ctx0" brushRef="#br0" timeOffset="54461.64">19451 6010 822 0,'0'0'102'0,"0"0"-99"15,9 86-3-15,-5-43 20 16,1 0 16-16,2-3 5 16,2-7-18-16,-3-6-3 15,2-9-1-15,-4-8-1 0,-2-6 0 16,2-2 3-16,-3-2 30 16,2 0 32-16,3 0-7 15,7-12-5-15,7-10-11 16,6-12-30-16,6-8 7 15,-2-5-21-15,-1-3-16 16,-6 7-9-16,-5 11-74 16,-4 15-54-16,-11 13-106 15,-3 4-426-15</inkml:trace>
  <inkml:trace contextRef="#ctx0" brushRef="#br0" timeOffset="55107.53">19797 6225 863 0,'0'0'67'16,"0"0"-64"-16,0 0 9 0,0 0 47 16,0 0-8-16,0 0 6 15,25 13-33-15,-25-15-7 16,0-9-17-16,0-4-6 16,-3-4-71-16,-8 1 47 15,-2 4-1-15,3 0 31 16,1 7 6-16,5 4 35 15,1 3 3-15,1 0-13 16,-4 4-31-16,-4 18 1 16,-2 9-1-16,1 7 23 0,3-1-2 15,6-1-12 1,2-5 1-16,0-2-2 0,6-8-7 16,9-6 6-16,2-5-4 15,5-6-1-15,3-4 4 16,8 0 8-16,1-10 1 15,2-12 1-15,-2-9-6 16,-7-9-3-16,-8-9 1 16,-5-3-8-16,-10-2-7 15,-4 3-3-15,0 13 9 16,0 14 1-16,0 11 15 16,-1 11 16-16,1 2-3 15,0 0-26-15,0 0-2 16,0 0-4-16,0 0-12 15,4 8-11-15,13 6 26 0,5 3 1 16,3 1 4-16,1-2 1 16,-10 0-5-16,-4-1-10 15,-11 5 2-15,-1 5 1 16,-1 6 7-16,-12 4 0 16,-1 2 4-16,3-5 1 15,5-2 2-15,6-7 6 16,0-8 0-16,0-3-4 15,13-6 16-15,5 0-15 16,9-3 9-16,7-2-3 16,6-1-4-16,2 0-12 15,-2-7-20-15,-1-7-76 0,-3-5-103 16,-14-1-363-16</inkml:trace>
  <inkml:trace contextRef="#ctx0" brushRef="#br0" timeOffset="57234.36">21153 6009 563 0,'0'0'103'15,"0"0"-28"-15,0 0 14 16,0 0-14-16,0 0 15 0,-19-80-21 15,10 62-22-15,-3-1-11 16,-3 5-5-16,4 4 5 16,2 6-18-16,2 4-18 15,-3 6-1-15,-10 27-14 16,-4 14 13-16,-3 13 2 16,7-3 0-16,9 1-1 15,9-1-3-15,2-7 4 16,0 0 1-16,13-8-1 15,-3-5 0-15,0-9 3 16,-2-6-3-16,-2-4 0 16,-3-5-28-16,-1-1-51 0,-1-5-18 15,-1-1-15 1,0-5-49-16,0-1-146 0</inkml:trace>
  <inkml:trace contextRef="#ctx0" brushRef="#br0" timeOffset="57444.46">20870 6245 716 0,'0'0'195'0,"0"0"-123"16,0 0-12-16,0 0-1 16,0 0-27-16,0 0-16 15,86-17 20-15,-38 13-1 16,1 0-22-16,-6 2-13 15,-4 1 0-15,-6 0-40 0,-6 1-100 16,-8 0-103-16,-13 0-247 16</inkml:trace>
  <inkml:trace contextRef="#ctx0" brushRef="#br0" timeOffset="58341.98">21217 6182 701 0,'0'0'85'16,"0"0"-75"-16,0 0 36 16,0 0-7-16,81 53-15 15,-69-24-5-15,-6 0-2 0,-5-4-5 16,-1-2-2-16,0-7-7 16,0-6 14-16,-3-5-2 15,0-4 6-15,2-1 8 16,-1 0 7-16,1 0-8 15,1-12-12-15,0-13-16 16,0-8-25-16,13-5-2 16,11 1 16-16,0 5 11 15,-3 11 3-15,-6 11-1 16,-6 6-2-16,-2 4 1 16,-2 0-1-16,2 12-19 15,1 12 19-15,2 4 6 16,-3 6-4-16,-2-4 6 0,6-2-3 15,0-5-5 1,1-4 1-16,1-9 0 0,1 0-1 16,-2-7 1-16,1 0 3 15,-4-3-3-15,1 0 6 16,-2-6 5-16,-3-12 5 16,-4-7-12-16,-1-7-5 15,0-5-15-15,-14 0 11 16,-5 1 3-16,-4 8 1 15,-1 10 0-15,4 6 7 16,4 8-5-16,4 4-2 16,-1 0 0-16,1 11-10 0,-2 11 0 15,7 2 9-15,4 0-6 16,3-1 3-16,0-4 4 16,4-3-9-16,11-5-3 15,3-2 5-15,6-6 6 16,3 0-1-16,-1-3 1 15,3-3-13-15,2-13 11 16,2-7 3-16,1 0 8 16,-4 5-6-16,-6 6 0 15,-10 6-1-15,-4 6-1 16,-4 0-2-16,1 10-1 16,1 9-3-16,-5 9 6 15,0 1 0-15,-3 0 0 16,0-2 0-16,0-4 0 15,0-5 3-15,0-4-3 0,-1-3-5 16,-4-4 3-16,2-2-16 16,1-5 2-16,2 0 16 15,0-10 4-15,0-15 22 16,18-9-20-16,8-4 5 16,9 0 2-16,6 3 5 15,-1 9-1-15,-2 8 3 16,-6 12-18-16,-8 6 1 15,-6 0-3-15,-6 11-5 16,-4 14 3-16,-1 3 4 16,-4 6 4-16,-3 0-6 15,0-1-48-15,0-7-111 0</inkml:trace>
  <inkml:trace contextRef="#ctx0" brushRef="#br0" timeOffset="58770.41">22981 5986 856 0,'0'0'98'15,"0"0"-92"1,0 0 30-16,-111 0 32 0,68 24-31 16,0 2-18-16,7 1 3 15,14 0-15-15,10-3-6 16,12 0-1-16,0 1-1 16,12 3-4-16,16-2 1 15,8 1 8-15,8 0 1 16,-2 0-5-16,-3 3 0 15,-9-1-6-15,-15 0-20 16,-14 1 15-16,-1-2 10 16,-21-4 1-16,-7-4 13 0,-5-5 51 15,-3-7 50-15,-7-3-3 16,0-4-28-16,4-1-35 16,2 0-42-16,8-22-6 15,12-10-124-15,3-11-201 16</inkml:trace>
  <inkml:trace contextRef="#ctx0" brushRef="#br0" timeOffset="60150.24">2719 7875 586 0,'0'0'224'16,"0"0"-192"-16,0 0-29 15,0 0 26-15,-115-62-9 16,66 62-11-16,1 0-4 16,5 0 16-16,13 0 0 15,12 3 9-15,9 1 16 16,6 6-31-16,3 10-5 0,0 13-9 15,12 19 12 1,7 14 4-16,7 8 22 0,0 7 3 16,0-4-33-16,-4-6-7 15,-2-10 6-15,-3-8-6 16,-6-9-1-16,-2-7-1 16,-4-10-1-16,-5-4-26 15,0-11-72-15,0-7-70 16,-8-5-264-16</inkml:trace>
  <inkml:trace contextRef="#ctx0" brushRef="#br0" timeOffset="60345.72">2473 8357 797 0,'0'0'145'16,"0"0"-108"-16,0 0-4 15,0 0 17-15,0 0 9 16,0 0-17-16,55-26-25 15,-12 14-5-15,9 0 1 16,5-2-11-16,-5 1-2 16,-4 1-29-16,-8 3-85 15,-9 0-58-15,-14 6-71 16</inkml:trace>
  <inkml:trace contextRef="#ctx0" brushRef="#br0" timeOffset="60878.91">2868 8135 48 0,'0'0'825'15,"0"0"-747"-15,0 0-65 16,0 0 38-16,0 0 4 16,0 0-12-16,5-7-17 15,-1 5-11-15,-3 2-13 16,1-1 6-16,-2 1-3 15,0 0-3-15,0 0 4 16,0 0-6-16,0 0 11 0,0 0 6 16,0 0 2-1,0 0-10-15,0 0 2 0,0-1 7 16,0-2-2-16,3 0-10 16,1 0-6-16,5-1-5 15,6 4-1-15,8 0 5 16,2 0-4-16,2 18-14 15,-5 17 5-15,-2 8 9 16,-7 0 5-16,-7-5 0 16,-3-7 1-16,-3-9-1 15,0-8 3-15,0-7-2 16,0-4 0-16,0-3 0 16,0 0 5-16,0 0 4 15,0-10 5-15,0-13-12 16,0-12-3-16,0-11-6 0,5-6 6 15,12-4 0-15,4 7 0 16,-1 11-1-16,2 13-4 16,-7 7-3-16,0 8-20 15,-5 6 2-15,-2 4-30 16,5 0-27-16,-2 0-23 16,0 4-19-16,-2 6-165 15</inkml:trace>
  <inkml:trace contextRef="#ctx0" brushRef="#br0" timeOffset="61882.93">3372 8054 506 0,'0'0'236'0,"0"0"-199"16,0 0 4-16,0 0 25 15,0 0-25-15,0 0-6 16,-64 53 0-16,46-22-6 15,6 5-14-15,5-3 1 16,4-1-7-16,3-2-5 16,0-7 0-16,4-7-4 15,8-2-2-15,2-8 2 16,-1-3-2-16,-2-3 1 16,9 0-8-16,-5-3-1 15,2-12-5-15,-2-6 11 16,-6-6-7-16,-4-7-1 15,-5-3-7-15,0-3 14 0,-1 3 1 16,-9 4-10-16,1 9 14 16,4 10 5-16,5 6 14 15,0 8 12-15,0 0-26 16,0 0-5-16,15 5-10 16,6 10 9-16,3 5-1 15,-3 3 2-15,-2 4-3 16,-3-6 2-16,-4 0 2 15,-4-5-3-15,2-1 2 16,-5-3-7-16,-2-3-1 0,-2-5 2 16,-1-2-1-1,3-2-2-15,0-2 7 0,5-20 2 16,2-6 0-16,7-6 2 16,3 5-1-16,-1 9 5 15,1 2-6-15,1 11 0 16,0 3 0-16,0 4-4 15,-2 4-2-15,-2 13 2 16,-1 8-3-16,-7 0 4 16,0 0 2-16,-3-3 1 15,-5-4 1-15,0-5 1 16,-1-5-1-16,0-4-1 16,0-3 0-16,0-1 0 15,0 0 5-15,-4-9 10 16,0-15 3-16,1-12-15 0,3 1 4 15,0 1 4-15,0 7-7 16,7 10 23-16,4 5-2 16,4 4-7-16,9 2-18 15,6-1 0-15,9 5 0 16,5 0 0-16,1 2 0 16,6 0 0-16,-5-2 3 15,2-2-3-15,-1-2-4 16,-3-1 4-16,-7-2 0 15,-9 2-5-15,-13-1-7 16,-9 0-10-16,-6-4 2 16,-3 0-47-16,-19 4 32 0,-10 2 29 15,-5 6 6 1,4 0 13-16,2 7 15 0,4 11 7 16,9 3-4-16,8 4-10 15,8 1 0-15,2 2-6 16,12-3 1-16,15 0-1 15,9-5 14-15,7-4 1 16,2-7-12-16,10-5 4 16,3-4-7-16,5-3 4 15,3-11-6-15,-7-4-8 16,-5 2-5-16,-8-1-23 16,-1-3-86-16,-6-5-105 15,-2-7-477-15</inkml:trace>
  <inkml:trace contextRef="#ctx0" brushRef="#br0" timeOffset="62700.36">5540 5575 699 0,'0'0'206'0,"0"0"-186"16,0 0-7-16,0 0 59 15,0 0 12-15,0 0-17 16,-2 0-34-16,4 0-6 16,17 0-27-16,7 0 1 15,18 0 4-15,15 0 18 16,6 0-4-16,4-8-3 16,4-5-3-16,-6-1 2 15,-6-2-2-15,-14 5-8 16,-19 4-3-16,-10 4-2 15,-15 3-2-15,-3 0-13 0,0 0-58 16,0 0-47-16,0-3-72 16,0-4-132-16</inkml:trace>
  <inkml:trace contextRef="#ctx0" brushRef="#br0" timeOffset="62991.58">5980 5392 864 0,'0'0'129'16,"0"0"-96"-16,0 0 3 15,0 0-1-15,0 0-35 0,0 0-11 16,85 11 11-16,-27 3 7 16,5 4-4-16,0 6 0 15,-4 5-1-15,-8 1-4 16,-11 3-3-16,-16-2-2 15,-13-3 7-15,-11-2-1 16,-6-3-3-16,-23-3 4 16,-7 1 15-16,-4-2 13 15,5-3-16-15,5-5-12 16,7-5-1-16,10-6-105 16,10-4-287-16</inkml:trace>
  <inkml:trace contextRef="#ctx0" brushRef="#br0" timeOffset="64590.28">6769 5404 796 0,'0'0'300'0,"0"0"-289"0,0 0-7 16,0 0-1-16,0 0 4 16,0 0-7-16,54-22-5 15,-24 32-4-15,-3 11 1 16,-3 4-8-16,-8 4 14 15,-10-1 2-15,-3-3 0 16,-3-4 0-16,0-2 2 16,0-6-2-16,0-2-5 15,-6-6 3-15,3-2-4 16,1-3 0-16,2 0 6 16,0-11 12-16,0-13-12 15,17-5-38-15,8-4 34 16,5 9 4-16,0 7 0 15,-2 10 0-15,-2 7-2 16,-7 0-4-16,-1 14-4 0,-2 7-2 16,-5 3 12-16,-5 0-1 15,-4 0 1-15,-2-3 3 16,0-4-3-16,0-5-1 16,0-2 1-16,0-2 0 15,-5-4 2-15,0-2-2 16,2-2 10-16,3 0 14 15,0-19 15-15,0-8-39 16,2-11-4-16,19-4 3 16,7-1 0-16,5 6 1 15,4 10-4-15,-1 14 2 0,-2 11-1 16,-1 2 3-16,-3 6-9 16,1 18-3-16,-5 4 8 15,0 1 4-15,3 2 11 16,-1-6-8-16,-1-7-1 15,2-6 2-15,-1-6 0 16,2-6-4-16,-2 0 7 16,2-8 1-16,-5-11-8 15,-6 0-3-15,-8-2 3 16,-11 0 0-16,0 3-6 16,0 3-3-16,-11 6 9 15,-5 7 13-15,-6 2 6 16,2 0-19-16,-5 18 0 0,0 4-4 15,4 6 4-15,10-1-1 16,6-4 0-16,5-1-1 16,0-5-1-16,0-4-1 15,7-6-3-15,5-4 2 16,4-3-3-16,-2 0 5 16,5 0-5-16,0-14 7 15,-4-7-25-15,3-3 7 16,-1-4 19-16,0 3 5 15,0 1-4-15,1 7 1 16,-3 5 6-16,1 8-1 16,2 4 1-16,-3 0 0 0,4 10 3 15,1 13-4 1,1 8 17-16,2 5-4 0,1 3 5 16,-1-5-5-16,1-3-5 15,-5-9-7-15,-2-9 13 16,-6-9-6-16,-5-4 3 15,-3 0 2-15,-1 0 4 16,1-2 10-16,4-14 7 16,2-11-9-16,0-7-26 15,0-8-3-15,-1-7 0 16,-3-6-3-16,-5-9-3 16,0-1-9-16,0 5-3 15,-5 14-14-15,-6 17 11 16,4 17 10-16,-1 10-10 15,1 2 12-15,-2 7-2 0,-3 23-1 16,-1 9 3-16,3 10 4 16,10 1 0-16,0-3 2 15,16-2 1-15,9 2 1 16,0-5 2-16,2-1 3 16,-5-6 3-16,-4-9-5 15,-6-6 1-15,-1-9 1 16,-7-7-2-16,-1-2 1 15,-3-2 0-15,2 0 10 16,1 0 7-16,0 0 17 16,4-10 3-16,8-13-1 15,4-11-17-15,2-12-16 0,0-10-4 16,-3-6-5-16,-6-1-1 16,-4 5-10-16,-3 11-1 15,-3 16-2-15,-2 13-1 16,0 13 0-16,0 2-3 15,0 3-2-15,0 0-4 16,0 14-5-16,4 8-5 16,13 11 29-16,7 4-1 15,5 5-11-15,4 4 5 16,0 4 1-16,-3 2 11 16,-3-4 0-16,-8-3-4 15,-4-10 4-15,-10-8 0 16,-5-11 0-16,0-5 0 0,-2-3 7 15,-16-5 42-15,-4 1 4 16,-8-4-26-16,2 0-27 16,7-11-31-16,13-24-186 15,8-13-883-15</inkml:trace>
  <inkml:trace contextRef="#ctx0" brushRef="#br0" timeOffset="65310.05">9149 5234 1054 0,'0'0'34'0,"0"0"-34"16,0 0-2-16,0 0-1 16,0 0-4-16,0 0 0 15,79 82 3-15,-67-42 1 16,-7 0 1-16,-5-4 2 15,0-7 1-15,0-6-1 0,-3-7 6 16,-4-6-6-16,4-3 0 16,0-6 0-16,3-1 1 15,0 0 25-15,0-2 38 16,0-19 2-16,6-15-55 16,12-7-5-16,8-4-5 15,8 5 0-15,-1 11-1 16,0 13 0-16,-2 12-14 15,-4 6 0-15,-5 8 4 16,-4 19-6-16,-6 5 5 16,-6 7 7-16,-3-3 8 15,-3-2-4-15,0-6 5 0,0-6-4 16,-9-3 1-16,2-6-2 16,1-7 1-16,3-2-1 15,3-4 3-15,0 0 7 16,0-9 12-16,0-15 6 15,15-11-22-15,7-10-4 16,8-2 3-16,1 5-3 16,0 8 1-16,-1 14-3 15,-3 8 7-15,-7 10-7 16,-2 2 4-16,1 0-4 16,-6 20 2-16,-1 4-1 15,0 5 3-15,-7 4 0 16,-2 0-4-16,-3-1 1 0,0 0-1 15,-3-2-5-15,-8-8-93 16,1-7-145-16</inkml:trace>
  <inkml:trace contextRef="#ctx0" brushRef="#br0" timeOffset="65538.44">10137 5420 1005 0,'0'0'16'0,"0"0"-13"0,23 97 14 16,-16-57 8-16,-3-4 6 15,2-1-21-15,-3-6-10 16,-3-9-19-16,0-11-304 15</inkml:trace>
  <inkml:trace contextRef="#ctx0" brushRef="#br0" timeOffset="66463.09">5385 7938 936 0,'0'0'91'16,"0"0"-85"-16,0 0 4 16,0 0-6-16,0 0 6 15,110-3-6-15,-49 3 11 16,8 0-2-16,0-10-12 15,-8 0 7-15,-9-2-8 16,-10 4 0-16,-11-1-4 16,-9 2-56-16,-11-1-36 15,-11 0-87-15</inkml:trace>
  <inkml:trace contextRef="#ctx0" brushRef="#br0" timeOffset="66746.99">5780 7724 843 0,'0'0'86'15,"0"0"-80"-15,0 0 10 16,0 0-7-16,0 0-8 16,0 0 12-16,58 11 3 15,-25 7-2-15,3 1 2 16,0 6-10-16,-3 2-3 15,-5 0 7-15,-6-1-6 0,-10-4-4 16,-7-1 0-16,-5-5 2 16,0 2 4-16,-14 2 3 15,-14 0 9-15,3 2-18 16,2-6-7-16,11-10-159 16,12-6-620-16</inkml:trace>
  <inkml:trace contextRef="#ctx0" brushRef="#br0" timeOffset="68365.8">6559 7728 851 0,'0'0'197'16,"0"0"-195"-16,0 0-2 16,0 0-10-16,0 0 3 15,0 0 5-15,91 25 2 16,-72-1-9-16,-7 1 6 15,-4-3 1-15,-5-3 1 0,-3-2 1 16,0-6 2-16,0-3-2 16,0-4-8-16,0-4-1 15,0 0-5-15,0 0 14 16,0-9 6-16,0-14-6 16,7-4-10-16,10-5 9 15,6 1 1-15,6 8 2 16,1 7-2-16,-4 7 0 15,-3 9 0-15,-5 0-7 16,-5 5-7-16,-1 11 7 16,-6 5 5-16,-1 1 2 15,-5-2 4-15,0 1-3 16,0-7 1-16,0 1-1 16,0-2 0-16,-3 1 2 0,-6-3-1 15,-3-3-2-15,4-4 1 16,5-4 1-16,2-4 25 15,1-18 33-15,0-13-48 16,9-10-11-16,13-6 10 16,5 2-4-16,4 7 4 15,-1 12-11-15,-1 14 4 16,-1 9-4-16,-3 7-2 16,-2 1 1-16,-1 18-6 15,2 8 1-15,-3 2 6 16,1 3 10-16,0-2-5 15,2-3-2-15,3-7 3 16,0-4-2-16,7-10 7 0,-1-5-3 16,6-1-5-1,-3-4 1-15,-2-13-2 0,-7-3-4 16,-6 0-3-16,-9-1 3 16,-11 1-3-16,-1 3-8 15,-9 4-8-15,-16 4 11 16,-2 7 10-16,-4 2 7 15,-2 2-6-15,8 16 6 16,5 1-2-16,6 1-2 16,10-2-3-16,4-1 0 15,0-1-2-15,6-4 1 16,12-3-3-16,0-4 2 0,0-3 1 16,3-2-4-16,-3 0-5 15,0-2 1-15,-3-13-11 16,-1-4-10-16,0-1 25 15,1-5-2-15,1 4 3 16,2 5 2-16,0 3 2 16,-2 8 1-16,0 5 8 15,1 0-2-15,1 12 13 16,2 12-11-16,2 7 17 16,2 4-6-16,-2-1 7 15,0-3-18-15,-1-8 9 16,-4-9 0-16,-4-7 2 0,-5-6 0 15,-4-1 6 1,-1 0 9-16,4 0 3 16,1-12 7-16,6-11-6 0,0-7-26 15,0-6-5-15,-1-7-4 16,-4-5-4-16,-6-6 0 16,-3-6-1-16,0 1-16 15,-4 6 5-15,-11 13-6 16,-2 15 7-16,3 13 6 15,5 10-1-15,1 2-5 16,2 0 8-16,6 21-2 16,0 7-4-16,0 6 1 15,6 6 8-15,18 1 1 0,4-1 0 16,5 0-1 0,-2-1 4-16,1-1-2 0,-8-2 7 15,-2-2-2-15,-6-6-7 16,-8-6 11-16,-4-9 0 15,-2-5-11-15,3-5 15 16,-4-3-8-16,1 0 7 16,1 0 4-16,-1 0 2 15,6-14 2-15,1-11 9 16,4-11-19-16,4-12-10 16,-4-7-1-16,-4-4-1 15,-5-5-7-15,-1 6-2 16,-3 10-9-16,0 13-1 15,0 14 13-15,0 11-5 16,0 7-2-16,0 3 9 0,0 0-7 16,0 0-3-16,10 8-10 15,9 16 12-15,8 5 12 16,7 9 0-16,3 3 0 16,-2 1 2-16,-7 1-2 15,-4-1-1-15,-11-5 0 16,-8-5 0-16,-1-5 1 15,-4-6 0-15,0-7 1 16,-12-1 12-16,-11-3 29 16,-9-1 16-16,-7 0-16 15,-3-6-27-15,1-3-15 16,5 0-65-16,6-26-190 0,14-10-866 16</inkml:trace>
  <inkml:trace contextRef="#ctx0" brushRef="#br0" timeOffset="69272.05">8609 7578 906 0,'0'0'196'0,"0"0"-166"16,0 0-9-16,0 0-11 15,0 0-8-15,0 0-1 16,82-57-2-16,-58 61-4 16,-8 20-9-16,-4 5 1 15,-6 3 10-15,-4 1 3 16,-2-4 2-16,0-5 0 16,0-6 1-16,-5-4-2 15,-1-6-1-15,3-3 0 16,2-3 0-16,1-2 6 15,0-7 11-15,4-15-13 0,13-11-3 16,10-9-1-16,5 3 3 16,7 5 4-16,-3 10-7 15,-3 13-4-15,-8 9 4 16,-5 2-12-16,-4 12-4 16,-6 13 1-16,-2 6 15 15,-4 4 2-15,-1-1-1 16,-3-4-1-16,0-4 5 15,0-4-2-15,-3-5-3 16,-6 0 0-16,-1-6 0 16,1-3 0-16,2-6-1 15,5-2 1-15,2-10 11 16,0-18 11-16,15-13-22 0,7-10 11 16,5-1 0-1,7 0-1-15,-1 5-5 0,0 13 0 16,-3 11-5-16,-2 14-6 15,-2 6 4-15,-2 3-7 16,-2 4-1-16,-3 15 3 16,-5 5 7-16,-1 4 2 15,-3 3 3-15,-7-4-4 16,-3-1 0-16,0-3 1 16,0 0 0-16,-3-3-2 15,-7 0-11-15,1-4-110 16,0-4-193-16</inkml:trace>
  <inkml:trace contextRef="#ctx0" brushRef="#br0" timeOffset="70017.17">9612 7665 924 0,'0'0'238'0,"0"0"-212"15,0 0-11-15,0 0 14 16,0 0-3-16,0 0-17 16,10-6-9-16,-9 6 0 0,2 0-11 15,2 0 10-15,1 4 1 16,1 7 2-16,2-2-2 15,0 0 2-15,-1 1-6 16,-4-2 9-16,1-2-10 16,-1 0 6-16,-4-6-3 15,0 2-7-15,0-2 6 16,0 0 3-16,-3 0 1 16,-3 0 0-16,2 0 0 15,1 0 8-15,1 0-8 0,2 0 4 16,0 0-4-1,0 0 6-15,-1 0-3 0,-2 0 1 16,0 0-4-16,-2 0 3 16,5-4 8-16,0 2 13 15,0-5-10-15,3 2-11 16,12 2-4-16,6 3-4 16,1 0-1-16,-4 7-8 15,-6 21-19-15,-12 12 13 16,-4 10 14-16,-24-1 4 15,-5-6 2-15,3-9-1 16,10-13 3-16,6-8 1 16,11-7 3-16,3-6 17 15,0 0 1-15,0 0-1 16,23 0-21-16,16-9 13 0,16-2-4 16,13-3-7-1,4 1-1-15,-1 2 0 0,-6 4-4 16,-8 4 2-16,-14 2 6 15,-16 1-8-15,-16 0 1 16,-9 0 2-16,-2 0-1 16,0 0 10-16,0 0 2 15,0 0 2-15,0 0-11 16,0 0-5-16,0-1 0 16,0 1-37-16,-2-2-73 15,-6-4-35-15,-2-1-160 16</inkml:trace>
  <inkml:trace contextRef="#ctx0" brushRef="#br0" timeOffset="93781.22">1943 9597 421 0,'0'0'45'0,"0"0"17"16,0 0-30-16,0 0 9 16,0 0 7-16,-6-82-7 15,6 72 0-15,-3 4 26 16,3 2-53-16,0 4 14 16,-2 0-14-16,2 0-8 15,-3 6-6-15,-1 21 0 0,-5 15 0 16,-1 12 11-1,-1 8 17-15,8-1 0 0,3-2-17 16,0-9-7-16,0-6-3 16,9-7 4-16,9-9-3 15,3-6 1-15,1-5 0 16,2-7 0-16,2-5 2 16,2-5 2-16,2 0-3 15,0-13 7-15,1-10-10 16,2-5 4-16,-5-5 0 15,-4-3-4-15,-3-4 7 16,-3 0-6-16,-5 0-2 16,-4 3 0-16,-4 5-2 15,-2 3 5-15,-3 4-3 0,0 3 1 16,0 2-1 0,0 6 6-16,0 2-4 0,0 5 2 15,0 7 0-15,0 0-2 16,0 0-2-16,0 0-7 15,0 8-2-15,8 15 5 16,-2 6 3-16,2 12 2 16,-2 7 1-16,0 5 27 15,0 3-17-15,-2 0 18 16,2-4-20-16,0-3-7 16,2-6 0-16,2-4-2 15,-1-8-1-15,-1-3-23 16,-5-10-90-16,-3-10-139 0</inkml:trace>
  <inkml:trace contextRef="#ctx0" brushRef="#br0" timeOffset="94061.46">2574 10026 581 0,'0'0'149'0,"0"0"-103"15,0 0-42-15,0 0 4 0,0 0 58 16,0 0-14-16,24 84-18 16,-20-52-12-16,1-3-6 15,-2-1-9-15,1-1-3 16,1-2-3-16,-2 4-1 15,0-2-29-15,-2-3-67 16,5-5-94-16</inkml:trace>
  <inkml:trace contextRef="#ctx0" brushRef="#br0" timeOffset="94451.93">3732 9900 518 0,'0'0'324'0,"0"0"-255"16,0 0-21 0,0 0-20-16,0 0 7 0,0 0-5 15,79-41-22-15,-34 36-8 16,10 0 10-16,3 0-9 15,-3 2-2-15,-7 3-23 16,-15 0-73-16,-15 0-84 16,-18 3-210-16</inkml:trace>
  <inkml:trace contextRef="#ctx0" brushRef="#br0" timeOffset="94705.26">3793 10183 624 0,'0'0'149'16,"0"0"-133"-16,0 0 16 15,0 0 31-15,0 0-9 16,0 0-18-16,40 6 4 16,5-6 1-16,13 0-11 15,6 0-12-15,-1-2 10 16,-5-3-11-16,-11 2-15 15,-9 2-2-15,-5 1-3 16,-5 0-6-16,-1 3-45 16,-6 9-74-16,-6-2-113 0</inkml:trace>
  <inkml:trace contextRef="#ctx0" brushRef="#br0" timeOffset="96121.55">2077 13961 535 0,'0'0'115'16,"0"0"-53"-16,0 0 9 15,0 0 5-15,0 0-4 0,0 0-19 16,0-67-17-16,0 59-13 16,0 1 3-16,0 3-7 15,0 3 2-15,0 1-7 16,3 0-9-16,-3 0-5 16,3 0-8-16,0 17-13 15,8 13 0-15,0 11 21 16,1 9 0-16,-1 2 6 15,5-5-4-15,-2-5 0 16,-1-8 1-16,4-9-1 16,0-4 0-16,0-8 3 15,1-3-4-15,1-2 2 16,4-7 5-16,-1-1-4 0,6 0 2 16,-4-4-3-16,-1-12-3 15,-4-7-2-15,-4-5 0 16,-3-8 0-16,-2-7-1 15,-5-2-1-15,2-1-7 16,-7 7 1-16,0 8 8 16,0 5-1-16,0 9 3 15,0 3 5-15,0 6-5 16,0 4 10-16,0 4 10 16,0 0-15-16,0 0-5 15,0 4-12-15,0 16-12 16,3 12 13-16,6 10 11 0,-1 4 7 15,3 2-4 1,-3-3 1-16,1-2-3 0,1-6-1 16,1-8 0-16,-1-5 7 15,2-5-7-15,2-2-1 16,2-6-25-16,-1-5-87 16,3-6-163-16</inkml:trace>
  <inkml:trace contextRef="#ctx0" brushRef="#br0" timeOffset="96540.17">2877 14166 737 0,'0'0'142'16,"0"0"-110"-16,0 0-1 15,0 0-5-15,0 0-26 16,0 0 0-16,64 6-4 16,-49 16-7-16,-6 8 3 15,-7 5 8-15,-2 2-3 0,-8-2 2 16,-9-5-2-1,1-9 3-15,4-7 0 0,6-6 1 16,0-4 6-16,5-4-1 16,1 0 3-16,0 0 12 15,0 0-8-15,0 0-7 16,10 0-6-16,20 0 3 16,12 0 2-16,13-4-2 15,0-6-3-15,2 0 0 16,-5 0-42-16,-3-3-91 15,-1-7-422-15</inkml:trace>
  <inkml:trace contextRef="#ctx0" brushRef="#br0" timeOffset="96988.27">4121 13906 924 0,'0'0'122'16,"0"0"-111"-16,0 0 2 15,0 0 45-15,0 0-29 16,0 0-28-16,133-7-2 15,-62 3 6-15,-5 0-3 16,-9 2-1-16,-15 2-1 16,-11 0-25-16,-9 0-37 0,-7 0-18 15,-12 2-40 1,-3 8-86-16,-9-2-192 0</inkml:trace>
  <inkml:trace contextRef="#ctx0" brushRef="#br0" timeOffset="97256.08">4175 14300 786 0,'0'0'116'0,"0"0"-112"15,0 0-3-15,0 0 86 16,122 2-36-16,-69-2-30 15,-3-5-11-15,-6 1-2 0,-9 0-3 16,-2 1-4-16,-5 0 0 16,-4 2-1-16,0 1 2 15,0 0-1-15,-2 0-2 16,-2 0-31-16,-4 0-39 16,-2 0-37-16,-10 0-149 15</inkml:trace>
  <inkml:trace contextRef="#ctx0" brushRef="#br0" timeOffset="104061.83">4803 9729 561 0,'0'0'49'0,"0"0"-25"15,0 0 12-15,0 0 12 16,0 0 3 0,0 0-19-16,0 0-11 0,0-66 9 15,0 62-16-15,0-1 14 16,0 2-7-16,0 2-1 16,0 1-4-16,0 0-3 15,0 0-8-15,0 0-5 16,0 0 2-16,0 0-5 15,0 0 2-15,0 0 0 16,0 0-5-16,3 13 0 16,3 10-8-16,0 10 14 0,1 10 10 15,-2 7 1 1,-2 0 3-16,3-2 2 0,0-3-12 16,4-7-2-16,5-7-2 15,1-8 6-15,-2-8 5 16,2-6-6-16,-2-5-4 15,2-4 14-15,2 0 3 16,3-13 2-16,1-9-2 16,1-6-7-16,-1-6-4 15,-1-6 2-15,-4-4-9 16,-1-1 1-16,-4 2 0 16,-2 3 0-16,-7 7-1 0,0 6 0 15,-3 5 2 1,0 7 2-16,0 5-4 0,0 5 3 15,0 5 3-15,0 0 3 16,0 0-9-16,3 0-8 16,3 20-17-16,2 9 14 15,3 8 11-15,-3 10 15 16,2 0-2-16,-1-2-3 16,0-3-9-16,-1-6 3 15,5-3-3-15,-1-7 3 16,0-6-4-16,0-5 0 15,-3-3-43-15,-3-6-84 16,-1-6-99-16,-5 0-527 0</inkml:trace>
  <inkml:trace contextRef="#ctx0" brushRef="#br0" timeOffset="104419.87">5394 9088 639 0,'0'0'141'16,"0"0"-97"-16,0 0-44 16,0 0 0-16,0 0 9 15,10 108 32-15,-4-61 11 16,-1-2-28-16,-1-2 9 16,2 0-11-16,0-2-10 15,1 1-12-15,-4 0 9 16,-3-1-9-16,0-6-72 15,0-10-193-15</inkml:trace>
  <inkml:trace contextRef="#ctx0" brushRef="#br0" timeOffset="104874.42">5882 9810 440 0,'0'0'428'16,"0"0"-365"-16,0 0-48 16,0 0 20-16,0 0 2 15,0 0-20-15,58-20-10 16,-13 20 2-16,8 0-6 15,2 0 8-15,2 0-9 16,-2 0-1-16,-5 0 2 16,-7 0-1-16,-6-3 0 15,-9-2-2-15,-5 2-4 16,-7-1-46-16,-10-2-45 0,-6-1-55 16,-4 0-152-16</inkml:trace>
  <inkml:trace contextRef="#ctx0" brushRef="#br0" timeOffset="105151.68">6110 9618 681 0,'0'0'111'15,"0"0"-44"-15,0 0 3 16,0 0 9-16,0 0-30 0,0 0-49 15,0-11-1-15,9 41-5 16,3 15 6-16,-2 10 23 16,-1-2-9-16,-4 0 5 15,2-8-16-15,-1-2 2 16,3-3-1-16,-3-7 1 16,0-1-5-16,-4-7-7 15,4-4-80-15,-5-10-69 16,-1-9-224-16</inkml:trace>
  <inkml:trace contextRef="#ctx0" brushRef="#br0" timeOffset="105652.93">6720 9535 828 0,'0'0'94'15,"0"0"-94"-15,0 0-12 0,0 0 12 16,63 105 21-16,-39-57 1 15,-1 3 15-15,3 0-19 16,-2-4 7-16,7-3-7 16,-7-7-14-16,0-4 11 15,-2-3-9-15,-7-11-1 16,0-6 0-16,-6-7-3 16,-6-5 9-16,3-1-4 15,1 0 14-15,2-2 30 16,5-19-9-16,5-7-20 15,2-11-6-15,-1-9-1 16,0-9-8-16,1-6-7 16,0 0 0-16,-4 3 0 15,-1 12 0-15,-4 11 0 0,-5 14 3 16,-4 7-3-16,0 5-2 16,-3 6-16-16,0 1-18 15,0 4-33-15,0-1-59 16,0 1-126-16</inkml:trace>
  <inkml:trace contextRef="#ctx0" brushRef="#br0" timeOffset="106709.64">4891 10450 702 0,'0'0'59'0,"0"0"-52"15,0 0-4-15,0 0 9 16,0 0 7-16,0 0-5 16,14 0-3-16,14 0 16 15,12 0-4-15,11 0 2 16,13-1-8-16,9-5-5 15,5 0 2-15,-1-2 2 16,1 3-15-16,1-2 9 16,0-1-7-16,3 2 5 15,6-1 7-15,-2 1-8 0,1 0-2 16,-3 0 3-16,-5 2-7 16,-8 1 8-16,-9 3-2 15,-1 0 2-15,-2 0-8 16,1 0 1-16,9 0-3 15,-2-3 3-15,1 3-2 16,0-5 0-16,5-1-1 16,1 2 1-16,5-2 0 15,-1 1 1-15,-5-3-1 16,-4 2 3-16,-4-4-3 16,-5 1 3-16,-5 1-3 15,-4 0 0-15,-11 2 2 0,-7 1-1 16,-5 1-1-16,-5 2-2 15,-2 1 2-15,3 0 15 16,-1-1-9-16,0 1 9 16,0 0-4-16,0 1 5 15,-2 0-4-15,-6 0 0 16,-3 0 4-16,-8 0-2 16,-4 0 4-16,0 0 4 15,0 0 6-15,0 0-7 16,0 0 8-16,0 0-8 15,0 0-19-15,0 0 0 16,0 0-2-16,0 0-3 16,0 0-84-16,0 0-119 15,-21-8-718-15</inkml:trace>
  <inkml:trace contextRef="#ctx0" brushRef="#br0" timeOffset="108332.43">5316 10987 514 0,'0'0'83'15,"0"0"-2"-15,0 0-20 16,0 0-3-16,0 0-17 15,0 0-7-15,0 0-3 16,0-59-10-16,0 59-21 16,0 4-7-16,3 17-3 15,5 10 10-15,-2 10 21 16,-2 7 11-16,2 1-11 16,-3-1-10-16,1-4 14 15,-1-8-14-15,2-6-7 16,-2-10-4-16,0-6 5 0,0-4-4 15,-1-5 1 1,-2 0-2-16,0-2-7 0,2-3-81 16,1 0-96-16,2-5-349 15</inkml:trace>
  <inkml:trace contextRef="#ctx0" brushRef="#br0" timeOffset="108625.64">5706 11001 408 0,'0'0'364'0,"0"0"-317"15,0 0-13-15,0 0 6 16,0 0-9-16,0 0-20 15,58-7 21-15,-11 7 14 16,10 0-27-16,3 0-14 16,-5 0-1-16,-1 0-4 15,-10-1 0-15,-9-3-28 16,-14 4-25-16,-11-2-34 16,-7-4-49-16,-3 0-106 15</inkml:trace>
  <inkml:trace contextRef="#ctx0" brushRef="#br0" timeOffset="108934.84">5916 10858 576 0,'0'0'149'0,"0"0"-77"16,0 0-8-16,0 0 6 15,0 0-4-15,0 0-22 16,-9-39-44-16,9 46-1 16,0 18-13-16,3 15 14 15,0 6 22-15,3 6 12 0,-4-4-10 16,1-3-11-16,1-4-2 16,0-7-7-16,-1-5-1 15,2-9 0-15,-4-7-3 16,-1-3 0-16,0 0-38 15,0-6-46-15,0-4-92 16,0 0-265-16</inkml:trace>
  <inkml:trace contextRef="#ctx0" brushRef="#br0" timeOffset="110886.27">6343 10837 645 0,'0'0'81'0,"0"0"-3"15,0 0-26-15,0 0 9 16,0 0-18-16,0 0-36 15,0 0-7-15,0 5 0 16,1 21 4-16,4 5 30 16,1 2-15-16,2-3-5 15,0-1-9-15,4-5-1 16,3-5 10-16,0-3-7 16,0-4-4-16,1-6-2 0,0-1 3 15,-3-5 1-15,3 0 1 16,2 0 3-16,0-13 1 15,2-7-1-15,-4-6-6 16,3-9-3-16,-6-2 0 16,-1-4 0-16,-4 5 0 15,-5 7 3-15,-3 5-2 16,0 8 6-16,0 7-5 16,0 4 0-16,0 4 12 15,1 1 6-15,-1 0-20 16,3 6-12-16,3 14-5 15,0 13 17-15,3 3 9 16,-3 4 0-16,0 0 6 16,2-7-4-16,-1-3-7 0,0-5-1 15,1-1-3 1,-1-5 2-16,-3-3-4 0,6-2-10 16,-7-5-51-16,0-7-100 15,-3-2-189-15</inkml:trace>
  <inkml:trace contextRef="#ctx0" brushRef="#br0" timeOffset="111256.28">6726 10551 602 0,'0'0'116'0,"0"0"-34"15,0 0 7-15,0 0-14 16,0 0-20-16,0 0-43 0,0-13-12 15,3 32 0 1,1 8 0-16,2 4 47 0,-1 1-26 16,3-1-11-16,0-3-1 15,-2-3-5-15,0 1 1 16,-1-4-5-16,-5-2-73 16,0-9-99-16,0-7-423 15</inkml:trace>
  <inkml:trace contextRef="#ctx0" brushRef="#br0" timeOffset="111741.99">7092 10708 814 0,'0'0'128'15,"0"0"-114"-15,0 0-14 16,0 0 0-16,16 75 15 15,-10-32 24-15,5 0-27 16,2-3 1-16,-3-5-3 16,2-7-5-16,2-7 0 0,-4-7-2 15,-3-7 1 1,-2-3 6-16,-3-4 3 0,2 0 20 16,2 0 22-16,6-4 10 15,3-13-41-15,4-8-3 16,2-5-3-16,3-9-16 15,0-6 5-15,-2-6-2 16,-1 1-8-16,-5 7 7 16,-5 12-8-16,-5 13 1 15,-3 10-26-15,-3 8-32 16,0 5-58-16,-3 14-121 16,-17 4-40-16</inkml:trace>
  <inkml:trace contextRef="#ctx0" brushRef="#br0" timeOffset="112394.24">6155 11457 615 0,'0'0'171'16,"0"0"-122"-16,0 0-14 0,0 0 8 15,0 0-25-15,0 0-9 16,125-45 1-16,-52 36 0 15,11 0 2-15,10 1-7 16,10 0 7-16,5-1 4 16,4 4-5-16,1 2 1 15,-4 1 1-15,-5 2-12 16,-9 0 12-16,-13 0-11 16,-15 0-2-16,-14 0 7 15,-11 0 8-15,-7-2 13 16,-5 0 7-16,-4-2 11 15,1 0-14-15,-2 1-13 16,1-2 2-16,-2 3-13 16,-4 0 4-16,-7 2-8 0,-6 0-3 15,-5 0 0 1,-3 0 0-16,0 0-1 0,0 0-5 16,0 0-50-16,-24 11-97 15,-16 11-16-15,-18 3-246 16</inkml:trace>
  <inkml:trace contextRef="#ctx0" brushRef="#br0" timeOffset="112784.16">7054 11711 155 0,'0'0'608'16,"0"0"-518"-16,0 0-40 15,0 0-20-15,0 0-20 16,0 0 5-16,-89 0-11 15,64 32 1-15,3 8-1 16,6 3-1-16,9 2 3 0,5-1 5 16,2-4-1-16,6-8 3 15,15-5-11-15,4-6 11 16,5-5-7-16,3-6 13 16,3-5-14-16,-2-5-5 15,-3 0-6-15,-1-1-87 16,-6-12-70-16,-6-4-284 15</inkml:trace>
  <inkml:trace contextRef="#ctx0" brushRef="#br0" timeOffset="113338.68">7342 11557 667 0,'0'0'96'16,"0"0"-15"-16,0 0 4 16,0 0-20-16,0 0-3 0,0 0-17 15,15-38-24 1,-1 33-21-16,5 5 0 0,2 0-4 16,-3 14 2-16,-3 15-2 15,-11 7-6-15,-4 1 7 16,0 0 1-16,-18-7-4 15,5-6 5-15,4-11 0 16,6-5 1-16,3-6 1 16,0-2 4-16,8 0-4 15,24 0 7-15,13 0 2 16,6-7-6-16,-1 2-1 16,-3-1-6-16,-8 2 3 15,-11 3-1-15,-10-1 2 0,-11 2-2 16,-6 0-1-16,-1 0 1 15,0 0-1-15,0 0-1 16,0 0-5-16,0 0-5 16,-1 0-56-16,1 0-102 15,0 0-280-15</inkml:trace>
  <inkml:trace contextRef="#ctx0" brushRef="#br0" timeOffset="128109.82">5479 13541 54 0,'0'0'27'16,"0"0"-14"-16,0 0 56 16,0 0 6-16,0 0-13 15,0 0-4-15,0 0-16 16,-12-10 5-16,12 10-6 16,-2 0 5-16,2-2-6 15,0 2-6-15,0 0 3 0,0-1 6 16,0 1-8-16,0 0-10 15,0 0 3-15,0 0-4 16,0 0-5-16,0 0 0 16,0 0-10-16,0 0 6 15,0 0-3-15,0 0-4 16,0 0 0-16,0 0-6 16,0 0 0-16,0 0-2 15,0-1 0-15,2-1-2 16,16-1 4-16,13-1 2 15,11 0 10-15,6-2-5 16,2 0-3-16,0 1-4 16,-3-1-2-16,-3 2 3 0,-7 0 3 15,-12 1 1 1,-7 0-6-16,-10 2 2 0,-7 1 1 16,-1 0 3-16,0 0 8 15,0 0 2-15,0 0-12 16,0 0 8-16,0 0-2 15,2 0-7-15,-2 0-4 16,1 0 0-16,1 0 0 16,-1 0-4-16,3 0 4 15,-4 0 0-15,0 0-75 16,0 0-139-16,0 1-114 16</inkml:trace>
  <inkml:trace contextRef="#ctx0" brushRef="#br0" timeOffset="128865.8">5995 13268 593 0,'0'0'82'0,"0"0"-35"15,0 0 25-15,0 0-16 16,0 0 3-16,0 0-5 16,0 0-54-16,-16-31-10 15,16 54 7-15,0 8 3 16,0 7 16-16,0-1 3 0,0 0-2 16,6-1-12-1,5-9-5-15,0-4 5 0,4-4-2 16,0-9 0-16,4-3 6 15,2-3-3-15,6-4-2 16,0 0-2-16,0-2 4 16,-2-13-6-16,-3-3-1 15,-4-4 1-15,-3-3-2 16,0 0-5-16,-6-1 4 16,-2 2 3-16,-4-1-3 15,-1 3 2-15,-1-1 1 16,1 4 2-16,-1 0 0 15,1 1-4-15,-2 2 0 16,0 4 2-16,3-1 0 16,-3 3 1-16,3 4-1 0,-1 1 5 15,-2 4-2-15,0 1 1 16,0 0-4-16,1 0-13 16,1 19-2-16,2 9 15 15,0 8 4-15,1 5 17 16,1-4-9-16,0-3-8 15,2-4 1-15,3-5-3 16,-2-5 1-16,4-3-1 16,-1-4 1-16,1-5 0 15,6-1-3-15,0-3-10 16,7-4-85-16,-1 0-69 16,-1-16-226-16</inkml:trace>
  <inkml:trace contextRef="#ctx0" brushRef="#br0" timeOffset="129335.55">6528 12803 566 0,'0'0'90'15,"0"0"-38"-15,0 0 3 16,0 0 13-16,0 0-20 16,0 0-9-16,0-31-28 15,0 41-11-15,0 17 0 16,3 15 10-16,3 7 21 0,1 2-3 16,-1-5-2-1,0-4-15-15,-1-10-5 0,2-7 1 16,-3-6-7-16,1-8 2 15,-2-3 3-15,0-2-4 16,-2-2-1-16,-1 0-77 16,0-4-90-16,-4 0-315 15</inkml:trace>
  <inkml:trace contextRef="#ctx0" brushRef="#br0" timeOffset="131116.42">6820 13280 503 0,'0'0'135'0,"0"0"-40"15,0 0-36-15,0 0 10 16,0 0-25-16,0 0-17 0,0 0-18 16,-10-22-7-16,10 22 8 15,0 0-10-15,3 0 0 16,19 0 3-16,11 0 4 16,11 0 9-16,5 0-4 15,7 0-5-15,-4-5-3 16,-2 0-3-16,-6 0 0 15,-9 2-1-15,-7 3 1 16,-9-1 6-16,-7 1-7 16,-6 0 0-16,-4 0-5 15,-2 0-20-15,0 0-28 16,0 0-31-16,-11 0-57 0,-5 0-214 16</inkml:trace>
  <inkml:trace contextRef="#ctx0" brushRef="#br0" timeOffset="131427.57">7035 13128 514 0,'0'0'76'15,"0"0"-13"-15,0 0 8 16,0 0 22-16,0 0-37 15,0 0-47-15,-15-20-9 0,18 40 0 16,6 10 7-16,4 9 42 16,-4 1 0-16,-1 1-18 15,-1-4-11-15,-1-6-7 16,0-3-9-16,-1-6 8 16,-2-6-12-16,1-1 0 15,0-3 0-15,1-2 0 16,-1-1-52-16,1-5-62 15,3-4-80-15,0-7-225 16</inkml:trace>
  <inkml:trace contextRef="#ctx0" brushRef="#br0" timeOffset="131919.26">7575 13062 730 0,'0'0'79'16,"0"0"-75"-16,0 0-4 0,22 96 30 16,-10-53 29-16,5-4-28 15,1-1 5-15,1-5-9 16,0-7-10-16,-4-4-8 16,-3-7-7-16,-1-5 5 15,-4-4-4-15,-3-3 9 16,1-3-4-16,-2 0 0 15,4 0 18-15,2-6 28 16,5-15-18-16,2-4-14 16,1-5-19-16,-2-7 0 15,-2-3-1-15,-3-3 0 16,1 2-2-16,-3 1 5 0,-3 5-5 16,3 7-2-16,-4 9 0 15,-4 7-14-15,0 10-12 16,0 2-44-16,0 0-82 15,-7 0-380-15</inkml:trace>
  <inkml:trace contextRef="#ctx0" brushRef="#br0" timeOffset="133283.35">5717 13824 103 0,'0'0'527'15,"0"0"-499"-15,0 0-20 16,0 0 25-16,0 0 4 0,0 0-4 16,-47-28 8-16,47 27-22 15,0 1-13-15,0 0-5 16,0 0-1-16,1 0 3 15,11 0-3-15,8 0 11 16,5 0 8-16,3 0-6 16,4 0-2-16,-1 0-4 15,5 0-5-15,0 0 1 16,2 0 5-16,3-2-8 16,2 0 0-16,2 0 2 15,4-2-1-15,2-2 8 16,-1 0-3-16,-2-1 0 15,4 2-6-15,0-1 0 0,1 2 1 16,2-3 2 0,-1 3 3-16,-4-2-6 0,-3 0 3 15,-5 2 0-15,4-1 1 16,-3 0-2-16,3-1 0 16,1 0 0-16,-1 0-2 15,0 0 4-15,0 0-2 16,-4 1-2-16,7-1 0 15,-1 1 3-15,1-1-3 16,3 1 0-16,-2-1 3 16,-1 2-3-16,-1-2 0 15,-1 0 4-15,-2 1-4 0,0 0 2 16,1 1-2 0,0-2-1-16,1 1 0 0,0-1-1 15,-5 0 2-15,-6 1 1 16,-5 1 3-16,-2-1-4 15,-4 3 8-15,-3-2-3 16,-1 3 1-16,-4 1-2 16,-4-1 0-16,-3 0-4 15,1-1 5-15,2 0-3 16,4 0-1-16,5 2 11 16,2-1-4-16,6-1 0 15,-2 1-2-15,3-2-3 16,-8 2 2-16,-5-1-2 0,-9 1 1 15,-6 1 2 1,-3-2 7-16,0 2 9 0,0-1 7 16,0 1-1-16,0-2 2 15,0 2-4-15,0-1 2 16,0 1-3-16,0 0-12 16,0 0-12-16,0 0-1 15,0 0-10-15,0 0-82 16,0-1-125-16,-17-6-709 15</inkml:trace>
  <inkml:trace contextRef="#ctx0" brushRef="#br0" timeOffset="134364.24">5947 14337 38 0,'0'0'554'0,"0"0"-510"15,0 0 2-15,0 0 16 16,0 0 2-16,0 0-30 15,0 0-14-15,-3-12-13 16,3 12-6-16,0 0-1 16,0 3-4-16,0 9 0 15,0 7 4-15,3 8 3 16,2 8 12-16,2 5 7 16,-4 1-14-16,5-3 8 15,-5-6-11-15,0-8-5 16,0-6 2-16,-3-8 1 15,1-4-3-15,-1-3-5 16,0-2 5-16,0-1 10 16,0 0-9-16,0 0 0 0,0 0 1 15,0 0-2-15,0 0-6 16,0 0-58-16,0-13-221 16</inkml:trace>
  <inkml:trace contextRef="#ctx0" brushRef="#br0" timeOffset="134940.7">6432 14485 53 0,'0'0'709'0,"0"0"-654"16,0 0-10-16,0 0 24 16,0 0-27-16,0 0-29 15,-9 0-13-15,14 0-12 16,17 0 11-16,5 0 1 15,5 0 8-15,3 0-8 16,-2 0 1-16,-5 1 1 16,3 0 7-16,-5 1-1 15,-2-2-6-15,-5 0-1 16,-5 0 13-16,-6 0 6 0,-5 0 8 16,-3 0-1-16,0 0-2 15,0 0-9-15,0 0-7 16,0 0-3-16,0 0-6 15,0 0 0-15,2 0-30 16,2 0-77-16,6-6-208 16</inkml:trace>
  <inkml:trace contextRef="#ctx0" brushRef="#br0" timeOffset="135990.1">7108 14207 616 0,'0'0'96'16,"0"0"-19"-16,0 0-13 15,0 0 3-15,0 0-21 16,0 0-26-16,-3-21-20 0,3 26-8 16,0 18 8-16,0 9 0 15,0 2 28-15,3 1-9 16,3-5-14-16,5-3-4 15,-1-6 6-15,1-3-4 16,-1-3 1-16,5-5 1 16,-2-3 4-16,1-3-8 15,2-4-1-15,2 0 0 16,1 0 0-16,-1-4-3 16,1-13 3-16,-2-5-12 15,-1-3 10-15,-4-5-3 16,0-1-8-16,-6 2 12 15,-4 1-1-15,-1 6 0 16,-1 4 3-16,0 4-1 16,0 4 3-16,0 4 15 0,0 2-6 15,0 4 12-15,0 0-7 16,0 0-8-16,0 0-9 16,0 0-10-16,0 4 5 15,0 13-8-15,0 9 13 16,0 2 14-16,5-1-6 15,-1 0-7-15,2-2 5 16,1-2 1-16,-1-5 1 16,2-3-8-16,-2-2 0 15,0-2 0-15,3-2-8 0,-3 0-60 16,-2-8-70 0,-1-1-138-16</inkml:trace>
  <inkml:trace contextRef="#ctx0" brushRef="#br0" timeOffset="136425.94">7487 13962 443 0,'0'0'133'0,"0"0"-53"16,0 0 5-16,0 0 3 15,0 0-24-15,0 0-11 16,-6-36-7-16,6 36-23 15,0 0-18-15,0 0-5 16,0 4-14-16,0 16 3 16,0 8 11-16,3 9 25 15,-3 4 8-15,5 1-8 16,-4-3-8-16,2-4-11 16,1-8 0-16,-1-2-4 0,0-10-2 15,0-2 4-15,0-4-4 16,2-2-16-16,-2-3-62 15,0-4-62-15,-3 0-144 16</inkml:trace>
  <inkml:trace contextRef="#ctx0" brushRef="#br0" timeOffset="138803.63">7921 14169 176 0,'0'0'225'16,"0"0"-140"-16,0 0 18 0,0 0-14 16,0 0-21-16,0 0-8 15,0-29-13-15,0 25-7 16,0 1 5-16,0 3-2 16,0-3-6-16,0 2-9 15,0 1-3-15,0 0-6 16,0 0-8-16,0 0-11 15,2 0-7-15,9 17-7 16,6 11 14-16,2 9 7 16,2 3-5-16,-1-1 0 15,-3-7-2-15,-1-3 2 16,-5-9-2-16,-3-9 0 0,-4-4 4 16,-1-6-3-16,-1-1-1 15,-2 0 3-15,1 0 13 16,4 0-8-16,-1-4 2 15,4-11-3-15,1-4-4 16,-3-5 1-16,1-6-1 16,-1-3-6-16,-3-5 6 15,0-2-2-15,0-1 0 16,-3 3-2-16,0 4 1 16,3 9 0-16,-3 6 0 15,0 11 1-15,0 4-2 16,0 4-7-16,0 0-38 15,0 0-59-15,0 4-131 16,0 8-365-16</inkml:trace>
  <inkml:trace contextRef="#ctx0" brushRef="#br0" timeOffset="139495.6">7171 14668 617 0,'0'0'138'0,"0"0"-71"0,0 0 16 16,0 0 1-16,0 0-27 15,0 0-32-15,-2-18-14 16,21 12-11-16,9-1 2 16,7 2-2-16,10-3 1 15,7 5 0-15,6 0 1 16,8-1 1-16,7 2 3 15,8-1-6-15,2 0 1 16,5-1 0-16,2-1-1 16,1-1-2-16,-5 1 2 15,-9 0 0-15,-9-1-4 16,-17 2 4-16,-4-2 0 0,-6 0 5 16,-5 2 10-16,0-2 10 15,-1 3 5-15,-1 0-11 16,-2 0-8-16,-10 2 8 15,-5-1-11-15,-10 1-2 16,-5 1-6-16,-2 0 2 16,0 0-3-16,0 0 1 15,-2 0-40-15,-14 7-54 16,-11 9-18-16,-6 4-79 16,-6-4-241-16</inkml:trace>
  <inkml:trace contextRef="#ctx0" brushRef="#br0" timeOffset="139908.51">7885 14841 552 0,'0'0'184'0,"0"0"-178"16,0 0-2-16,0 0 22 0,0 0-18 15,0 0 3-15,-97 45-4 16,80-20-3-16,1 3-2 15,6 4 19-15,4-1-1 16,6 4 1-16,0 0-8 16,4-3 15-16,10-6-19 15,2-7 10-15,1-3-15 16,2-7 9-16,1 0-2 16,-1-8-3-16,2-1-8 15,-2 0 0-15,4-4-52 16,-1-14-133-16,-4-7-368 15</inkml:trace>
  <inkml:trace contextRef="#ctx0" brushRef="#br0" timeOffset="140483.97">8124 14732 521 0,'0'0'156'16,"0"0"-84"-16,0 0 10 15,0 0-4-15,0 0-28 16,0 0-45-16,6-31-1 16,10 31-4-16,1 0 0 15,-4 17-2-15,-2 9-3 16,-7 11 7-16,-4 4-2 0,-3-3 3 15,-9-8-3 1,-1-11 4-16,5-10 0 16,5-6 9-16,3-3 2 0,0 0-1 15,0 0 13-15,14-2-9 16,16-8-3-16,9-1 2 16,4-1-11-16,-6 0-2 15,0 2-4-15,-5 2 1 16,-10 2 1-16,-4 2 3 15,-12 4-5-15,-5 0 3 16,-1 0-2-16,0 0 7 16,0 0-8-16,0 0-3 15,0 0-16-15,0 0-56 0,0-9-94 16,0-6-676 0</inkml:trace>
  <inkml:trace contextRef="#ctx0" brushRef="#br0" timeOffset="142177.85">9452 9371 544 0,'0'0'49'0,"0"0"11"15,0 0 5-15,0-78-29 0,1 63 14 16,2 5-12-16,3 3-24 16,0 3 9-16,5 2-21 15,-1 2-1-15,5 0-1 16,-3 0-3-16,-1 14-2 16,-3 14 1-16,-5 15 4 15,-3 18 8-15,0 16 22 16,-14 10 4-16,-9 11-12 15,-5 2-3-15,-4 8-5 16,-1-1 5-16,7 2-6 16,6-1 6-16,14-6-1 15,6-8-4-15,5-11 1 0,20-14 1 16,6-8-8-16,8-10-8 16,6-9 9-16,-3-9-1 15,0-10-8-15,-5-8 6 16,-9-4-5-16,-4-6 3 15,-6 0-1-15,-13-4-3 16,-1-1 7-16,-4 0 3 16,0 0 9-16,0-11-19 15,-8-1-5-15,-1 2 0 16,1 4 3-16,2 6-3 16,-5 0-6-16,-4 14-4 15,-4 17 11-15,-7 16 1 16,1 11 2-16,-2 15 1 0,1 10 2 15,-3 9 4-15,5 8-6 16,5 8 0-16,4 2-1 16,6-4 3-16,6 2 1 15,3-6-3-15,0-1 1 16,0 1-1-16,0-6 1 16,5-5-1-16,5-2 0 15,0-1 0-15,-2 1 0 16,-2 6 1-16,1 4-1 15,-1 1 1-15,0 2-1 16,0 0 0-16,-1 2 0 16,-4 5 0-16,-1 2 0 0,0 5 0 15,-15-4 1 1,-9-4-1-16,-1-5 0 0,-2-14 0 16,1-10-3-16,1-14 6 15,0-14-3-15,1-14 6 16,3-11 7-16,5-9 5 15,1-11 3-15,3-4 10 16,1-2 13-16,-2 0 2 16,1 0-10-16,-4 0-27 15,-1-1 4-15,1-4 14 16,-1-1-11-16,0 2-12 16,-3 0-2-16,5-1-1 15,2 1-2-15,0 0 1 0,3-3-23 16,3-7-50-1,1-5-69-15,6-8-61 0,0-2-135 16</inkml:trace>
  <inkml:trace contextRef="#ctx0" brushRef="#br0" timeOffset="146022.67">10114 10556 458 0,'0'0'245'16,"0"0"-198"-16,0 0 3 16,-16-80 6-16,14 70 21 15,2 3-15-15,0 4-18 16,0 3 3-16,0 0-24 16,0 3-23-16,12 20-19 15,12 14 18-15,6 15 1 16,0 6 15-16,-5 3-8 15,-4-4-4-15,-3-10-3 16,-3-9 1-16,-5-11-1 16,-1-8 2-16,-3-8-2 15,-3-7 2-15,-3-2-2 0,5-1 6 16,-5-1-3-16,0 0 8 16,3 0 4-16,3-7 13 15,6-18 1-15,4-11-25 16,-1-8-4-16,1-3 4 15,-5-3-4-15,-3 0 0 16,0 5 2-16,-3 6-2 16,-1 10 0-16,-1 6 1 15,-3 10-3-15,0 7 2 16,2 4-3-16,-2 2-19 16,0 0-19-16,4 0-42 15,2 17-94-15,-2 5 20 16,-2 2-141-16</inkml:trace>
  <inkml:trace contextRef="#ctx0" brushRef="#br0" timeOffset="146944.21">10581 10796 747 0,'0'0'88'16,"0"0"-66"-16,0 0 10 0,0 0-6 15,0 0-11-15,0 0-12 16,47-65-3-16,-47 58 2 16,0 1-5-16,0-2-9 15,-2-1-18-15,-10 4 15 16,-4 2 14-16,1 3-3 15,-2 0 4-15,2 7 4 16,1 11-1-16,3 4-2 16,8 0 0-16,3 0-1 15,1-2 0-15,18-4 3 16,3-4 5-16,3-4 0 16,3-5 4-16,4-3 4 15,1 0-3-15,-2-15-3 16,0-1-8-16,-4-6 8 0,0-3-7 15,-6-8 3-15,1-7 15 16,-2-8-19-16,-4-8 1 16,-3-4 5-16,-5-6-8 15,-2 3-3-15,-3 6 3 16,0 14 1-16,-1 14 2 16,-2 15-1-16,0 7 12 15,0 7 11-15,0 0-4 16,0 0-21-16,0 8-9 15,0 22-5-15,-8 11 14 16,-4 9 12-16,3 4-1 16,0-4 1-16,5-1-12 15,4-5 2-15,0-5-2 0,0-4 1 16,9-6 1-16,4-8 4 16,2-7-5-16,4-7-1 15,4-7 3-15,-1 0-1 16,5-2 1-16,1-17 0 15,1-6-3-15,-7-4-7 16,-4-1-8-16,-8 5 15 16,-5 7 6-16,-4 7-6 15,-1 7 0-15,0 4-2 16,0 0 1-16,0 4-3 16,0 13-20-16,-8 8 21 15,4 4 3-15,2 1 0 16,2-2 1-16,0-4-1 0,5-7 0 15,7-5 0 1,6-5 2-16,0-6 4 0,3-1 3 16,0-1-8-16,-3-15 4 15,-2-6 6-15,-6-3 2 16,-5-5 5-16,-5-1-9 16,0 1 2-16,-13 0-9 15,-13 7-4-15,-4 4 2 16,1 10 0-16,-1 9-4 15,3 0-7-15,5 11-36 16,9 12-54-16,13-7-66 16,0-3-174-16</inkml:trace>
  <inkml:trace contextRef="#ctx0" brushRef="#br0" timeOffset="147454.94">11500 10393 737 0,'0'0'58'0,"0"0"-9"16,-80-17 20-16,65 17-5 16,6 11-40-16,6 13-22 15,1 8-1-15,2 5 1 16,0 0 4-16,5-3-2 15,4-3-1-15,1-6-3 0,1-4 0 16,2-4 2-16,-1-5 1 16,0-2-5-16,3-5 7 15,0-2-5-15,3-3 0 16,0 0-13-16,7 0-19 16,0-10 0-16,1-8 7 15,0-7-34-15,-2-3 38 16,-4-3-6-16,-4 3-4 15,-4 5 16-15,-1 5 15 16,-4 6 12-16,-3 6 14 16,-1 4 15-16,-3 2 2 15,2 0-19-15,1 0-24 0,2 0-6 16,3 14 6-16,0 6 5 16,-2 4 0-16,-2 1 6 15,-2 0-4-15,-2 1 0 16,1-5 0-16,1-1-5 15,1-6 6-15,0-1-8 16,1-5-26-16,1-2-52 16,-1-6-133-16,1 0-183 15</inkml:trace>
  <inkml:trace contextRef="#ctx0" brushRef="#br0" timeOffset="147628.47">11760 10307 711 0,'0'0'97'16,"0"0"-32"-16,0 0 4 15,0 0-53-15,0 0-16 16,0 0-28-16,-5-7-176 16,20 18-40-16</inkml:trace>
  <inkml:trace contextRef="#ctx0" brushRef="#br0" timeOffset="147905.25">11960 10218 666 0,'0'0'130'0,"0"0"-47"15,0 0-25-15,0 0-49 16,0 0-9-16,-8 76 0 15,-1-13 18-15,3 5 7 16,2-1-8-16,4-10-2 16,0-6-7-16,0-8-5 15,9-10 2-15,3-8 0 16,0-8-2-16,-2-9-2 16,-1-2-1-16,1-4-21 15,1-2-58-15,0 0 3 16,-1-16-84-16,-7-9-274 15</inkml:trace>
  <inkml:trace contextRef="#ctx0" brushRef="#br0" timeOffset="148049.85">11937 10493 739 0,'0'0'120'16,"0"0"-19"-16,0 0-5 15,0 0-24-15,0 0-68 16,81-50-4-16,-24 36-38 15,-2 2-84-15,-8 1-216 16</inkml:trace>
  <inkml:trace contextRef="#ctx0" brushRef="#br0" timeOffset="148489.68">12279 10476 694 0,'0'0'197'0,"0"0"-197"15,0 0 3-15,0 0 4 16,0 0 28-16,0 0 10 16,98 53-25-16,-66-43-7 15,-5-3-9-15,-7-2 0 16,-4-5-1-16,-3 0-3 16,-1 0 5-16,-2 0 5 15,1-13 0-15,-1-7-4 16,-2 1 2-16,-4-1-7 0,1 4-1 15,-3 6 0-15,-2 7-1 16,0 3-2-16,0 16-14 16,-19 30-18-16,-12 28 32 15,-17 27 3-15,-7 13 0 16,-11 4 4-16,8-12-4 16,10-26-52-16,17-25 34 15,15-23 18-15,7-18 10 16,4-9 41-16,2-5 1 15,-1 0 22-15,-5 0 16 16,-2-15-2-16,-2-9-65 16,-2-8-14-16,4-5-9 0,2-2-9 15,-1-4-60-15,0 4-68 16,-5 6-11-16,-5 6-243 16</inkml:trace>
  <inkml:trace contextRef="#ctx0" brushRef="#br0" timeOffset="150372.07">13250 10532 822 0,'0'0'42'16,"0"0"-37"-16,-104 42 7 15,77-17 9-15,9 0-8 16,8-2-7-16,8-1 1 0,2-4-7 15,0-2 1-15,5-5 3 16,8-4 0-16,-1-2-4 16,6-5 0-16,-2 0-13 15,4-8 13-15,-1-11 7 16,1-5-6-16,-4-2-1 16,-3-2-2-16,-1 4 2 15,-3 8 3-15,-4 7 12 16,-1 6 9-16,1 3-16 15,2 0-8-15,5 3-5 16,5 12 3-16,3 5 2 16,6 2 9-16,3 2-7 0,6-1-2 15,4-2 9 1,4-6-1-16,-3-7-7 0,-1-4 4 16,-3-4 0-16,-5 0 1 15,1-6 6-15,-4-11-10 16,-1-2 5-16,-5-6-7 15,-5-4-8-15,-6-3 2 16,-6-1 5-16,-5 3-10 16,0 9 6-16,-12 6 0 15,-9 8-4-15,-4 7 7 16,-7 0 2-16,-5 17 6 16,0 7 4-16,1 4-2 15,7 1-2-15,6-2-3 16,6 1-3-16,10-6 1 15,4-5-1-15,3-5 1 0,0-3 2 16,8-5-6-16,14-4 7 16,3 0-1-16,6-6 5 15,4-13-6-15,-3-6 10 16,1-6-1-16,-3-5 3 16,0-8-4-16,-3-9 2 15,-2-9-12-15,-7-5 0 16,-2 0-2-16,-5 13 2 15,-6 12-1-15,-4 17 2 16,-1 13 3-16,0 5-4 16,0 6-4-16,0 1 4 15,0 0 0-15,-9 15-12 0,-2 15 6 16,-5 19 2-16,4 8 3 16,2 4 2-16,5 3 0 15,4-6-1-15,1-3 6 16,0-6-4-16,12-5 1 15,6-8 0-15,5-9-1 16,9-7 3-16,4-10 7 16,4-10-7-16,5 0 8 15,-3-7-13-15,-3-14 3 16,-6-7-6-16,-7-6 3 16,-7-6-3-16,-7 1-11 15,-6 2-10-15,-6 8 10 16,0 7 11-16,-10 7-1 0,-8 7-13 15,-5 8 17-15,-3 0-4 16,-4 12 4-16,0 11 0 16,3 4 0-16,2 3 5 15,4-2-3-15,6 1-1 16,4-3-2-16,5-1 2 16,6-2-2-16,0-9 1 15,0-2 0-15,0-5-1 16,14-2 2-16,5-5 0 15,5 0 3-15,0-11 7 16,3-8-11-16,0-8 10 16,1-7 9-16,0-9-17 0,-1-10 1 15,-1-12-2 1,-5-7 0-16,-5-3-1 0,-5 8-8 16,-7 14-1-16,-4 11 9 15,0 16-1-15,0 8 2 16,-3 6-2-16,-3 4 2 15,1 3-1-15,2 4 1 16,0 1-1-16,-1 0-8 16,-5 20 0-16,-3 17 4 15,-1 16 4-15,2 12 5 16,3 5 4-16,6 1-6 16,0-5 16-16,2-10-15 15,0-6-3-15,4-7 16 16,13-6-11-16,3-12 2 15,3-11 14-15,4-5-7 0,5-9-4 16,2 0 6-16,3-7-3 16,-1-11-12-16,-4-7 3 15,-4-7-5-15,-3-5-3 16,-3-3-18-16,-5 1 5 16,-5 5-3-16,-6 9 19 15,-6 14 0-15,0 6 8 16,0 5 17-16,0 0-25 15,0 1-11-15,0 19-10 16,0 7 17-16,-2 4 4 16,-2 3 0-16,-3-5 8 15,2-1-6-15,1-3-2 0,-3 0-5 16,0-6-91-16,-7-10-97 16,3-9-300-16</inkml:trace>
  <inkml:trace contextRef="#ctx0" brushRef="#br0" timeOffset="150532.37">14588 10304 982 0,'0'0'82'0,"0"0"-29"16,0 0-3-16,0 0-41 15,0 0-9-15,0 0-26 16,5-26-106-16,10 26-275 0</inkml:trace>
  <inkml:trace contextRef="#ctx0" brushRef="#br0" timeOffset="150778.23">14845 10110 747 0,'0'0'143'15,"0"0"-120"-15,0 0-19 16,-15 73-2-16,5-10 33 16,2 8 27-16,5 0-22 0,3-6-29 15,0-9-3-15,0-6-5 16,0-9-1-16,0-7-1 16,0-7-2-16,-4-6-49 15,-9-9-44-15,1-5-85 16,-4-7-278-16</inkml:trace>
  <inkml:trace contextRef="#ctx0" brushRef="#br0" timeOffset="151108.35">14712 10451 837 0,'0'0'111'15,"0"0"-56"-15,0 0-16 0,0 0-6 16,87-14-32-1,-32 10 4-15,3 3 0 0,-4 0-5 16,-6-1-1-16,-10-2 1 16,-8 1-12-16,-7-4-6 15,-10-1-2-15,-4 1 18 16,-6 0 2-16,-1 2 2 16,-2 5 6-16,0 0 5 15,0 0-7-15,0 3-6 16,0 18-11-16,0 10 2 15,0 6 9-15,-5 1 9 16,1-5-6-16,-1-2-1 16,4-5 0-16,-2-8-2 15,1-3-7-15,-1-7-63 0,0-8-92 16,0 0-255-16</inkml:trace>
  <inkml:trace contextRef="#ctx0" brushRef="#br0" timeOffset="151239">15178 10295 363 0,'0'0'385'0,"0"0"-358"15,0 0-27-15,0 0 0 16,0 0-59-16,0 0-169 16</inkml:trace>
  <inkml:trace contextRef="#ctx0" brushRef="#br0" timeOffset="151954.64">15385 10329 579 0,'0'0'114'0,"0"0"-100"0,0 0 51 16,0 0 18-16,-73 84-38 16,58-52-18-16,2-1-15 15,5 0 0-15,7-3-9 16,1-4 3-16,0-5-2 15,15-4-1-15,6-7 4 16,6-2 0-16,4-6-1 16,-1 0-6-16,-3-3 7 0,-7-9 4 15,-5-5-6 1,-3-7-3-16,-7-5-2 0,-5-6 0 16,0-3-30-16,0 2 5 15,-7 7 4-15,-4 11 20 16,2 9-12-16,0 8 13 15,-3 1 0-15,1 6-3 16,-3 12-1-16,2 3 1 16,-1 2 3-16,3-1 1 15,7 0 1-15,3-4-2 16,0-1 0-16,0-3 0 16,5-3 4-16,8-1-2 15,-1-3-1-15,4-6-1 0,3-1 0 16,4-3 0-1,6-14 0-15,2-6 0 0,2 2 0 16,1-4 0-16,2 5 0 16,0 9 3-16,-2 6-3 15,-8 5 1-15,-4 0-1 16,-7 8 0-16,-8 8 0 16,-2 5 2-16,-5 3-2 15,0-2 0-15,0-1 1 16,0-3-1-16,-9-4-2 15,0-3 2-15,-2-1 5 16,2-3-5-16,3-4 0 16,2-3 0-16,4 0 1 15,9-14 13-15,18-12-14 0,8-4 0 16,7-2 0-16,4 3 10 16,-2 7 4-16,-5 4 4 15,-6 11 5-15,-2 7 10 16,-7 0-9-16,-5 4-17 15,-5 11-2-15,-5 8-1 16,-7 5-4-16,-2 8-5 16,-22-3-82-16,-21-4-324 15</inkml:trace>
  <inkml:trace contextRef="#ctx0" brushRef="#br0" timeOffset="152674.23">11917 11318 232 0,'0'0'423'0,"0"0"-349"15,0 0 2-15,0 0 8 16,0 0 11-16,-4-73-26 16,4 68-5-16,0 4-25 15,0 1-11-15,0 0-25 16,0 1-3-16,0 24-20 15,0 17 8-15,0 22 12 16,0 9 18-16,0 3-6 16,0-6-9-16,0-7 3 15,0-8-4-15,0-12 0 0,0-7 2 16,0-12-4-16,0-7 1 16,7-8 0-16,-1-2-1 15,4-4-22-15,-1-3-45 16,3 0-15-16,0-7-26 15,-6-14-55-15,-6-7-99 16</inkml:trace>
  <inkml:trace contextRef="#ctx0" brushRef="#br0" timeOffset="153230.74">11805 11493 236 0,'0'0'518'0,"0"0"-390"16,0 0-40-16,0 0-34 0,0 0-31 15,105-40-4-15,-48 37-3 16,0 0-7-16,-5 1-4 16,-3 1-3-16,-8-4 1 15,-5-3-3-15,-11-1 1 16,-6-1 2-16,-7-5 1 16,-4-1 12-16,-3-3-14 15,-2-2 2-15,-1 1-2 16,-1 2-2-16,1 4 0 15,-2 5 0-15,0 5 6 16,0 4-6-16,0 0-8 16,3 2 3-16,-2 24-24 0,3 15 23 15,-4 12 5 1,0 7 1-16,0-2 19 0,-2-5-12 16,-7-6 6-16,-3-7-7 15,-1-7 13-15,2-10-10 16,1-7-5-16,5-8 0 15,4-7 8-15,1-1-11 16,0 0 22-16,0-9 3 16,1-20-3-16,20-12-23 15,9-5-3-15,6-1-2 16,3 8-5-16,-3 10 4 16,-8 15-2-16,-4 12 5 15,-7 2-3-15,-1 8-6 0,-3 17 1 16,-6 8 11-1,-1 3 0-15,-4-1 11 0,-2-3-10 16,0-1 0-16,0-3-1 16,-6 0 0-16,-9 0-8 15,-2 1-78-15,0-7-100 16,0-10-164-16</inkml:trace>
  <inkml:trace contextRef="#ctx0" brushRef="#br0" timeOffset="155030.29">12612 11609 630 0,'0'0'283'0,"0"0"-274"15,0 0-2-15,0 0-5 16,0 0 34-16,98-4-7 15,-67-4-16-15,-5 4-8 16,-11-2-5-16,-6 0-2 16,-5-3-25-16,-2-2-12 15,-2-3-17-15,0-2-12 16,-11 3 10-16,-4-1 36 16,-2 4 19-16,0 5 3 15,-1 3 9-15,2 2 19 16,-2 0 5-16,3 7-18 0,2 13-8 15,6 0 12 1,3 4-7-16,4 1 14 0,0 0-13 16,11-3 15-16,17 1-3 15,8-2 3-15,11-4 8 16,6-3-20-16,3-4 3 16,3-6-13-16,2-4 1 15,-6 0-4-15,-9-5 1 16,-7-8-4-16,-12-3 6 15,-14-2-6-15,-7-5-6 16,-6 1-5-16,0-4-10 16,-15 5 10-16,-9 5-2 0,-7 7 3 15,0 6 10-15,1 3 9 16,3 0-9-16,6 10 5 16,6 8-1-16,2 3-1 15,4 3-3-15,6-1 0 16,3-1 0-16,0-4 0 15,0-4 2-15,4-2-2 16,10-5 0-16,1-4 0 16,4-3-20-16,1 0-17 15,0-10-6-15,0-8 22 16,-4-4 1-16,0 1 5 16,-3 3 15-16,0 3 4 15,-3 3 14-15,-1 5 19 16,2 4-4-16,1-1-3 15,0 2-13-15,2 0-5 0,0 2-8 16,-1-2 9-16,-2 2-4 16,-4 0-9-16,-2-4 1 15,-2-3 8-15,1-6-3 16,-4-3 6-16,0-8-12 16,0-6-1-16,-9-8-8 15,-6-3-3-15,-1 0-3 16,-2 7-7-16,2 8 20 15,1 10-6-15,1 9 5 16,4 3 1-16,-4 4-1 16,1 4-2-16,1 11 4 15,0 5 1-15,5 2 2 0,4-3 2 16,3 1 11-16,0-4-5 16,3 0-7-16,14-6 5 15,8-8-3-15,10-2 9 16,3-5-2-16,8-15-6 15,-2-3-5-15,-2 0 1 16,-6 3 8-16,-6 4-10 16,-6 9 2-16,-8 2-6 15,-5 5 2-15,-2 0 0 16,-3 5-1-16,1 14-8 16,-4 11 7-16,-2 5 4 15,-1 4 1-15,2-2 4 0,1-1-5 16,3-8 0-16,3-6 1 15,4-5 1-15,2-3-2 16,8-7 2-16,1-6 3 16,7-1-3-16,-1 0 2 15,-2-12-4-15,-7-6-6 16,-6-6-3-16,-9-7-11 16,-6-6-2-16,0 1-21 15,0 5-8-15,-11 7 19 16,1 11 20-16,4 7 12 15,0 5 17-15,0 1 1 16,-5 5-9-16,1 20 6 16,0 12 10-16,1 5 22 0,6 4 1 15,3-4-30-15,0-3 9 16,6-3-4-16,9-5-6 16,5-5-9-16,0-5 2 15,3-7-5-15,3-5 4 16,-2-9-7-16,1 0-2 15,-1-6-25-15,-1-16 8 16,-3-2-14-16,-3-5 9 16,-1-2 17-16,-1-4-4 15,3 6 5-15,1 2 4 16,-2 7-1-16,1 6 1 16,-2 4 1-16,-1 7-1 15,-3 0 0-15,-1 3-1 0,-1 0 0 16,-4 13-4-16,-3 4 4 15,0 2-1-15,-3-1 2 16,0-2 1-16,0-5-1 16,0-4 0-16,0-2 0 15,0-2 0-15,2-3 1 16,8 0-1-16,6-12 0 16,8-10-6-16,7-4-14 15,2-1 0-15,3 4 6 16,-3 5 9-16,-3 8-3 15,-3 10 6-15,-7 0 2 16,-3 12-2-16,-5 11-4 16,-6 5 5-16,-5 1 1 15,-1-1 7-15,0-2-7 0,-9-5 2 16,1-7 3-16,2-7-5 16,3-3 0-16,1-3 3 15,2-1-2-15,0 0 7 16,2-15 15-16,20-12-16 15,6-8-7-15,5 0-2 16,0 3 2-16,-5 7 12 16,-4 11 6-16,-1 10-1 15,-4 4-6-15,-6 0-7 16,-1 12-8-16,-6 8 9 16,-5 6-6-16,-1 5 1 15,0 2-10-15,-22 2-29 16,-7-5-94-16,-7-4-357 0</inkml:trace>
  <inkml:trace contextRef="#ctx0" brushRef="#br0" timeOffset="163431.94">14020 7976 454 0,'0'0'90'0,"0"0"-74"15,0 0-8-15,0 0 27 16,0 0 12-16,0 0 4 15,0 0-3-15,2-4 3 16,-2 4-11-16,0 0-2 16,0 0-14-16,0 0 3 15,0 0-21-15,0 0-5 16,0 4-2-16,0 19-7 16,0 7 8-16,0 9 4 15,1 3 5-15,6-3-7 0,1-7 9 16,3-6-6-16,5-5-5 15,-1-6 3-15,7-8 2 16,0-4-1-16,4-3-1 16,-1 0 6-16,2-14 3 15,-1-7-11-15,-1-1 6 16,-3-8-4-16,-2-4 4 16,-4-7-4-16,-4-3-2 15,-4 0-2-15,-3 2 0 16,-2 9-1-16,-3 4 2 15,0 9 6-15,0 8 4 16,0 2-4-16,0 7 4 16,0 0 3-16,0 3-2 15,0 0-9-15,3 3-2 0,0 18-15 16,3 10 14-16,3 7 1 16,2 3 2-16,-2-1-1 15,0-4 1-15,1-4 4 16,-3-8-6-16,1-8-3 15,-2-2-25-15,-4-11-79 16,-2-3-171-16</inkml:trace>
  <inkml:trace contextRef="#ctx0" brushRef="#br0" timeOffset="163722.17">14577 7479 582 0,'0'0'164'16,"0"0"-85"-16,0 0-30 15,0 0 1-15,0 0-49 16,0 0 3-16,0 46-4 15,0-4 25-15,10 2 1 16,4 0-17-16,3 0-6 16,3-5-3-16,-4 1-6 0,-10-9-120 15,-6-8-167-15</inkml:trace>
  <inkml:trace contextRef="#ctx0" brushRef="#br0" timeOffset="165164.98">15358 8243 762 0,'0'0'170'0,"0"0"-129"16,0 0-5-16,0 0-20 15,0 0 1-15,36-79-14 16,-21 51 10-16,5-3-12 16,-1-4-1-16,0-3 8 15,1 0-8-15,2-4 0 16,-4-1-1-16,0 5-1 16,-6 5 2-16,-3 11 0 15,-5 8 1-15,-4 9 0 16,0 5 16-16,0 0-17 15,0 0-8-15,0 22 0 0,0 9-4 16,-1 12 10 0,-5 0 4-16,3 3 1 0,3-3 0 15,0-7-2-15,0-6-1 16,0-10 0-16,9-6 3 16,0-6-2-16,-2-2 4 15,-1-4-1-15,3-2-4 16,-1 0 4-16,4 0 3 15,4-15 5-15,0-11-1 16,2-10-3-16,-4-7 0 16,-4-4-8-16,-4 1-9 15,-1 3 9-15,-4 11-1 16,-1 11 2-16,0 13-1 16,0 4 1-16,0 4-1 0,0 0-8 15,5 0 0-15,8 9-7 16,6 12 10-16,14 7 5 15,9 4 0-15,0 7-2 16,-3 0 2-16,-6 2 6 16,-10-2-6-16,-8-6-7 15,-11-9 1-15,-4-7-2 16,0-9 4-16,-3-2 2 16,-16-4 2-16,-9-2 28 15,-9 0-1-15,-7-11-20 16,3-15-7-16,6-13-129 15,7-8-223-15</inkml:trace>
  <inkml:trace contextRef="#ctx0" brushRef="#br0" timeOffset="165316.57">15557 7683 1004 0,'0'0'71'0,"0"0"-32"16,0 0-2-16,0 0-37 15,0 0-3-15,0 0-59 16,118-17-108-16,-76 17-503 16</inkml:trace>
  <inkml:trace contextRef="#ctx0" brushRef="#br0" timeOffset="165927.97">16545 7769 731 0,'0'0'155'16,"0"0"-36"-16,0 0-68 15,0 0-51-15,0 0 0 16,0 0-4-16,41 62 4 16,-17-21 12-16,2 0-7 0,-5-5-1 15,1-4-4-15,-9-8 0 16,-4-8 2-16,-3-8 4 15,-5-5-5-15,-1-3 3 16,0 0-2-16,0 0 14 16,1 0 35-16,1-3 15 15,3-19 5-15,3-10-32 16,5-11-36-16,-1-8 2 16,2 0-5-16,-1 4 0 15,-3 11 0-15,-1 11-2 16,0 10-15-16,-1 10-98 15,1 5-45-15,1 0-56 16,-3 6-62-16</inkml:trace>
  <inkml:trace contextRef="#ctx0" brushRef="#br0" timeOffset="166755.76">16949 7915 649 0,'0'0'119'0,"0"0"-103"16,0 0 6-16,0 0 56 15,0 0-4-15,0 0-17 16,70-18-20-16,-58 9-24 16,-6-1-13-16,-3-2-1 15,-3-1-29-15,0-4-42 16,-8 7-17-16,-7 2 52 0,-2 6 7 16,1 2 30-16,-1 0 3 15,3 15-2-15,1 5 9 16,5 4 1-16,5 0 29 15,3 1-8-15,0-2-16 16,11-2-6-16,8-3 2 16,2-3 3-16,8-7-2 15,5-6-8-15,3-2 17 16,3 0-13-16,2-17 11 16,0-5-15-16,-6-6-5 15,-3-7 3-15,-4-8 1 16,-5-12-3-16,-5-9-2 15,-5-5-41-15,-6 2 8 16,-5 6 5-16,-2 18 29 16,-1 15 41-16,0 12-27 0,0 10 4 15,0 6 9-15,0 0-25 16,0 3-2-16,0 21-5 16,-6 11-3-16,-2 12 8 15,2 4 9-15,2 3-5 16,1-3 9-16,3 1 0 15,0-4-11-15,0-4 1 16,15-7-2-16,3-8-1 16,4-5 2-16,4-11-3 15,4-7 1-15,1-6-3 16,5-1 0-16,-2-20 1 16,-4-6-1-16,-5-4-24 0,-11-1 14 15,-9 5 12-15,-5 7 0 16,0 8 1-16,0 10 26 15,0 2-12-15,0 0-14 16,-1 1-7-16,-3 14 3 16,4 3-1-16,0 6 1 15,0-3 4-15,4 1 0 16,11-3 0-16,7-3 0 16,2-2 0-16,0-6 4 15,0-4-3-15,-3-4 3 16,-6 0 0-16,-2 0 5 15,-4-12 3-15,-4-8 4 16,-5-3 7-16,0-5 0 0,-12-4-19 16,-9-3 1-16,-4 9-2 15,6 7-3-15,8 10-4 16,6 6-7-16,5 3-66 16,15 0-85-16,19 0-167 15</inkml:trace>
  <inkml:trace contextRef="#ctx0" brushRef="#br0" timeOffset="167128.47">18165 7696 581 0,'0'0'151'0,"0"0"-85"16,0 0-18-16,0 0-11 0,0 0 6 16,0 0 8-16,-97 35-25 15,79-5-13-15,6 6-7 16,7-3 11-16,5-2-14 15,0-3-1-15,8-2 1 16,9-5 1-16,5-3 0 16,3-4-4-16,5-3 0 15,4-5-8-15,4-6-8 16,0 0-40-16,1-11 7 16,-3-13-14-16,-2-4-6 15,-2-3 32-15,-10 3 37 16,-4 11 22-16,-6 7 33 15,-6 6 17-15,-5 4-35 16,2 0-33-16,2 0 0 16,3 15-3-16,3 1 19 0,-2 2-19 15,-1 1 11-15,0 3-10 16,-3-2-4-16,-5 1-40 16,0-6-80-16,-3-7-112 15</inkml:trace>
  <inkml:trace contextRef="#ctx0" brushRef="#br0" timeOffset="167260.1">18539 7679 606 0,'0'0'103'0,"0"0"-90"16,0 0-13-16,0 0-60 0,58-77-240 15</inkml:trace>
  <inkml:trace contextRef="#ctx0" brushRef="#br0" timeOffset="167488.5">18712 7549 540 0,'0'0'126'0,"0"0"-56"16,0 0 15-16,0 0-68 15,0 0-12-15,0 70-5 16,-1-13 37-16,-8 3 19 15,3 4-31-15,3-7-8 16,3-3 10-16,0-8-8 0,0-8-13 16,4-8 2-1,5-8-8-15,-4-11-12 0,1-5-63 16,-2-6-64-16,-4-6-114 16</inkml:trace>
  <inkml:trace contextRef="#ctx0" brushRef="#br0" timeOffset="167632.12">18639 7867 874 0,'0'0'127'0,"0"0"-77"15,0 0 15-15,0 0-59 16,0 0-2-16,103-58-8 0,-63 48-38 16,-2 3-89-16,-8-2-169 15</inkml:trace>
  <inkml:trace contextRef="#ctx0" brushRef="#br0" timeOffset="168014.1">18905 7818 360 0,'0'0'555'0,"0"0"-504"15,0 0-45-15,0 0-3 16,0 0 18-16,0 0 13 16,67 56-4-16,-36-42-5 15,2-2-11-15,2-2-12 16,-7-2-2-16,-3-6 0 15,-4-2-1-15,-6 0-10 16,0-7 9-16,-5-9 1 0,-4-3-3 16,0-2-13-16,-2 4 5 15,-1 6 11-15,-3 6 2 16,0 5-2-16,0 0-9 16,0 22-7-16,0 14 8 15,0 14 9-15,-11 17 1 16,-4 4-1-16,-1-3 3 15,-1-5-1-15,-2-17 0 16,5-11 1-16,-4-9 11 16,2-8 6-16,-5-6 14 15,-1-7 7-15,-4-5 8 0,1 0 4 16,-1-14-36 0,3-11-17-16,6-14-5 0,13-19-111 15,4-11-101-15</inkml:trace>
  <inkml:trace contextRef="#ctx0" brushRef="#br0" timeOffset="168830.44">19756 7767 749 0,'0'0'119'0,"0"0"-101"16,-98 7 15-16,79 8-24 15,4 2 11-15,6 3-9 16,6 0 0-16,3-3-9 16,0 1 1-16,11-6-1 15,9 0 6-15,6-6-2 16,2 1-5-16,0-5-1 15,-7 0 23-15,-4-2-22 16,-11 0-1-16,-6 0-3 16,0 2-23-16,0-2 9 15,0 0 17-15,-2 0 0 16,2 0 2-16,0 0 8 0,0 0 16 16,0 0-1-16,5 0-4 15,14-4 12-15,9-9-14 16,8-3-18-16,0-4 1 15,-3-1-2-15,-9-1 6 16,-2-6-6-16,-10 2 0 16,-3-1-15-16,-3 2-11 15,-2 6 23-15,-2 4 2 16,-2 6 1-16,0 5 0 16,0 3 8-16,0 1 0 15,0 2-8-15,0 24-10 16,-6 17 5-16,-6 16 5 15,-3 12 11-15,-1 8 13 16,2 3-2-16,1-1-10 16,4-7-1-16,6-10 2 0,3-12-4 15,0-10-2-15,0-12-1 16,9-10-5-16,0-7-1 16,4-7 1-16,-1-6 9 15,6 0-4-15,2-6 6 16,-1-15 2-16,-2-8-14 15,-7-8-30-15,-7-6-14 16,-3-2 2-16,-5 1 4 16,-14 4 8-16,-1 9 11 15,-1 9 18-15,5 7 2 0,7 8 22 16,6 3 16 0,3 2 33-16,0 2-1 0,0-4-17 15,8-3-3-15,11-3-18 16,12-3-29-16,10-3-4 15,5 0-2-15,3 4 1 16,0 0-15-16,-2 2-73 16,-12-4-92-16,-16-2-261 15</inkml:trace>
  <inkml:trace contextRef="#ctx0" brushRef="#br0" timeOffset="169789.88">20645 7826 732 0,'0'0'221'15,"0"0"-160"-15,0 0 6 0,0 0-21 16,0 0-37 0,0 0-9-16,17-33 0 0,4 39-4 15,-1 15 1-15,-3 5-3 16,-6 2 2-16,-5 1 0 16,-6-6-12-16,0-3 4 15,0-6 8-15,0-6 1 16,0-4 2-16,0-4-3 15,0 0 4-15,0 0 5 16,0 0 8-16,4-16-3 16,11-5-10-16,8-7-55 15,5 0 49-15,2 2 6 16,-1 5 3-16,-4 9-3 16,-5 8 6-16,-3 4-6 0,-4 2-11 15,-5 16 2-15,0 9 3 16,-4 3 1-16,-4 2 5 15,0-1 0-15,0-3 4 16,0-6 3-16,-4-6-7 16,0-6 0-16,3-4-2 15,1-6 2-15,0 0 0 16,0 0 6-16,0 0 17 16,0-20 21-16,13-10-8 15,9-6-36-15,7-6-4 16,2 3 4-16,0 4 6 15,1 5 0-15,-5 10-12 16,-5 11 4-16,-3 6-6 0,-5 3 7 16,-2 1-8-16,0 16 6 15,-5 9-7-15,2 0 10 16,-8 2 2-16,-1 0-2 16,0 0-2-16,0-2-5 15,-11 1 7-15,-3-2 0 16,-3-2-36-16,1-6-81 15,5-9-137-15</inkml:trace>
  <inkml:trace contextRef="#ctx0" brushRef="#br0" timeOffset="170092.47">21608 7915 1025 0,'0'0'105'15,"0"0"-101"-15,0 0-4 16,0 0 0-16,0 117 21 16,0-61 11-16,0-2-4 15,3-5-1-15,-1-9-22 16,1-9-5-16,-2-8 8 15,-1-9-7-15,0-6-2 16,0-3 1-16,0-4-38 16,0 3-45-16,0-3-61 0,-7-1-73 15,-4-5-517-15</inkml:trace>
  <inkml:trace contextRef="#ctx0" brushRef="#br0" timeOffset="172297.83">12622 13079 97 0,'0'0'520'16,"0"0"-419"-16,0 0-66 16,0 0 21-16,0 0 9 15,0 0-8-15,0 0-14 16,-15-2-8-16,15 2-18 16,0 0 8-16,0 0-12 15,9 0-13-15,12 0-4 16,19 0 4-16,21-4 10 15,14-1-8-15,6-2 11 16,-7 1-11-16,-11 3-2 0,-12 3 7 16,-15 0-7-16,-16 0 2 15,-9 0-2-15,-10 0-2 16,-1 0 2-16,0-2 4 16,0 2 20-16,0 0-6 15,0-2-8-15,0 1-5 16,0 0-5-16,0-5-30 15,5-4-127-15,10-4-345 16</inkml:trace>
  <inkml:trace contextRef="#ctx0" brushRef="#br0" timeOffset="172922.51">13323 12800 366 0,'0'0'294'0,"0"0"-217"16,0 0 6-16,0 0 18 16,0 0 16-16,0 0-30 0,-4-45-39 15,4 45-33-15,0 0-13 16,0 16-2-16,0 6 0 16,0 9 0-16,10 3 15 15,2 1-3-15,3-4-2 16,0-2-8-16,1-7 3 15,1-4-5-15,2-7 2 16,2-1-1-16,-3-5 1 16,0-4-1-16,-1-1-1 15,-1 0-5-15,0-4-1 16,2-15-1-16,0-9 1 16,-3-8 6-16,-3-6-10 15,0 0 1-15,-5 4 9 0,-1 5 2 16,-1 8 1-16,-1 5 0 15,-1 8 2-15,-1 5 4 16,-1 5 20-16,1 2-11 16,-1 0-18-16,2 15-10 15,5 11-4-15,0 11 14 16,4 1 3-16,-1 2 2 16,-1-4-5-16,-1 0 0 15,-1-4 3-15,-4-7-3 16,-1-2-11-16,-3-4-86 15,0-8-51-15,0-8-110 16</inkml:trace>
  <inkml:trace contextRef="#ctx0" brushRef="#br0" timeOffset="173200.71">13787 12218 792 0,'0'0'109'0,"0"0"-19"0,0 0 0 16,0 0-38-16,0 0-42 15,0 0-3-15,20 59-1 16,2-10 26-16,7 4-10 15,2 0-18-15,3-2-4 16,-2-6-53-16,-12-7-158 16,-17-7-380-16</inkml:trace>
  <inkml:trace contextRef="#ctx0" brushRef="#br0" timeOffset="174449.76">14342 13118 590 0,'0'0'342'15,"0"0"-271"-15,0 0-64 16,0 0 24-16,0 0-4 16,0 0-27-16,0 0 8 15,97-77-5-15,-73 58-3 16,-4-3 6-16,-4 3-6 16,-5-4 0-16,0-4-1 15,-5-4 0-15,-1-4-11 16,-2-2-3-16,-3 5 4 0,0 4-3 15,0 9 11 1,0 9 2-16,0 4 1 0,0 6 3 16,0 0-3-16,-3 8-2 15,-5 17-1-15,-3 11 3 16,3 3 3-16,5 3 11 16,3-4-6-16,0-4-2 15,6-6-5-15,7-7 11 16,1-5-12-16,5-4 5 15,-2-7-3-15,5-3 8 16,0-2 0-16,1 0 3 16,2-7-2-16,-1-13 12 0,-2-8-14 15,-4-3-9 1,-3-8 2-16,-7-3-5 0,-4-1 3 16,-2 4 0-16,-2 7-2 15,0 9 1-15,0 9 1 16,0 5 1-16,0 8-1 15,0 1 0-15,0 0-3 16,8 0-10-16,14 12 2 16,9 10 11-16,10 8 3 15,1 3 1-15,-3 3-4 16,-6 2 0-16,-11 0 0 16,-10-3 0-16,-6-3-8 15,-6-7 3-15,0-5 3 16,-7-8 2-16,-11-3 4 15,-6-4 17-15,-7-5 8 0,-4 0-21 16,-2-12-8-16,0-20-55 16,1-11-229-16</inkml:trace>
  <inkml:trace contextRef="#ctx0" brushRef="#br0" timeOffset="174610.14">14501 12497 868 0,'0'0'70'0,"0"0"-24"0,0 0 1 16,0 0-21-1,0 0-26-15,0 0-29 0,38 6-58 16,5 16-131-16</inkml:trace>
  <inkml:trace contextRef="#ctx0" brushRef="#br0" timeOffset="175012.04">15338 12539 924 0,'0'0'78'0,"0"0"-78"16,0 0-20-16,37 77 20 15,-9-21 7-15,2 3 19 16,0-7-19-16,-3-10-3 16,-4-8-2-16,-6-10 7 15,-5-10 12-15,-6-7-8 16,-5-5 6-16,-1-2 10 15,0 0 47-15,2 0 10 16,4-13-3-16,4-12-17 16,5-12-64-16,6-10-2 0,3-9 0 15,1-10-5-15,4 0 2 16,-2 7-9-16,-1 17-53 16,-3 21-49-16,-7 17-54 15,-6 4-213-15</inkml:trace>
  <inkml:trace contextRef="#ctx0" brushRef="#br0" timeOffset="175866.72">15932 12782 538 0,'0'0'280'15,"0"0"-243"-15,0 0-28 16,81-41 34-16,-63 28 0 15,-6-3-24-15,-6 1-11 0,-6 0-8 16,0-1-5-16,0 3-21 16,-15 0-22-16,-3 6 34 15,0 3 5-15,1 4 9 16,3 4 2-16,-1 15 5 16,6 6 0-16,5 6 20 15,4 2 4-15,0 2-12 16,13-3 16-16,9-5-22 15,5-4 6-15,2-8-8 16,-1-4-2-16,-1-5-6 0,5-6 12 16,-3 0 5-1,3-9 12-15,-2-11-11 0,-4-7-20 16,-3-9 0-16,-6-6-1 16,-5-14-6-16,-3-13-4 15,-2-8-10-15,-3-3-4 16,-1 5 7-16,-3 13 11 15,0 12 6-15,0 16 6 16,0 17-4-16,0 8 11 16,0 8 6-16,0 1-19 15,0 17-3-15,0 23-3 16,0 13 6-16,-7 10 16 16,3 6 8-16,3 2-13 15,1-1-5-15,0-7-6 16,0-7 0-16,0-15-1 0,10-13 4 15,4-11-6 1,2-9 2-16,2-5 1 0,4-3 9 16,4-1-1-16,0-19 4 15,-1-6-5-15,-3-7-7 16,-6-4-1-16,-7 5-12 16,-7 8 13-16,-2 9-4 15,0 11 4-15,0 4 0 16,0 0 0-16,0 3 0 15,0 17-21-15,0 7 20 16,0 5 1-16,9 0 0 16,3-1 0-16,4-5 0 15,5-5 0-15,3-5 0 16,1-2 0-16,1-8 5 0,-5-6-1 16,-1 0 0-16,-5-2 4 15,-4-16 9-15,-3-2-4 16,-8-8 8-16,0-7-5 15,-10-7-16-15,-14 0 10 16,-4 3-5-16,1 7 2 16,6 13-4-16,8 9-3 15,8 8-1-15,1 2-34 16,4 5-118-16,7 8-47 16,21-3-110-16</inkml:trace>
  <inkml:trace contextRef="#ctx0" brushRef="#br0" timeOffset="176272.78">17029 12525 452 0,'0'0'297'0,"0"0"-248"16,0 0 37-16,-91-7 20 16,73 23-56-16,2 11-33 15,5 9-8-15,4 3-1 16,7-1 11-16,0-3-9 15,7-5 2-15,9-4-9 16,0-5 1-16,3-5 0 16,4-6-2-16,-1-1-4 15,5-5-1-15,1-4 3 0,2 0-14 16,1-3-7 0,-2-17 14-16,2-11-16 0,-1-7-1 15,-1-2 14-15,-7 1 1 16,-3 12 9-16,-8 9 26 15,-5 10 5-15,-3 8-9 16,0 0-12-16,2 10-10 16,3 14 0-16,1 5 7 15,-1 3 16-15,-3-1-15 16,-2 0-8-16,-3-2 0 16,0-2-4-16,-1-2 3 15,-14-3-74-15,-3-10-118 0,-3-7-313 16</inkml:trace>
  <inkml:trace contextRef="#ctx0" brushRef="#br0" timeOffset="176402.76">17354 12522 553 0,'0'0'317'0,"0"0"-317"15,0 0-13-15,0 0-58 16,0 0-176-16</inkml:trace>
  <inkml:trace contextRef="#ctx0" brushRef="#br0" timeOffset="176645.63">17562 12352 63 0,'0'0'743'0,"0"0"-679"0,0 0-55 16,0 0 13-16,-7 113 46 15,1-46 15-15,1 7-38 16,3-6-23-16,2-6 33 16,0-12-29-16,0-9-16 15,4-9-1-15,3-8-2 16,2-9-7-16,0-7 0 16,-3-6-4-16,1-2-56 0,7 0-60 15,-4-19-45-15,-4-8-186 16</inkml:trace>
  <inkml:trace contextRef="#ctx0" brushRef="#br0" timeOffset="176797.72">17522 12606 659 0,'0'0'215'0,"0"0"-128"16,0 0 5-16,0 0 8 15,0 0-48-15,0 0-52 16,73-23-2-16,-36 20-26 15,-3 0-117-15,-4 0-151 16</inkml:trace>
  <inkml:trace contextRef="#ctx0" brushRef="#br0" timeOffset="177186.12">17750 12641 519 0,'0'0'356'0,"0"0"-325"0,0 0-27 15,0 0 34-15,0 0 24 16,0 0-12-16,95 43-16 15,-65-38-16-15,-1-5-13 16,1 0-4-16,0 0 12 16,-2-11-13-16,-4-3 1 15,-4-7 10-15,-5 0-10 16,-2-1 1-16,-6 3 2 0,-4 6 0 16,-2 9 2-1,-1 4-2-15,0 0-4 0,0 19-16 16,-7 23-4-16,-10 16 20 15,-2 12 3-15,-2 2-3 16,-1 0 1-16,2-4 1 16,2-7 0-16,5-14-1 15,0-10-1-15,2-13 0 16,1-8 0-16,1-7 12 16,-2-4 13-16,-7-5 23 15,-4 0 23-15,-7-2-27 16,-3-14-22-16,-4-10-14 15,-1-5-8-15,-1-10-60 16,6-4-91-16,3-3-207 16</inkml:trace>
  <inkml:trace contextRef="#ctx0" brushRef="#br0" timeOffset="178282.53">18497 12523 763 0,'0'0'109'0,"0"0"-35"16,0 0 12-16,0 0-15 15,0 0-41-15,0 0-30 16,-102 35 0-16,76 4 2 15,8-3-1-15,11-3-1 16,7-5 0-16,0-8 0 16,12-5 1-16,18-5-1 15,2-8 1-15,7-2-1 16,0 0-12-16,-6-10-26 16,-7-5 2-16,-12 2 8 15,-11-1 7-15,-3 1 3 0,-3 3-7 16,-16 6 5-16,-2 2 16 15,1 2 4-15,10 0 10 16,7 0-5-16,3 0 6 16,0 0-10-16,21 0 2 15,14-1 6-15,9-6 2 16,1-8-1-16,-5-1 10 16,-10-2-10-16,-6-2 4 15,-5-2 0-15,-4-2-9 16,-6-2 1-16,-2-2 0 15,-4 3-5-15,-1 4 5 16,-2 9 0-16,0 5 6 16,0 5 8-16,0 2-3 15,0 5-17-15,0 24-12 16,0 21 10-16,-9 18 2 0,0 11 10 16,-1 3 11-16,4-3-8 15,1-6-5-15,5-7-1 16,0-9 1-16,0-11 8 15,3-15-13-15,5-12 3 16,0-9-2-16,0-6 0 16,4-4-1-16,6 0 4 15,4-11 12-15,2-7-7 16,0-9-6-16,-5-7-2 16,-8-7-4-16,-8-5-16 15,-3-1-16-15,-11 6 10 16,-11 7-5-16,-3 9 17 0,3 6 4 15,3 6 6-15,7 2 6 16,5 5 1-16,6 1 32 16,1 2 16-16,0-3 10 15,11-6-20-15,12 0-40 16,11-4-3-16,11 1-3 16,7 3 2-16,2 4-2 15,-2 2-6-15,-5 6-72 16,-11 0-90-16,-12-3-169 15</inkml:trace>
  <inkml:trace contextRef="#ctx0" brushRef="#br0" timeOffset="179189.66">19240 12580 638 0,'0'0'322'15,"0"0"-260"-15,0 0-6 0,0 0-35 16,0 0-19-16,0 0-4 16,82-8 1-16,-54 44-8 15,-5 6 7-15,-5 2-1 16,-9-5-5-16,-4-7 6 15,-5-6-8-15,0-8 10 16,0-3-2-16,0-10-1 16,0-3 3-16,0-2 0 15,0-2 19-15,0-16 23 16,7-10-26-16,8-10-16 16,2-5 3-16,8-3 2 15,5 5-5-15,4 10-2 0,0 11-1 16,0 16 0-16,-5 4 1 15,-8 10 1-15,-5 16-11 16,-7 5 0-16,-6 2 9 16,-3 0-6-16,0-4 9 15,-1-4-1-15,-8-4 4 16,-2-6-3-16,4-5 0 16,2-5-9-16,4-3 9 15,1-2 5-15,0 0 4 16,0-10 14-16,17-16-19 15,9-15 3-15,7-5-6 16,5-3 0-16,3 4 1 16,1 9 2-16,-2 11 0 15,-7 14 0-15,-8 9 0 0,-8 2-4 16,-7 18-3-16,-4 13 3 16,-6 8 2-16,0 5-2 15,-2 2 15-15,-12-5-13 16,-5-3-2-16,-1-4-2 15,-4-5 0-15,2-5-57 16,5-9-77-16,9-11-240 16</inkml:trace>
  <inkml:trace contextRef="#ctx0" brushRef="#br0" timeOffset="179639.81">20167 12804 1 0,'0'0'916'0,"0"0"-812"15,0 0-47-15,0 0 9 16,0 0-13-16,0 0-38 15,52 0-15-15,-25 17-4 16,-4 9-7-16,-10 9 2 16,-13 4 2-16,-3 1-12 15,-18-5 12-15,0-9 5 16,8-9 0-16,6-10 2 0,7-5 4 16,0 0-4-16,13-2 0 15,22 2 0-15,16-1 10 16,9-1-4-16,-2 0-1 15,-7 0-5-15,-7 2-3 16,-11 0-1-16,-12-1 4 16,-9 0 0-16,-9-1 0 15,-3 0-2-15,0 0 0 16,0 0-2-16,-9 3-2 16,-10 0-6-16,-5 1-63 0,4-1-121 15,4-3-220-15</inkml:trace>
  <inkml:trace contextRef="#ctx0" brushRef="#br0" timeOffset="182138.57">1925 10538 545 0,'0'0'274'0,"0"0"-186"16,0 0-32-16,0 0 0 16,0 0-9-16,0 0-12 15,0 0-8-15,33-13-16 16,-12 6-4-16,7 1-5 0,2 0-2 16,3 3 6-16,4 3-6 15,0 0 0-15,8 0 0 16,4 0 0-16,-2 0 0 15,2 0-1-15,-9 0 1 16,-10 3-2-16,-15-2-2 16,-6 0-8-16,-9 0-2 15,0-1-20-15,0 3 17 16,-24-2 8-16,-10 3 8 16,-13 0 2-16,-8 0 0 15,3-1 3-15,4 0-4 16,2-2 0-16,4 0 0 15,-1-1 6-15,1 0-6 16,5 0-1-16,4 0 0 16,9 0 1-16,8 0 3 0,8 0-3 15,7 0 0-15,1 0-1 16,0 0-1-16,0 0-4 16,9 2-2-16,15 2 2 15,10 2 4-15,18-2 4 16,9-4 2-16,3 0 1 15,2 0 0-15,-2 0-3 16,-9 0 0-16,-10 0 0 16,-13 0-2-16,-13 0 1 15,-8 0 1-15,-7 0-2 16,-4 0 0-16,0 0-7 0,-3 0-4 16,-18 0 9-16,-15 0 0 15,-10 0 3 1,-2 0-1-16,2 0 2 0,7 2 0 15,6 2-2-15,2-3 1 16,4 0 0-16,2-1 1 16,9 0-2-16,8 2 4 15,5-2 2-15,3 0-1 16,0 0-5-16,3 0-3 16,19 0 1-16,10 2 2 15,8-1 4-15,9 0 2 16,-1-1-5-16,-2 0-2 0,-7 2 7 15,-9-2-7 1,-14 1 2-16,-7-1 1 0,-9 0-2 16,0 0-15-16,0 0 13 15,-12 0 4-15,-7 2-2 16,4-2 0-16,3 0 2 16,6 0 1-16,4 0-3 15,2 0 1-15,0 0 0 16,0 0 0-16,0 0 3 15,0 1-4-15,0-1-4 16,0 0 4-16,0 0 1 16,0 0 0-16,0 0 0 15,0 0 0-15,0 0-1 16,0 0-1-16,0 0-21 0,0 0-39 16,0 0-67-1,0 0-34-15,0 0-320 0</inkml:trace>
  <inkml:trace contextRef="#ctx0" brushRef="#br0" timeOffset="185453.85">20943 8612 263 0,'0'0'535'15,"0"0"-439"-15,0 0-78 16,0 0-15-16,0 0 2 16,0 0 1-16,0 0 22 15,1-8 5-15,25 8-2 16,17 0-14-16,22 0 2 15,13 2-11-15,6 1-5 16,2 2-2-16,-7 1 3 16,-4 4-4-16,-14 0 0 15,-22 0-2-15,-24-2 0 0,-15 2-8 16,-28 0-41-16,-34 1 51 16,-20-1 3-16,-6-3 3 15,9-4-4-15,27-1-1 16,25-2-1-16,18 0 7 15,9 0-7-15,6 0 0 16,27 0-52-16,16 2-102 16,15 1-58-16,-5 2-203 15</inkml:trace>
  <inkml:trace contextRef="#ctx0" brushRef="#br0" timeOffset="187411.63">2647 14640 526 0,'0'0'123'15,"0"0"-119"-15,0 0-4 16,0 0-15-16,0 0 0 15,0 0 12-15,49 0 3 16,-22 0 9-16,7-8 5 16,4-2 2-16,-1 3 4 15,-1-2-5-15,4 0-7 16,-7 3-1-16,-9 4-5 16,-9-1 3-16,-9 2-5 15,-5 1-6-15,-1 0 2 16,0 0 2-16,0 0-1 0,-20 8 3 15,-13 8 6 1,-8 2-2-16,1-1-1 0,-2-3-1 16,8-1 4-16,3-4 4 15,2-2-5-15,7-3 8 16,2 0 6-16,7-2-2 16,4-2-9-16,8 0 7 15,1 0 1-15,0 0-5 16,0 0 0-16,1 0-11 15,17 0 0-15,6-8 6 16,4-2-6-16,5-3 4 16,-3 2 1-16,-3 2-3 0,-5 0 5 15,-4 2-7-15,-9 4 0 16,-6 2 0-16,-3 1 0 16,0 0 3-16,-21 0-7 15,-6 1 4-15,-8 9-1 16,0 3 0-16,11-2-1 15,6-4 2-15,11-4 0 16,5-3 0-16,2 0 0 16,0 0 3-16,6-1 6 15,15-14-3-15,6-1 3 16,10-5-5-16,-1-1 7 16,3 3-6-16,-5 3 0 15,-5 4-1-15,-4 9-8 16,-3 3-39-16,-5 0-138 0,-4 0-181 15</inkml:trace>
  <inkml:trace contextRef="#ctx0" brushRef="#br0" timeOffset="189556.81">19752 13521 136 0,'0'0'661'0,"0"0"-602"0,0 0-58 16,0 0 5-16,0 0-1 15,0 0 25-15,0 0-7 16,-4 0-4-16,4 0-9 15,0 0-1-15,0 0 4 16,0 0-12-16,0 0 6 16,0 0 0-16,0 0 3 15,0 0 1-15,0 0-1 16,0 0 3-16,0 0-3 16,0 0-4-16,0 0 6 15,0 0 0-15,0 0 5 16,0 0 0-16,0 0-4 15,0 0-5-15,0 0-3 0,10 0-5 16,8 0 2 0,14 0 3-16,7 0 0 0,8 3-1 15,0 1 3-15,-2-1-6 16,-3 0-1-16,-8-1 1 16,-2 1-2-16,-8-1 4 15,-5 2 0-15,-5-3-2 16,-9-1-2-16,-5 1-4 15,0-1-7-15,0 0 0 16,-8 0 6-16,-21 0 2 16,-13 0 3-16,-14 0-3 15,-10 0 2-15,0 0-12 0,2 0 9 16,2-2 3 0,8-2 3-16,6 2-1 0,8-1 1 15,13 1-1-15,11 1 2 16,11 1-2-16,5 0 2 15,0 0-2-15,0 0 0 16,0 0-2-16,15 0-8 16,20 0-3-16,15 0 13 15,14 0 3-15,8 2-2 16,1 2 7-16,-7 1-5 16,-11-2 1-16,-13 2 6 15,-17-2-7-15,-14-2 1 16,-8-1-4-16,-3 0-4 0,0 0 4 15,-4 0 5 1,-9 0-4-16,0 0-1 0,-1 0 0 16,8 0 2-16,1 0-2 15,5 0 2-15,0 0-1 16,0 0 2-16,3 0 7 16,13 0 4-16,7 0-3 15,6-1-10-15,-3-2-1 16,-6 3-5-16,-10-1-68 15,-8 1-45-15,-2-4-57 16,-12-2-112-16</inkml:trace>
  <inkml:trace contextRef="#ctx0" brushRef="#br0" timeOffset="-45614.8">626 9931 570 0,'0'0'73'16,"0"0"-73"-16,0 0-2 15,0 0 2-15,0 0 37 16,0 0 9-16,31 87-16 16,-24-54-7-16,-1 1-12 15,-1-6-2-15,-1-4-9 0,1-3 5 16,-2-4-5 0,1-1-10-16,-4-6-98 0,0-5-259 15</inkml:trace>
  <inkml:trace contextRef="#ctx0" brushRef="#br0" timeOffset="-45000.44">700 9703 24 0,'0'0'596'0,"0"0"-514"16,0 0-47-16,0 0-16 15,-83-72 16-15,56 72-25 16,-6 1 14-16,-1 27-5 16,-4 18-4-16,-1 13-1 15,4 8 24-15,9 8-12 16,7 1-6-16,10-2-4 15,7-2-10-15,2-6-6 16,5-4 4-16,10-4-2 16,9-5 0-16,1-3 1 0,6-8-3 15,4-6 0-15,4-7 0 16,4-5 2-16,2-8 0 16,1-9-2-16,-1-7-4 15,4 0-2-15,-1-17 6 16,1-9 5-16,-4-7-5 15,-1-7 0-15,-3-9 6 16,-4-7-5-16,-4-5 8 16,-8-5-9-16,-6-2 0 15,-8-1-7-15,-8 1 3 16,-3 4-4-16,0 5-4 16,-12 8 6-16,-7 7-3 0,-1 9 9 15,-3 8 1-15,-3 7 5 16,-4 8 6-16,-7 5 1 15,-5 4-9-15,-6 3-4 16,-4 0 3-16,-6 10 5 16,4 8-8-16,-1 3-1 15,3 7 1-15,8 1-1 16,9 3-61-16,15-4-122 16,10-8-241-16</inkml:trace>
  <inkml:trace contextRef="#ctx0" brushRef="#br0" timeOffset="-43937.22">626 14125 740 0,'0'0'137'15,"0"0"-67"-15,0 0 14 16,0 0-20-16,0 0-24 0,0 0-17 16,-23-36-23-1,40 36-15-15,8 0 15 0,8 0-1 16,1 1 1-16,-7 14-6 16,-6 7-21-16,-11 0-10 15,-10 6-1-15,0 0 35 16,-15 2-2-16,-13 0 10 15,-5-5-1-15,2-4-2 16,4-5 5-16,6-6-4 16,9-6 12-16,9-2 1 15,3-2-1-15,0 0-5 16,9 0-10-16,20 0-9 0,15 0 9 16,10-2 19-1,4-11-10-15,-4 1-5 0,-12 1-4 16,-11 4-9-16,-12 2-78 15,-11-4-43-15,-8-3-71 16,-9-1-165-16</inkml:trace>
  <inkml:trace contextRef="#ctx0" brushRef="#br0" timeOffset="-43395.67">711 13737 800 0,'0'0'68'0,"0"0"-39"16,0 0 38-16,-97-46-30 0,61 46-10 15,-6 18-16-15,-6 20-3 16,1 14-4-16,2 8 9 16,6 4-11-16,1 3 10 15,13-1-7-15,6 1 5 16,8 1-6-16,11-4-4 15,0-7 0-15,11-3-1 16,16-6 0-16,10-1 1 16,9-5-1-16,7-4 1 15,5-4 10-15,0-7-10 16,2-7-8-16,-4-5 7 16,-4-11 1-16,-4-4 3 0,0 0 0 15,-3-15 8-15,1-9-7 16,-3-7 10-16,1-7 10 15,-3-6-7-15,-8-8 1 16,-3-8-8-16,-12-12 3 16,-8-6-13-16,-5-4 0 15,-5 1-3-15,0 2-12 16,-3 12 7-16,-18 6 7 16,-7 9 2-16,-8 11 13 15,-13 11 10-15,-4 7 18 16,-8 9-18-16,-2 8-2 15,2 6 2-15,0 0-19 0,6 17-5 16,13 12-5 0,5 14-3-16,19 11-48 15,13 1-93-15,5-14-127 0,14-13-566 16</inkml:trace>
</inkml:ink>
</file>

<file path=ppt/ink/ink4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11-09T12:04:12.719"/>
    </inkml:context>
    <inkml:brush xml:id="br0">
      <inkml:brushProperty name="width" value="0.05292" units="cm"/>
      <inkml:brushProperty name="height" value="0.05292" units="cm"/>
      <inkml:brushProperty name="color" value="#FF0000"/>
    </inkml:brush>
  </inkml:definitions>
  <inkml:trace contextRef="#ctx0" brushRef="#br0">1024 3659 552 0,'0'0'36'0,"0"0"-16"0,0 0 29 16,0 0-17-16,0 0 16 16,0 0-9-16,-12-77 5 15,12 63-11-15,0 2-14 16,0-2 10-16,0 4-12 16,-2 1 8-16,2-1 3 15,0 2-5-15,0 1-13 16,0 1 2-16,0-1-10 15,-1 1 1-15,1 0 1 16,0 0-2-16,0 0-1 16,-2 5 2-16,2 0 0 15,0 1-3-15,-3 18-8 16,-5 35-15-16,-9 24 12 16,-4 20 11-16,-4 2 4 0,2-14-4 15,6-14 10-15,3-21-9 16,7-18-1-16,5-14 1 15,1-12 1-15,1-4 5 16,0-2 10-16,0 0 22 16,0-21 18-16,3-16-30 15,16-15-27-15,5-13-23 16,3-4 10-16,-2-9-9 16,2-8-23-16,-3 3 1 15,-2 8 16-15,-5 17 23 16,-7 19-1-16,-4 16 12 15,-3 11 2-15,-1 6 9 16,-2 4-14-16,3 2-6 0,0 3-4 16,5 24-16-16,3 16 17 15,-2 15 6-15,1 13 20 16,-2 2-4-16,-1 0-4 16,2-11 12-16,0-4-22 15,0-7 5-15,0-3-6 16,-3-5 3-16,0-5-3 15,-6-6-1-15,0-3-34 16,0-7-85-16,-12-7-45 16,-9-9-89-16</inkml:trace>
  <inkml:trace contextRef="#ctx0" brushRef="#br0" timeOffset="177.52">885 3989 437 0,'0'0'425'0,"0"0"-338"15,0 0-39-15,0 0 23 16,0 0-16-16,0 0-31 16,54-41-23-16,0 28 1 15,14-1-2-15,5 2-6 16,-1 1-142-16,-14 2-107 16,-19-5-474-16</inkml:trace>
  <inkml:trace contextRef="#ctx0" brushRef="#br0" timeOffset="509.94">1509 3367 650 0,'0'0'88'0,"0"0"-63"15,0 0 41-15,0 0 6 16,0 0-1-16,0 0-3 16,-24-33-36-16,24 33-28 15,0 4-4-15,0 25-16 0,0 16 0 16,0 22 16 0,0 11 1-16,0 0 1 0,0-3-1 15,0-12 1-15,0-9 0 16,0-8-2-16,0-7 1 15,0-10-1-15,0-5-3 16,-12-4-12-16,-6-7-96 16,-10-8-92-16,-1-5-506 15</inkml:trace>
  <inkml:trace contextRef="#ctx0" brushRef="#br0" timeOffset="671.51">1282 3820 805 0,'0'0'175'0,"0"0"-174"16,0 0 3-16,0 0 21 0,84-19 6 16,-40 12-18-16,4 1-10 15,4 2-3-15,-3-1-28 16,-8-5-159-16,-13-5-322 16</inkml:trace>
  <inkml:trace contextRef="#ctx0" brushRef="#br0" timeOffset="941.79">1741 3346 463 0,'0'0'320'0,"0"0"-291"16,0 0-21-1,0 0-8-15,0 0 1 0,-19 117 18 16,4-38 13-16,6 6 32 15,3-1-11-15,5-15-30 16,1-11 4-16,0-8-15 16,3-12 4-16,7-11-16 15,-1-5 8-15,3-8-5 16,0-5-3-16,0-1-9 16,0-7-70-16,0-1-49 15,-8-4-60-15</inkml:trace>
  <inkml:trace contextRef="#ctx0" brushRef="#br0" timeOffset="1098.36">1625 3796 928 0,'0'0'125'16,"0"0"-104"-16,0 0-14 16,0 0-1-16,91-34-2 15,-30 17-4-15,3 4 0 16,-4 4-26-16,-15 3-185 15,-14 3-233-15</inkml:trace>
  <inkml:trace contextRef="#ctx0" brushRef="#br0" timeOffset="1719.44">1989 3788 732 0,'0'0'79'0,"0"0"-78"0,106-39 6 15,-73 29 18-15,-11 3-5 16,-10 0 6-16,-3-1-15 16,-9 0-9-16,0-6-4 15,-10-1-35-15,-15-1-50 16,-4 4 49-16,2 6 38 16,5 5 1-16,7 1 40 15,6 0-5-15,3 17-20 16,1 5-12-16,5 8 10 15,0 2 17-15,3-1 3 16,16-1-18-16,4-3 3 0,6-4 3 16,-1-7-8-16,3-3-6 15,-1-7 0-15,0-6-6 16,-3 0 3-16,-5-6 6 16,1-17 2-16,-7-9-8 15,-10-11-5-15,-6-11-14 16,0-12-18-16,-12 2-21 15,-6 5 18-15,3 15 35 16,3 16 1-16,8 18 11 16,2 6 18-16,2 4 9 15,0 0-39-15,8 0-6 16,11 1 6-16,9 10 3 0,7 3 2 16,-1 0-5-16,-4 3 3 15,-2-1-5-15,-10-2 2 16,-6 3-4-16,-9 4-2 15,-3 6-3-15,0 1 6 16,-15 4 3-16,2-3 3 16,5-4 16-16,1-2 22 15,7-4-7-15,0-2 8 16,13 0-12-16,16-1-2 16,17-1 15-16,9-2-22 15,11-5-17-15,8 2-4 16,-8-3-21-16,-14-1-126 15,-21-6-212-15</inkml:trace>
  <inkml:trace contextRef="#ctx0" brushRef="#br0" timeOffset="3406.33">3372 3507 565 0,'0'0'58'16,"0"0"-50"-16,-91 6 20 16,48 23 17-16,-6 13 4 15,7 6 7-15,5 2-10 16,13-1-24-16,12-6-11 16,12-1-6-16,0-9 1 15,19-3-3-15,17-7 4 16,12-8 2-16,10-6 4 0,11-9-4 15,1 0-7 1,6-13-2-16,-7-8 4 0,-11-2-4 16,-12-3-19-16,-18 4-6 15,-16 1-2-15,-10 5 27 16,-2 5 3-16,-14 4 28 16,-11 4-18-16,-5 3-5 15,0 0-7-15,5 8 3 16,10 5 2-16,6 4-6 15,6-1-2-15,3 5 2 16,10-2-4-16,16 2 9 16,7-4-5-16,5-5 9 15,1-3-8-15,-3-7-1 16,-3-2-1-16,-8 0-15 16,-11 0-5-16,-8-12-10 0,-6-5-4 15,-8-2-18-15,-16 2 18 16,-3 1 35-16,3 2 7 15,7 8 28-15,9 3 24 16,8 2 15-16,0 1-18 16,2-2-43-16,20 0-10 15,15-3-3-15,15-1 7 16,8-1-4-16,3 0 0 16,-6-3 0-16,-10-2 0 15,-11-2-2-15,-9-7-1 16,-8-5 5-16,-5-13-5 15,-10-12-16-15,-4-8-28 16,0 2 21-16,-1 6 5 0,-8 14 13 16,3 11 5-16,0 12 0 15,1 8 6-15,1 6 15 16,1 0-20-16,-6 21-1 16,1 17-11-16,-5 15 11 15,4 12 4-15,5-1 3 16,2-2 10-16,2-9-9 15,0-7-1-15,8-11-6 16,6-10-1-16,0-9 4 16,1-7-1-16,-1-8-2 15,6-1 3-15,3-8 5 16,2-17 4-16,5-12-6 0,-3-11-2 16,-4-12-5-16,-3-9-4 15,-5-3 1-15,-6 8-6 16,-6 11-5-16,-3 22 14 15,0 14 0-15,0 12 5 16,0 5-5-16,0 0-1 16,-8 19-11-16,-5 18 5 15,-5 17 6-15,9 11 1 16,0 4 4-16,9-2 13 16,0-7-6-16,7-9-10 15,10-12 3-15,6-7-4 16,3-9 4-16,2-7-3 15,2-12 6-15,0-4-2 0,6 0 3 16,-3-14-2 0,0-11 1-16,-4-9-7 0,-3-5-4 15,-8-4-8-15,-3 2-3 16,-6 9 13-16,-5 16 2 16,-4 10 13-16,0 6 20 15,0 0-33-15,0 11-12 16,0 16-1-16,0 6 13 15,0 7 16-15,0-3-6 16,0-2-8-16,0-5-2 16,0-5 2-16,-3-6-2 15,-1-9-32-15,-1-10-137 0,-1 0-349 16</inkml:trace>
  <inkml:trace contextRef="#ctx0" brushRef="#br0" timeOffset="3538.98">4709 3496 371 0,'0'0'662'0,"0"0"-651"16,0 0-11-16,0 0-9 15,0 0-116-15,0 0-144 16,0-29-209-16</inkml:trace>
  <inkml:trace contextRef="#ctx0" brushRef="#br0" timeOffset="4472.97">4922 3538 613 0,'0'0'288'0,"0"0"-277"0,-83 32-8 15,44-13 22-15,8 1 36 16,11-8-21-16,17 5-29 16,3 2-10-16,5 6 2 15,17 6 0-15,5-1 0 16,1 3 2-16,-7 0 1 15,-9 0-6-15,-12-2-7 16,0-4 6-16,-12-6-5 16,-6-5 12-16,5-10 2 15,5-4-2-15,7-2 6 16,1 0 34-16,1-24-15 0,25-8-31 16,20-12-56-1,12 2 18-15,5 3 15 0,2 9-6 16,-2 5 29-16,-3 4-3 15,-12 3 3-15,-14 4 0 16,-15 4 6-16,-13 3 6 16,-6 4 24-16,0-1 10 15,0 1-38-15,-12 1-8 16,-7 2-9-16,-8 5-2 16,-4 17 3-16,1 12-3 15,3 1 9-15,11 2-6 16,5-5 2-16,11-3 5 15,0-5-2-15,9-6 2 0,11-6 0 16,8-9 2-16,3-3 0 16,2 0 2-16,1-15 0 15,-7-9-1-15,-6-2-2 16,-9-5-21-16,-6-5 4 16,-6-1-23-16,0-6 6 15,-6 4 22-15,-9 3-3 16,-4 9 15-16,1 9 21 15,9 11 2-15,0 7-1 16,1 0-16-16,1 7-6 16,-3 13-7-16,2 3 3 15,3 2 4-15,5-1 0 0,0-2 3 16,4 0-2-16,12-4 1 16,-1-3 1-16,4-3 2 15,-2-4-5-15,2-4 1 16,3-2-1-16,3-2 0 15,-2 0-17-15,3-4 1 16,-1-2 3-16,-3 4 6 16,-2 2 3-16,1 0 1 15,-6 10-7-15,-2 5-1 16,-4 5 11-16,-6-2-5 16,0 0 5-16,-3-5-2 15,0-2 2-15,0-7 3 16,0-3-1-16,0-1 1 15,0 0 3-15,2 0 5 16,5-5-7-16,6-15 0 0,8-6-3 16,7 4-1-16,5 5 2 15,-3 6 39-15,-3 8-15 16,-6 3-3-16,-2 0-9 16,-5 10-7-16,-1 7 1 15,-7 5-8-15,-4 4 0 16,-2 7 0-16,0-1-90 15,-11-11-236-15</inkml:trace>
  <inkml:trace contextRef="#ctx0" brushRef="#br0" timeOffset="5701.21">5968 3957 937 0,'0'0'177'16,"0"0"-177"-16,0 0-7 15,0 0 7-15,113-75 0 0,-78 53 0 16,-7 0 6-16,2-5-4 16,-6-5 2-16,-3-10-4 15,-5-11-16-15,-2-8-3 16,-7-2 7-16,-2 1 7 15,-4 10 5-15,3 13-3 16,-2 7 7-16,1 11-3 16,0 5-1-16,-2 4 2 15,-1 7 1-15,0 4-3 16,0 1-2-16,0 1-12 16,0 26-16-16,-13 16 20 15,-3 20 10-15,-5 12 3 16,1 3-2-16,1-5-1 15,8-11 2-15,8-12-2 0,3-8 0 16,0-13-2-16,8-7 4 16,12-11-1-16,6-9 6 15,7-2 4-15,7-9 4 16,1-15-4-16,-5-7-9 16,2-9 9-16,-6-9-9 15,-4-14 4-15,-7-6-6 16,-8-4-23-16,-2 4 14 15,-8 14-2-15,-2 16 11 16,1 12 0-16,-2 15 1 16,0 8 27-16,0 4-6 15,0 0-22-15,0 4-8 16,0 21-23-16,0 16 23 0,-5 16 8 16,-7 11 0-1,0-1 1-15,-3 0 2 0,-3-10-3 16,-1-14-2-16,6-12 2 15,2-14 0-15,5-11-3 16,6-6 7-16,0 0-4 16,2-4 17-16,23-21-8 15,14-10-9-15,6-1-14 16,4 4 10-16,-3 11 0 16,-4 11-1-16,3 10-2 15,-8 0 7-15,3 8-9 16,-4 7 3-16,-6 0 5 15,-6 2-3-15,-5-6 4 0,-1-4 3 16,-8-3 1 0,-5-4-3-16,3 0-1 0,-5-2-12 15,2-17-14-15,-2-9-40 16,-3-3-20-16,0 1 60 16,-5 10-3-16,-9 7 29 15,3 10 62-15,-2 3-20 16,0 2-8-16,-4 16-9 15,-1 9 4-15,2 5 2 16,5 6 11-16,8 1-3 16,3 0-23-16,6 1 4 15,21-3-10-15,8 1-3 16,8-7-3-16,6-9 6 0,3-7-10 16,-4-12-3-16,-7-3-69 15,-16-18-103-15,-24-17-120 16</inkml:trace>
  <inkml:trace contextRef="#ctx0" brushRef="#br0" timeOffset="5905.66">6019 3576 951 0,'0'0'103'15,"0"0"-85"-15,0 0 3 0,0 0-17 16,128-24-2-16,-40 8 0 16,20-1 0-16,6 5 0 15,-12-4-2-15,-26-8-240 16</inkml:trace>
  <inkml:trace contextRef="#ctx0" brushRef="#br0" timeOffset="6870.08">7413 3705 773 0,'0'0'75'16,"0"0"-25"-16,0 0-30 15,0 0-20-15,0 0-5 16,117-51 1-16,-81 64 3 15,-6 15-15-15,-11 6 3 16,-8 4-4-16,-11-1-2 0,0-4 12 16,0-5 7-16,-15-7-2 15,1-5 2-15,3-8-1 16,5-5 2-16,4-3 3 16,2 0 27-16,0-21 42 15,8-14-73-15,18-9-5 16,16-7 5-16,7 3 2 15,5 7-2-15,-7 14-10 16,-9 15 10-16,-13 12 0 16,-10 0-10-16,-7 14-8 15,-5 12 3-15,-3 4 15 16,0 0 0-16,-5-2 2 16,-5-6 0-16,-1-3-2 15,-2-6 2-15,7-6 2 16,0-3-4-16,3-4 6 15,3 0 5-15,1-13 30 0,21-21-2 16,9-12-39-16,9-6-3 16,5-1 3-16,-1 13 8 15,-6 13 2-15,-10 13 15 16,-10 12-5-16,-5 2-20 16,-5 10-8-16,0 13 8 15,-5 11 1-15,-3 4 10 16,0 2-3-16,0 1-5 15,-8 0-3-15,-1 2-9 16,1-6-110-16,4-11-165 16</inkml:trace>
  <inkml:trace contextRef="#ctx0" brushRef="#br0" timeOffset="7065.56">8503 3796 754 0,'0'0'64'0,"0"0"-56"16,-14 83 68-16,7-50-24 15,0-3-42-15,5-1-5 16,1-8-4-16,1 1 2 16,0-1-3-16,0-6-105 0,0-10-232 15</inkml:trace>
  <inkml:trace contextRef="#ctx0" brushRef="#br0" timeOffset="8006.96">9057 3753 340 0,'0'0'563'0,"0"0"-537"15,-105-2-10-15,74 14-11 16,10 5 7-16,9 1-12 16,3 1-10-16,9 2 10 15,0-2-1-15,0-1-1 0,12-5 0 16,4-5 1-16,4-1-2 16,3-7 3-16,0 0 5 15,2 0-4-15,4-13-2 16,4-4 3-16,1 1-7 15,4 2 11-15,1 8-14 16,0 4 8-16,-4 2-4 16,-3 4 2-16,-9 14-6 15,-10 1-2-15,-9 1 2 16,-4 0 2-16,0-4 6 16,-8-2 8-16,-6-1-3 15,-1-7-1-15,5-2-4 0,4-4 13 16,3 0-3-16,3-3 15 15,0-17 18-15,7-10-41 16,20-10 2-16,11-5 3 16,8-2-4-16,2 12-3 15,-4 9-8-15,-7 16 5 16,-5 10-1-16,-4 0-2 16,-1 14 0-16,-3 8-9 15,1 2 15-15,4-1 0 16,-1-2 0-16,3-1 2 15,4-4 0-15,1-9-2 16,4-4 5-16,-3-3-5 16,-4 0-11-16,-6-6-2 0,-11-13 8 15,-7-5-11 1,-9-4 2-16,0-1-8 0,-12-1 6 16,-9 5 16-16,-6 8 6 15,-3 8 1-15,2 9 3 16,0 0 3-16,1 12-8 15,2 14 4-15,7 1-9 16,3 3 1-16,9 5-1 16,4-2 3-16,2-3-3 15,3-4-1-15,15-5 1 16,6-8 0-16,5-5 4 16,5-7 2-16,0-1-1 0,-1-10-1 15,-8-18-1-15,-1-7 13 16,-3-13-8-16,-6-12-8 15,0-9 4-15,-3-8-9 16,-2 0 4-16,2 10 1 16,-4 19 8-16,-4 18 0 15,-1 18 19-15,-3 8 33 16,0 4-15-16,0 4-45 16,0 28-18-16,-10 22 11 15,-7 18 7-15,-1 8 29 16,2 0-3-16,6-5-13 15,0-6-6-15,6-2-7 16,1-8-1-16,3-7-5 16,0-14-84-16,0-16-206 15</inkml:trace>
  <inkml:trace contextRef="#ctx0" brushRef="#br0" timeOffset="8759.95">10449 3771 383 0,'0'0'554'0,"0"0"-508"15,0 0 11-15,-6-79 12 16,7 55-55-16,14 7-12 16,4 5-2-16,2 8-8 15,3 4-2-15,-4 10 2 16,-3 16-2-16,-8 10-1 15,-7 2 4-15,-2 1 5 16,0-6-1-16,-15-4 2 16,-1-4-5-16,0-6 6 0,2-6 0 15,5-4-5 1,1-7-10-16,7-2-4 0,1 0 8 16,0-19 9-16,9-13-30 15,17-8 9-15,10 1 23 16,9-2 2-16,-2 13-2 15,-4 9 0-15,-7 14-6 16,-7 5-1-16,-6 7 4 16,-7 15 0-16,-3 7-10 15,-7 2 13-15,-2 2 3 16,0-1-2-16,-9-6 0 16,-3-1 2-16,-2-8-3 0,2-4 6 15,0-5-3-15,4-4-1 16,5-3 2-16,3-1 2 15,0-11 15-15,17-19 24 16,15-11-43-16,8-7 1 16,9 1 4-16,-2 6 2 15,-7 12 21-15,-6 14-10 16,-10 11 6-16,-5 4-21 16,-4 1-5-16,-1 19 6 15,-5 7-5-15,-5 6 4 16,-4 4 1-16,0 3 4 15,0-4-9-15,-9 3-1 16,-4-4-11-16,-5-5-91 16,4-10-73-16,4-13-673 15</inkml:trace>
  <inkml:trace contextRef="#ctx0" brushRef="#br0" timeOffset="9094.04">11342 3916 980 0,'0'0'227'0,"0"0"-212"15,0 0-15-15,0 0-12 0,0 0-2 16,0 0 3-16,0 0-4 15,28 76-4-15,-32-40 6 16,-10-7 9-16,3-11 4 16,8-6 0-16,3-8-2 15,0-3 3-15,22-1-1 16,18 0 15-16,14 0 12 16,1 0-26-16,-4-4-1 15,-9 1-1-15,-10 2-37 16,-9 1-43-16,-14-5-70 15,-9-3-318-15</inkml:trace>
  <inkml:trace contextRef="#ctx0" brushRef="#br0" timeOffset="10262.45">12368 3501 675 0,'0'0'149'16,"0"0"-133"-16,0 0 6 15,-113-3 19-15,58 34-3 16,-2 10-10-16,12 2 6 16,16-4-24-16,19-3-9 15,10-3-2-15,5-1-2 16,23-6 3-16,11-9 3 15,10-3-3-15,8-7 1 16,5-3 3-16,-1-4-4 16,-6 0-40-16,-9-12 11 15,-13-6-15-15,-14 3 4 0,-10 1 19 16,-9 3 21-16,0 3 22 16,0 6 21-16,0 2 1 15,0 0-28-15,0 0-16 16,0 16-28-16,0 9 20 15,14 2 5-15,14 1 4 16,12-2-1-16,11-4 8 16,0-7-6-16,-3-3-2 15,-11-8 2-15,-13-3 0 16,-10-1 7-16,-9 0-7 16,-5-4 29-16,0-17 55 15,-21-11-81-15,-9-5 1 0,-9-6-3 16,-1 5 10-16,3 6-7 15,13 12 3-15,11 12-9 16,11 8-6-16,2 2-72 16,0 12-180-16,16 3-133 15</inkml:trace>
  <inkml:trace contextRef="#ctx0" brushRef="#br0" timeOffset="10816.84">12858 3729 476 0,'0'0'442'0,"0"0"-351"0,0 0-28 15,0 0-52-15,0 0-11 16,0 0-19-16,75-35 13 16,-53 56-5-16,-6 3-1 15,-4 3-13-15,-7-3-5 16,-5-3 4-16,0-1 11 15,0-2 0-15,-14-1 6 16,-1-4 1-16,5-3 3 16,1-7-3-16,8-3 8 15,1-3 18-15,4-20 17 16,18-8-30-16,10-1-3 16,7 5 7-16,4 5-9 15,-1 11 0-15,-5 9-2 16,-7 2-5-16,-8 0 5 0,-10 13-4 15,-6 6-11-15,-6 2 15 16,0 2-4-16,-10-1 5 16,-7-1 1-16,-4-2 0 15,-1-6 1-15,-2-1 3 16,4-6 1-16,7-4-4 16,9-2 3-16,4-9 11 15,11-16-2-15,21-14-13 16,11-4 0-16,9 4 5 15,2 7-2-15,-2 9 5 16,-5 12 3-16,-6 11-11 16,-8 0 11-16,-6 11-10 15,-9 10-1-15,-8 7 0 0,-4 1 0 16,-6 5 1-16,0 1-1 16,0 4 0-16,-4-4-47 15,-5-12-155-15</inkml:trace>
  <inkml:trace contextRef="#ctx0" brushRef="#br0" timeOffset="11447.16">13735 3849 861 0,'0'0'56'16,"0"0"-54"-16,0 0 0 15,0 0 6-15,0 0-5 16,0 0-2-16,58-7-1 16,-58-3-2-16,0-2-38 15,-1-4-45-15,-14 0-12 16,2-1 87-16,-1 3 10 16,2 6 23-16,5 4 31 15,4 4 14-15,-3 0-19 16,-2 8-49-16,0 18-4 15,3 8 4-15,5 6 17 16,0-1-5-16,5 1-9 16,17-6 12-16,1-8-10 0,6-6-5 15,-4-9 5 1,1-6 8-16,-2-5-1 0,-4 0-5 16,-2-4 8-16,0-17 5 15,2-6-3-15,-1-8-16 16,2-8-1-16,-3-4-6 15,0-6-29-15,-5 4 8 16,0 7 9-16,-8 11 2 16,-5 14 16-16,0 10 0 15,0 7-2-15,0 0-5 16,-6 8 6-16,-4 14-9 16,4 5 9-16,6 2 1 0,0 2-6 15,16 0 6-15,12 1 1 16,8 3 2-16,-2 2 3 15,-6-2-6-15,-6-3-2 16,-15-5 0-16,-7-5 0 16,0-4 1-16,-7-6 1 15,-15-2 27-15,-2-5 36 16,-2-3 9-16,7-2-13 16,2 0-41-16,13 0-18 15,4-17-54-15,10-7-287 16</inkml:trace>
  <inkml:trace contextRef="#ctx0" brushRef="#br0" timeOffset="12144.96">14532 4160 1081 0,'0'0'147'0,"0"0"-147"16,0 0-1-16,0 0 1 15,101-72 0-15,-62 49 4 16,-3-2 0-16,-1-5-4 16,0-9-27-16,-4-6-7 15,-2-12 18-15,-6-6-17 0,-1-6 7 16,-5-11-22-16,-3 1 6 15,-2 14 42-15,-6 15 1 16,-3 26 3-16,-3 17 4 16,0 7 28-16,0 0-27 15,0 14-9-15,-12 25-20 16,-11 18 18-16,-3 8 2 16,-1 1 0-16,6-5 3 15,4-7 0-15,8 0-1 16,4-6 0-16,5-3 2 15,0-9-3-15,0-9-1 16,11-9-2-16,6-10 2 16,7-8 1-16,4 0 0 0,3-15 12 15,-1-10 0 1,-4-6-10-16,-7 5 4 0,-7 2 3 16,-6 10-10-16,-3 7 1 15,-2 5-1-15,-1 2 0 16,0 0-9-16,2 15-28 15,2 8 27-15,5 5 6 16,3-1 4-16,3-2 4 16,0-6 2-16,4-4-5 15,-2-7 2-15,1-6 7 16,-3-2-8-16,-4 0 53 16,3-4 50-16,-2-17 4 15,-6-8-37-15,-6-8-38 0,0-2-8 16,-12 0-8-16,-5 9-9 15,0 8-9-15,-1 8-6 16,-5 7-45-16,-6 7-75 16,-9 0-77-16,-3 0-23 15,-1 4-256-15</inkml:trace>
  <inkml:trace contextRef="#ctx0" brushRef="#br0" timeOffset="12328.01">14527 3742 551 0,'0'0'547'16,"0"0"-451"-16,0 0-56 15,0 0 15-15,0 0-29 0,127-25-19 16,-58 18-3-16,7 1-4 16,-6 4-5-16,-12 2-79 15,-23-2-158-15,-26-10-753 16</inkml:trace>
  <inkml:trace contextRef="#ctx0" brushRef="#br0" timeOffset="13106.93">15309 3705 897 0,'0'0'92'0,"0"0"-74"16,0 0-9-16,0 0-9 16,90-9 0-16,-56 26-7 15,-3 8 1-15,-8 6-10 16,-11 3 7-16,-11-2 4 15,-1-2 4-15,0-9-1 16,-9-7-1-16,2-7 3 16,1-4 3-16,3-3 10 15,1 0 5-15,2 0 33 16,0-4 23-16,0-17-1 16,14-11-59-16,19-11-14 0,13-8 2 15,11-3-4 1,4 5-3-16,-2 10-58 0,-8 23-56 15,-18 10-54-15,-21 6-258 16</inkml:trace>
  <inkml:trace contextRef="#ctx0" brushRef="#br0" timeOffset="13902.68">15915 3809 488 0,'0'0'378'0,"0"0"-335"16,0 0-36-16,0 0 13 0,86-29 1 16,-71 16-1-1,0 0-19-15,-4-2-1 0,-7-4-1 16,-4-3-49-16,0 1-26 16,0 3 17-16,-12 1 35 15,2 7 24-15,2 5 21 16,4 4 20-16,1 1 6 15,0 6-47-15,-2 16 3 16,2 9-3-16,3 7 13 16,0 2 10-16,0-3-9 15,9-2 6-15,7-5-9 16,1-5 13-16,2-5 15 16,0-6-6-16,-5-9 3 15,-3-2 1-15,-5-3 3 0,0 0 2 16,6 0 19-16,1-15 8 15,6-12-30-15,0-6-20 16,-2-10-9-16,0-9-10 16,-5-14-3-16,-2-3 1 15,-5 10-44-15,-4 16 0 16,-1 20 45-16,0 16-6 16,0 7-4-16,0 0-3 15,0 3-12-15,0 22-17 16,3 14 16-16,11 10 27 15,5 2 2-15,2-2-1 16,1-3-1-16,-8-5 0 16,-7-5 2-16,-7-10-2 0,0-7-8 15,0-10 4-15,0-7 4 16,0-2 6-16,0 0-2 16,8 0 18-16,20-15-22 15,15-9-2-15,15-7-45 16,2-5 17-16,-9-3 16 15,-15-4-2-15,-11 0 16 16,-9-7 2-16,-4 1 0 16,-9 4-1-16,-3 6 13 15,0 9-6-15,0 11 21 16,-3 6-8-16,-2 9 8 16,3 4 2-16,2 0-31 0,-1 19-10 15,-4 23-30 1,0 19 39-16,2 16 1 0,3-2 1 15,0-5 3-15,0-7-3 16,0-4-1-16,5-11 1 16,-4-7-1-16,1-10-32 15,-2-13-102-15,0-15-152 16</inkml:trace>
  <inkml:trace contextRef="#ctx0" brushRef="#br0" timeOffset="14063.25">16452 3828 294 0,'0'0'774'0,"0"0"-694"16,0 0-72-1,0 0-2-15,137-5 16 0,-37-2 4 16,15 0-22-16,4-2-4 16,-13-3-138-16,-28-10-689 15</inkml:trace>
  <inkml:trace contextRef="#ctx0" brushRef="#br0" timeOffset="14810.26">17282 3371 814 0,'0'0'66'16,"0"0"-27"-16,0 0-39 16,0 0-25-16,-26 111 25 0,14-37 12 15,6 1-2 1,3-8-5-16,2-13-1 0,1-15-4 15,0-13 5-15,0-9-7 16,0-12 3-16,0-3-1 16,0-2 1-16,0 0 8 15,12-4 1-15,18-16-7 16,12-3 6-16,11-2-9 16,-2 7-21-16,-9 10 19 15,-13 8-27-15,-12 5 16 16,-14 17-15-16,-3 4-1 15,-10 5 23-15,-14-5 4 16,-4-1 2-16,-4-7 7 0,-1-5-2 16,0-8 55-1,2-3 4-15,5-2 13 0,4 0-23 16,8-9-34-16,9-8-20 16,5-8-68-16,18-6-271 15</inkml:trace>
  <inkml:trace contextRef="#ctx0" brushRef="#br0" timeOffset="15266.3">17584 3648 818 0,'0'0'192'15,"0"0"-192"-15,0 0-4 16,0 0-18-16,0 0 22 16,17 100 2-16,-1-72-2 15,3-1-1-15,4-4 0 16,3-6 1-16,-1-1 0 16,-1-5 7-16,-5-3-1 15,-6-6-2-15,-2-2-3 16,-2 0 0-16,-5-5 0 15,-1-15 2-15,-3-7-3 16,2-7 2-16,-1-9 5 16,2-8-7-16,2 2-3 0,1 7 3 15,2 15 3-15,-5 15 3 16,1 10 0-16,-1 2-3 16,3 14-3-16,4 15-23 15,2 12 23-15,3 5 32 16,3 4-19-16,-3-4 2 15,6-1-5-15,-1-4 7 16,-1-7-17-16,-1-9 0 16,2-7-2-16,-2-12-72 15,-2-6-145-15</inkml:trace>
  <inkml:trace contextRef="#ctx0" brushRef="#br0" timeOffset="15508.65">18166 3413 608 0,'0'0'262'15,"0"0"-164"-15,0 0-46 16,0 0-45-16,0 0 1 16,-6 94 9-16,6-41-3 15,0 0-7-15,11-3 2 16,14-8-5-16,2-6 13 15,6-10-5-15,-5-7-9 16,-1-7-1-16,-8-3-2 16,-4-7-91-16,-13-2-119 15</inkml:trace>
  <inkml:trace contextRef="#ctx0" brushRef="#br0" timeOffset="15666.23">18119 3662 864 0,'0'0'252'0,"0"0"-222"16,0 0 46-16,0 0 9 16,0 0-85-16,88-8 0 15,-11 2-4-15,12 4 3 16,-5-5-110-16,-18-5-203 0</inkml:trace>
  <inkml:trace contextRef="#ctx0" brushRef="#br0" timeOffset="16941.45">18585 3857 679 0,'0'0'166'15,"0"0"-155"-15,0 0 36 0,0 0 17 16,96-61-14-16,-77 49-22 15,2-2 0-15,0-2-7 16,-1-3-13-16,5-9-1 16,0-8-5-16,2-6-1 15,-3-5-1-15,-6-5-6 16,-2-1 4-16,-4-5-18 16,-3 0-3-16,-3 10 23 15,-5 11 4-15,-1 16-3 16,0 12 9-16,0 7 21 15,0 2-10-15,0 0-21 16,0 4-16-16,-11 24-22 16,-4 17 26-16,-5 18 12 15,4 7 7-15,3 5-4 0,7-3 0 16,6-7-2-16,0-10-1 16,7-14-1-16,11-11 1 15,4-6 4-15,2-11-4 16,2-4 8-16,2-8-7 15,0-1 12-15,-1-1-2 16,-2-17 0-16,-2-10-3 16,-1-10 7-16,-3-11-9 15,-2-15-6-15,-1-11 2 16,-2-3-5-16,-1 6 3 16,-5 11-1-16,-5 13-2 15,-3 12 6-15,0 9 3 0,0 10-5 16,0 7 14-16,0 7 1 15,0 3-1-15,0 0-15 16,0 24-28-16,-6 20-8 16,-3 18 36-16,-5 13 4 15,2 7 0-15,-2-1-3 16,2-3-1-16,-6-7 1 16,3-12-1-16,-2-17 2 15,5-15-4-15,8-16 4 16,4-10-2-16,0-1 9 15,0-4 6-15,12-21 16 16,12-14-31-16,9-12 2 16,5-3 0-16,-5 8-2 0,-4 15-3 15,-10 17 0-15,-7 14-3 16,0 0-5-16,1 14-19 16,5 10 22-16,-1 5 3 15,3 1 0-15,-1-3 5 16,3-5 0-16,2-5 6 15,1-5-4-15,2-8-2 16,-2-4 3-16,-2 0-3 16,-1-13-7-16,-5-11-4 15,-6-4 0-15,-6-2-20 16,-5 5 30-16,0 5-1 16,-3 9 2-16,-5 5 14 0,4 6 30 15,0 0-22 1,-4 6-22-16,-3 18-19 0,-2 8 19 15,4 4 2-15,9 1-2 16,0-3 5-16,5-1-4 16,17-4 1-16,9-3 3 15,8-5-5-15,7-8 8 16,2-9-8-16,1-4-20 16,-8-6-80-16,-19-22-78 15,-22-13-510-15</inkml:trace>
  <inkml:trace contextRef="#ctx0" brushRef="#br0" timeOffset="17144.9">18787 3438 932 0,'0'0'199'16,"0"0"-199"-16,0 0-8 15,137-6 8-15,-53-3 5 16,4 0-1-16,1 5-1 16,-2 4-3-16,-9 0-4 15,-12 0-191-15</inkml:trace>
  <inkml:trace contextRef="#ctx0" brushRef="#br0" timeOffset="17824.61">20661 3470 582 0,'0'0'106'0,"0"0"-52"0,0 0 31 16,0 0-19-16,-87-41-29 15,50 55-3-15,-4 22-8 16,5 11-6-16,10 4-11 16,11-3-2-16,15-6-7 15,0-7-6-15,25-6 6 16,14-8 7-16,16-9-2 16,5-9 8-16,3-3-7 15,-4-1-3-15,-7-12 0 16,-14-2 9-16,-13-2-11 15,-16-6 13-15,-9-5-14 16,0-10-18-16,-25-6-1 16,-12 1 18-16,-5 7 1 15,-3 12 4-15,5 12 1 0,10 10 10 16,8 2-15-16,11 2-5 16,6 14-9-16,5 10-31 15,13-3-93-15,21-5-110 16</inkml:trace>
  <inkml:trace contextRef="#ctx0" brushRef="#br0" timeOffset="18237.5">21007 3212 927 0,'0'0'92'15,"0"0"-92"-15,0 0-23 16,-14 80 23-16,4-34 0 16,4-2 2-16,2-3 6 15,1 0-8-15,1-3 1 16,1-4 5-16,-1-6-5 16,1-10-1-16,1-9 0 15,0-6-2-15,0-3-5 16,13 0-7-16,20-15 6 15,13 0 7-15,1 1-9 16,-4 9-1-16,-14 5 0 16,-10 0 6-16,-12 17-9 0,-7 3-2 15,0 3 6-15,-20-2 10 16,-6-2 8-16,-4-7 28 16,-3-3 27-16,3-4-3 15,2-5-3-15,6 0-18 16,8 0-9-16,3-8-24 15,11-7-6-15,0-7-81 16,17-8-191-16</inkml:trace>
  <inkml:trace contextRef="#ctx0" brushRef="#br0" timeOffset="18552.66">21561 3473 801 0,'0'0'168'16,"0"0"-148"-16,-85-12 19 16,43 12-9-16,4 15-12 15,11 4-3-15,14 9-15 16,9 1-3-16,4 4-4 16,10 1 7-16,15-1-1 15,8-3-3-15,-2 1 4 16,-6-6 4-16,-6-6-4 15,-13-5-4-15,-6-5 1 16,0-3 1-16,-20-2 2 16,-10-2 18-16,-8-2 22 15,1 0-12-15,5 0-3 0,12-1-23 16,12-11-2-16,8-7-96 16,16-6-483-16</inkml:trace>
  <inkml:trace contextRef="#ctx0" brushRef="#br0" timeOffset="19234.84">21744 3674 899 0,'0'0'76'0,"0"0"-66"0,0 0-9 16,0 0-1-16,107-28 3 15,-87 18-3-15,-5 0 0 16,-8-1 0-16,-7-2-27 16,0 0-20-16,-3 2-16 15,-12 1 54-15,0 4 9 16,-2 4 1-16,1 2 2 16,-1 0 6-16,2 7 7 15,-3 13-8-15,3 4 4 16,0 4 7-16,7 3 0 15,7 0-7-15,1 0-3 16,0 0 1-16,12-4-4 16,7-6 7-16,2-4-2 0,2-6-1 15,4-5-2-15,1-6 9 16,0 0-1-16,-1-2-8 16,0-14 1-16,-2-7 2 15,-7-8-8-15,-2-7 2 16,-8-9-5-16,-5-7 0 15,-3 2-10-15,0 8-13 16,-2 13 9-16,-11 13 10 16,-3 10 1-16,0 5 3 15,2 3-5-15,3 0 4 16,4 6-5-16,1 5-1 16,6 1-1-16,0 1 7 0,0 1-2 15,0-3 1-15,10-2 2 16,1-1-4-16,2-4 3 15,10-4 0-15,2 0 1 16,5 0 1-16,1-3 3 16,2-3-3-16,-2 6 4 15,-2 0 6-15,-3 5 0 16,-3 12-4-16,-7 8 1 16,1 2 7-16,-7 4-3 15,-2-2-3-15,-5 1-9 16,-2-2 6-16,-1-6-6 15,0-1-17-15,0-7-90 16,0-11-145-16</inkml:trace>
  <inkml:trace contextRef="#ctx0" brushRef="#br0" timeOffset="19544.57">22433 3589 746 0,'0'0'10'16,"14"73"2"-16,-4-28 5 16,2-3 2-16,-2-3 13 15,1-4-16-15,1-7 16 16,-5-10 1-16,-2-7-20 16,-4-5 5-16,1-6-13 15,-2 0 44-15,0 0 64 0,0-6 19 16,4-11-32-16,3-11-79 15,4-11-18-15,7-4 20 16,3-9-18-16,7-3-5 16,2 5 0-16,3 14-18 15,1 18-69-15,-2 16-94 16,-7 2-119-16,-17 14-483 16</inkml:trace>
  <inkml:trace contextRef="#ctx0" brushRef="#br0" timeOffset="20126.02">22797 3809 593 0,'0'0'159'0,"0"0"-157"15,0 0 5-15,0 0-3 16,85-36 15-16,-79 23 17 16,-4 2-36-16,-2 0-24 15,0 4-55-15,-8 1 55 16,-8 2 24-16,-4 4 4 15,3 0 15-15,2 11 3 16,1 6 3-16,4 3 10 16,2 3-9-16,7 2 19 15,1 3-32-15,0-2 22 16,18-1-7-16,4-5-5 16,3-4-10-16,4-6-3 0,1-6-4 15,-2-4 6 1,0 0 3-16,-5-8-9 0,-1-14 1 15,-6-9 2-15,-4-8-8 16,-5-4-1-16,-6-3-15 16,-1 2-5-16,0 7 16 15,0 13 4-15,0 10 6 16,0 8 11-16,0 6 18 16,3 0-8-16,9 0-27 15,9 2-14-15,13 10 14 16,5 5 4-16,1 2-3 15,-5 3-1-15,-9 1-4 16,-9 1 2-16,-11-1-6 0,-6 1-2 16,0 4-2-1,-11 1 12-15,-5 1 7 0,5-1-2 16,4-5 5-16,7-3-2 16,0-4 2-16,12-2 16 15,21-2-2-15,15-1 8 16,18 0-9-16,14-6-8 15,9 0-15-15,-2-1-3 16,-10 0-70-16,-14-5-93 16,-26-4-607-16</inkml:trace>
  <inkml:trace contextRef="#ctx0" brushRef="#br0" timeOffset="21508.42">1001 4690 599 0,'0'0'120'15,"0"0"-44"-15,0 0 10 16,-1-73-15-16,-12 60-18 15,-4 3-20-15,-2 2-19 16,-2 8-14-16,0 0 0 16,0 6-1-16,2 20-2 0,5 15-2 15,1 11 2-15,7 9 3 16,6 1 0-16,0-5 2 16,9-6 6-16,4-5-4 15,1-4 4-15,-1-6-6 16,-2-7-2-16,-3-5 3 15,0-4-2-15,-4-3-1 16,-4-1-63-16,0-3-56 16,-4-3-75-16,-15-7-246 15</inkml:trace>
  <inkml:trace contextRef="#ctx0" brushRef="#br0" timeOffset="21685.95">700 5052 835 0,'0'0'129'15,"0"0"-60"-15,0 0-15 16,0 0-9-16,0 0-8 16,99-39 2-16,-41 27-11 15,4 2-24-15,-2 4-4 16,-3 5-7-16,-5 1-74 16,-10 0-94-16,-17 0-187 15</inkml:trace>
  <inkml:trace contextRef="#ctx0" brushRef="#br0" timeOffset="22734.18">1148 4898 748 0,'0'0'87'16,"0"0"-86"-16,0 0 3 16,0 0 13-16,89-5-17 15,-71 35 0-15,-4 7 5 16,-10 2-4-16,-4-2 2 15,0-5-3-15,-1-9 6 16,-5-9 1-16,1-8 3 16,2-3 20-16,0-3-4 15,3 0 12-15,0-3-4 16,0-11 5-16,0-11-39 16,6-11-9-16,15-1 4 15,4 1-17-15,-2 9 18 0,1 10 4 16,-8 9 0-16,-6 8-1 15,1 0-8-15,1 9-5 16,-2 13 5-16,1 2 9 16,-1 1 0-16,1 0 7 15,1 1-2-15,2-5-5 16,4-3 3-16,5-7 1 16,1-4-2-16,1-5 3 15,0-2-4-15,-1 0-1 16,0-16 7-16,-6-5 0 15,-6-3-7-15,-9-7-4 16,-3-1-4-16,-6-3-13 16,-18 0 3-16,-4 6 9 0,-2 6 4 15,4 10-1-15,4 6 6 16,6 7 13-16,7 0-10 16,1 7-3-16,4 14-8 15,-1 2 3-15,5 4 3 16,0-1 1-16,0-4 1 15,11-4 0-15,1-5 0 16,-2-4 0-16,2-4 0 16,0-2 0-16,0-3 4 15,3 0-2-15,6-6-2 16,7-18 34-16,6-4-5 16,2-1-6-16,-3 2-22 0,-6 5-2 15,0 10 4-15,-9 6-6 16,3 6-10-16,-5 2-1 15,-4 18 10-15,0 6-8 16,-3 1 11-16,-5 0-2 16,-4-3 2-16,0-6 0 15,0-7 1-15,0-5 0 16,0-3-1-16,0-3 1 16,0 0 3-16,0-3 8 15,8-16-11-15,8-11-1 16,7-5-11-16,5 0 10 15,8 3 3-15,-2 9-1 0,-1 9 0 16,-5 9-3 0,-8 5 1-16,-3 0-2 0,-9 11-5 15,-2 5-4-15,-6 4 6 16,0 2-1-16,0-3 8 16,-3 0 0-16,-9-3-3 15,-1-5 3-15,2-2 0 16,5-7 0-16,6-2 3 15,0-7 11-15,21-20 32 16,13-14-37-16,8-4-8 16,5 0 9-16,2 3 11 15,-2 13 14-15,-8 10 3 16,-6 13-30-16,-11 6 4 0,-7 7-12 16,-6 20-3-1,-3 10 3-15,-6 8 4 0,0 5 0 16,0-1-8-16,-10 2-20 15,-2-5-109-15,0-12-174 16</inkml:trace>
  <inkml:trace contextRef="#ctx0" brushRef="#br0" timeOffset="23166.02">3196 4676 905 0,'0'0'51'0,"0"0"-26"15,-82-15 42-15,45 21-13 16,2 16-25-16,9 5-11 15,8 1-11-15,15-1-6 16,3 0-2-16,3 1-2 16,24-3 3-16,11-1 7 15,10-1-6-15,4-1 2 16,0 0-6-16,-10 4 3 16,-9 4-21-16,-14 0 10 15,-11 1-2-15,-8-5 2 0,-2-2 9 16,-18-10 2-16,-9-2 36 15,-2-5 57-15,-3-4 12 16,1-3 9-16,2 0-26 16,5-2-47-16,2-10-31 15,5-5-10-15,4-5-89 16,15-3-169-16,0-3-482 16</inkml:trace>
  <inkml:trace contextRef="#ctx0" brushRef="#br0" timeOffset="23953.82">3958 4536 357 0,'0'0'333'0,"0"0"-276"15,-91-54 7-15,53 44-20 16,2 5-19-16,13 5 24 16,7 0-14-16,7 0-9 0,3 19-26 15,6 12 1-15,0 16-1 16,3 11 12-16,15 8 1 15,4 7 22-15,1 0-14 16,-5-6 1-16,-2-7-18 16,-5-6 5-16,-5-6-9 15,1-7 4-15,-3-7-3 16,-4-9 0-16,0-4-1 16,0-11-29-16,0-1-48 15,-14-7-47-15,-6-2-51 16,-4-2-334-16</inkml:trace>
  <inkml:trace contextRef="#ctx0" brushRef="#br0" timeOffset="24137.33">3642 5010 622 0,'0'0'314'16,"0"0"-244"-16,0 0-21 16,0 0 18-16,0 0-1 15,0 0-23-15,70-29-26 16,-22 19-7-16,10 0-6 15,2 2-3-15,1 1-1 16,-7 1-79-16,-12 0-51 16,-17 2-86-16,-13-3-288 15</inkml:trace>
  <inkml:trace contextRef="#ctx0" brushRef="#br0" timeOffset="24445.51">4005 4844 644 0,'0'0'149'15,"0"0"-133"-15,0 0-12 16,0 0 14-16,83 17-11 16,-53 10 2-16,-2 2-2 15,-8 4-1-15,-4-4-2 16,-10-5-7-16,-3-8 8 16,-3-6-5-16,0-9 0 15,0-1 22-15,0 0 19 16,0 0 34-16,0 0 34 15,0-4-1-15,0-12-26 16,8-8-63-16,7-9-19 16,7-7-2-16,6 0 1 0,8 1-7 15,1 8-29 1,4 10-35-16,0 8-23 0,-3 8-34 16,-4 5-18-16,-7 0-49 15,-7 0-164-15</inkml:trace>
  <inkml:trace contextRef="#ctx0" brushRef="#br0" timeOffset="25146.89">4582 4755 620 0,'0'0'174'16,"0"0"-93"-16,0 0 2 15,0 0-26-15,0 0-24 16,0 0-11-16,-60 30-12 16,35-2-3-16,0 6-7 15,7 1 0-15,3-3-2 16,9 1 2-16,3-7-3 0,3-6 3 15,0-4 0-15,9-5-1 16,9-5-2-16,1-6-6 16,5 0-7-16,0 0-3 15,3-15-9-15,-9-4 9 16,1-6-6-16,-6-6-10 16,-4-6-3-16,-4 1 5 15,-2 7 28-15,-3 8 5 16,3 11 26-16,0 9 8 15,2 1-34-15,5 5-8 16,2 18-4-16,4 10 10 16,-2 3 1-16,-4 1 1 0,0-3-2 15,-4-7 4-15,-1-5 0 16,-2-5-2-16,-3-5 1 16,3-7-1-16,-1-5 0 15,-1 0 0-15,3-5 2 16,2-15-2-16,5-7-7 15,5-6 3-15,2 1 3 16,3 0-1-16,1 5 2 16,-1 7-2-16,1 7 2 15,-1 10-4-15,-4 3 4 16,1 7-12-16,-6 15 2 16,-5 5 5-16,-1 5-6 15,-3-1 11-15,-3 0 2 0,0-5-2 16,0-5 0-16,0-6 6 15,0-7-6-15,0-5-1 16,0-3 1-16,0 0 0 16,0-5 13-16,0-15 14 15,0-9-23-15,15-3-2 16,7-2 1-16,5 1 4 16,0 8-2-16,6 6 13 15,-3 12-6-15,-5 7-6 16,-1 0 4-16,-3 13 1 15,-5 11-10-15,-5 5 22 16,-2 6-17-16,-2 1-3 0,-1 1-6 16,3-5 0-16,-3-7-146 15,-3-7-383-15</inkml:trace>
  <inkml:trace contextRef="#ctx0" brushRef="#br0" timeOffset="25746.61">5382 4997 814 0,'0'0'160'0,"0"0"-160"16,83-34 5-16,-44 22-5 0,-3 3 2 15,-9 3-2 1,-11 0 2-16,-7 4-2 0,-9-3 0 15,0-2-23-15,-7-2-39 16,-13-1-24-16,-5-1 70 16,3 4 16-16,2 1 12 15,7 4 28-15,7 2 9 16,4 0 2-16,2 0-24 16,0 4-27-16,0 14 5 15,0 8-4-15,0 1 13 16,2-2-2-16,10 1-6 15,6-4 2-15,-2-3-8 0,2-7 6 16,4-3-5 0,-2-7-1-16,4-2 6 0,1 0 5 15,-3-13 11-15,-2-9 7 16,-2-6-2-16,-6-7-13 16,-2-4-7-16,-1 0-7 15,-3 5-2-15,0 9-4 16,1 9 2-16,-2 9 4 15,4 5-12-15,3 2-13 16,7 0-16-16,3 16 26 16,-2 11 4-16,2 10-2 15,-2 5 11-15,-2 2-2 16,-4-1 4-16,-6-3 0 16,-5-9-3-16,-3-8 0 15,0-10 3-15,-6-2 2 0,-13-5 33 16,-7-2 30-16,-8-1 12 15,-6-3-57-15,1 0-20 16,-3-7-116-16,0-21-728 16</inkml:trace>
  <inkml:trace contextRef="#ctx0" brushRef="#br0" timeOffset="26524.53">6545 4757 655 0,'0'0'75'0,"0"0"-48"15,0 0 35-15,-22-87-21 0,8 74-9 16,7 4 14-16,1 4-32 16,5 5 0-16,-2 0-7 15,-3 18-7-15,-4 28-20 16,-3 18 20-16,1 12 5 16,2 3 9-16,6-2-3 15,1-1-3-15,1-7 3 16,1-7-4-16,1-11 13 15,0-11-14-15,0-7 1 16,0-11-7-16,0-5-4 16,0-6-22-16,0-9-105 15,0-2-39-15,-17 0-325 16</inkml:trace>
  <inkml:trace contextRef="#ctx0" brushRef="#br0" timeOffset="26700.06">6266 5168 866 0,'0'0'120'16,"0"0"-71"-16,0 0 9 16,0 0-9-16,0 0-24 15,133-53 7-15,-70 41-5 16,6 1-27-16,-4 3-6 16,-2 2 3-16,-5 4-74 15,-10-2-105-15,-15-2-241 16</inkml:trace>
  <inkml:trace contextRef="#ctx0" brushRef="#br0" timeOffset="27670.56">6817 5111 618 0,'0'0'297'0,"0"0"-284"16,0 0-11-16,98-23 48 15,-62 9-23-15,-6 0-16 16,-9 4 0-16,-6 2-10 15,-12 1 0-15,-3-2-1 16,0-1-34-16,-9-1-61 16,-13-2 68-16,-4 3 9 15,0 4 16-15,4 3 2 0,5 1 1 16,6 2 21 0,4 0 9-16,5 0-8 0,-1 11-23 15,3 6 7-15,0 4-4 16,3 1 0-16,18 2 3 15,6-5 5-15,8 0-3 16,9-7-5-16,2-5 1 16,6-5 2-16,-2-2-2 15,-7 0 4-15,-12-4-8 16,-11-11-18-16,-8-3 10 16,-11-3 3-16,-1-4-14 15,-1 3-24-15,-19 5 30 16,2 3 13-16,-1 6 10 15,3 4 8-15,7 4-6 0,3 0-6 16,1 4-2-16,4 16-3 16,1 5 1-16,0 8 4 15,7-3 6-15,12 2 0 16,6-2-2-16,3-7-2 16,2-2 4-16,3-6 0 15,-1-8-9-15,0-7 10 16,-1 0-6-16,0-4 12 15,-1-19-4-15,0-10 14 16,-2-9-10-16,-4-9-19 16,-5-7 11-16,-5-8-6 15,-5-3-5-15,0-1 1 16,-3 7-3-16,-2 20 5 0,-2 15-1 16,-2 18 8-16,0 8 12 15,0 2 0-15,0 0-22 16,0 14-13-16,0 23-10 15,0 16 15-15,0 16 8 16,0 6 11-16,0-5-3 16,6-1 2-16,6-10 1 15,4-7-2-15,3-15-5 16,2-13 2-16,-3-11-2 16,-3-9 15-16,-3-4-2 15,2 0 9-15,2-14 19 16,3-13 19-16,-1-10-30 0,-3-10-31 15,-6 0 1 1,-3 4-4-16,-3 9-13 0,-1 15 11 16,-1 10 2-16,-1 8-5 15,2 1-17-15,6 0-21 16,3 10-42-16,13 11 50 16,6 8 31-16,4 6-3 15,-1 3 2-15,-3-1 1 16,-10-6 3-16,-11-7-9 15,-6-7 10-15,-3-3 3 16,-6-6 11-16,-17 2 2 16,-9-5 46-16,-1-1-23 15,5-4-27-15,6 0-12 0,16-2-49 16,6-22-189 0,13-8-767-16</inkml:trace>
  <inkml:trace contextRef="#ctx0" brushRef="#br0" timeOffset="29042.68">8494 5228 1081 0,'0'0'241'16,"0"0"-241"-16,0 0-13 0,0 0 2 15,115-77 11-15,-79 57-5 16,-7-2 2-16,-3-5-22 16,-5-3-21-16,-6-11 23 15,-9-2-5-15,-5-9 10 16,-1-3-12-16,0-4 26 16,0-2 4-16,0 8 2 15,-3 10 1-15,0 15 5 16,2 14 15-16,-1 9-11 15,2 5 4-15,-3 0-16 16,3 12-13-16,-6 23-6 16,3 18 16-16,-4 14 3 15,2 6 5-15,2-2-2 16,3-7-2-16,0-3 0 0,0-9 0 16,9-4 0-16,3-12-1 15,2-9 0-15,-2-11 1 16,-1-9-1-16,-2-6 5 15,2-1-3-15,5-1 13 16,5-21-2-16,2-10 9 16,3-12-7-16,-2-10-7 15,-3-9-3-15,-3-8-5 16,0-8 0-16,-1 3-1 16,-3 11-1-16,-3 18 2 15,-5 19 2-15,-3 17 3 16,-3 10-1-16,0 1-4 0,0 14-24 15,0 25-14-15,-8 22 35 16,-5 12 3-16,-5 2 1 16,-2-1-1-16,-6-2-2 15,-3-10 2-15,2-7 1 16,5-16-1-16,9-17 0 16,2-12 0-16,7-10 0 15,4 0 6-15,0 0 8 16,0-14 9-16,0-15-19 15,10-12-4-15,11-6-2 16,7 3 2-16,4 7-3 16,-4 14 1-16,-6 12-3 15,-5 11-3-15,-1 0-5 16,-1 4 0-16,5 13 4 16,0 4 0-16,2 2 9 0,-2 2 0 15,3-6 0-15,-4-4 3 16,2-5-3-16,-3-10 3 15,0 0 4-15,0 0-7 16,-3-8 0-16,-1-14-2 16,-3-2-8-16,-8-3 8 15,-3 0-9-15,0 5-1 16,-12 7 9-16,-3 3 3 16,2 9 6-16,-7 3-6 15,1 0-2-15,-2 10-4 16,2 10 1-16,5 2-1 15,7 1-3-15,2 1 9 0,5-4 0 16,0-5-2-16,5-2 2 16,7-5-4-16,4-3-4 15,-1-5 8-15,7 0-2 16,-4-2-2-16,2-16 2 16,-4 0 0-16,-4-3 2 15,-1-1-1-15,-1 5 6 16,-6 7-2-16,1 4 0 15,-4 4 7-15,2 2 2 16,0 0-12-16,6 4-8 16,5 14-5-16,6 7 13 15,2 3 14-15,4 0-7 16,1-3-2-16,3-5-1 0,-3-4 7 16,-2-8 5-1,-7-5-4-15,-2-3 9 0,0 0 7 16,-2-18-2-16,1-8 11 15,2-9-31-15,-4-8 10 16,2-8-14-16,-3-10 6 16,0-5-7-16,0-6 1 15,-5 6 0-15,-4 14 3 16,-1 17 13-16,-2 19 17 16,0 13-10-16,0 3-13 15,0 1-12-15,0 29-18 16,-8 16-2-16,-1 18 20 0,2 4 2 15,6-4 4-15,1-6-1 16,0-9-5-16,0-7-3 16,5-11 2-16,0-7-15 15,-2-10-129-15,-3-9-17 16,0-5-93-16,0-11-544 16</inkml:trace>
  <inkml:trace contextRef="#ctx0" brushRef="#br0" timeOffset="29196.27">9499 4895 879 0,'0'0'246'0,"0"0"-191"15,0 0 15-15,0 0-36 16,0 0-28-16,116-31-9 16,-52 24 3-16,-11 4-54 0,-21 0-166 15,-29 0-269-15</inkml:trace>
  <inkml:trace contextRef="#ctx0" brushRef="#br0" timeOffset="29429.65">8367 4909 1056 0,'0'0'307'0,"0"0"-288"16,0 0-17-16,88-28-2 16,-13 8 2-16,14 4 4 15,7 5-6-15,-8 11-6 16,-15 0-62-16,-24 0-180 16,-22 0-311-16</inkml:trace>
  <inkml:trace contextRef="#ctx0" brushRef="#br0" timeOffset="30535.97">10449 4930 368 0,'0'0'501'0,"0"0"-451"15,0 0 15-15,0 0 36 0,0 0-34 16,0 0-8-16,0 0-33 15,5-32-26-15,21 32-16 16,5 0 9-16,-1 15-4 16,-5 8-2-16,-10 8-6 15,-9 0 15-15,-6 1-6 16,0-3 3-16,0-6 2 16,-9-6 5-16,2-5 3 15,2-6-3-15,4-2 0 16,1-4 4-16,0 0 7 15,0-7 6-15,4-19-9 16,17-10-8-16,10-6-5 16,8 0 4-16,6 8-5 15,-5 6-2-15,-8 14 8 16,-10 10-11-16,-8 4 1 0,-3 7-7 16,-5 17 7-16,-6 5 10 15,0 5-2-15,0 1 5 16,-7-4-3-16,-5-1 1 15,1-9-1-15,4-5 3 16,-1-5-2-16,7-8 0 16,1-3 1-16,0 0 9 15,1-15 3-15,19-15-14 16,5-12 1-16,7 1-1 16,5 0 5-16,-1 7-3 15,-3 11 17-15,-8 11-12 16,-9 9 2-16,-5 3-9 0,-5 3-9 15,0 15 6 1,3 5 2-16,-6 5 1 0,-2 4 2 16,-1 4-2-16,0-1-5 15,2 0-38-15,2-7-109 16,2-9-278-16</inkml:trace>
  <inkml:trace contextRef="#ctx0" brushRef="#br0" timeOffset="30748.4">11411 5003 119 0,'0'0'837'0,"0"0"-788"16,0 0-37-16,0 0-9 0,0 0 18 15,-6 78 21-15,-3-48-14 16,6 4-17-16,1-3-11 15,1-2 0-15,-1 2-9 16,1-6-113-16,-2-5-129 16</inkml:trace>
  <inkml:trace contextRef="#ctx0" brushRef="#br0" timeOffset="31766.53">12007 4973 915 0,'0'0'25'16,"-81"-14"-8"-16,43 14 17 16,8 2 12-16,7 18-37 15,6 4-9-15,8 3-3 16,5 0 2-16,4-4-2 15,0-1 1-15,16-5-4 16,5-6 1-16,0-4 5 16,3-3 6-16,-2-4-6 15,0 0 0-15,-2 0-1 16,2-8 0-16,2-8-5 0,0-2-2 16,3 1 4-16,-3 3 0 15,-1 7 0-15,0 5-6 16,-2 2 8-16,1 0-5 15,-4 17-1-15,-5 2 8 16,-3 1-10-16,-6 2 2 16,-1-2 8-16,-3-5 4 15,0-3-1-15,0-4 1 16,-6-5-1-16,3-3-2 16,0 0 11-16,3 0 0 15,0-11 30-15,0-11-31 16,13-11-6-16,19-12-5 0,14-5 0 15,8-1 1 1,1 6-5-16,-6 11 15 0,-4 13-14 16,-11 14 3-16,-9 7-4 15,-2 4-12-15,-4 18 5 16,1 10 5-16,-4 8 6 16,2 0 0-16,2 0 5 15,6-5-7-15,7-9 5 16,6-7 7-16,0-9-9 15,0-5 5-15,-4-5-1 16,-3 0-3-16,-5-12-1 16,-5-10 8-16,-7-3-3 15,-6-6 3-15,-9-2-9 0,0-3-8 16,-9 5 4 0,-11 6 4-16,-4 6 6 0,1 8-3 15,-3 8 8-15,-2 3-2 16,-2 6-4-16,-1 15 1 15,4 9-4-15,4 3 4 16,10 3-4-16,7 1 3 16,6-4 4-16,0-4-8 15,16-6-1-15,4-8-2 16,7-3 1-16,3-6 2 16,3-6-1-16,-1 0 9 15,0-12-6-15,-2-12 8 16,-5-5-6-16,-4-11 3 15,-5-5-8-15,-4-8 3 0,-3-4-9 16,-3 0 9-16,3 7-11 16,-5 6 16-16,1 16-4 15,-4 11 28-15,-1 12 28 16,0 5-11-16,0 0-48 16,0 16-1-16,0 22-28 15,-1 13 28-15,-8 12 15 16,2 5 26-16,1-2-27 15,4-5-12-15,2-5-1 16,0-8-1-16,0-7-15 16,2-9-105-16,8-11-110 15,3-14-656-15</inkml:trace>
  <inkml:trace contextRef="#ctx0" brushRef="#br0" timeOffset="32402.48">13338 5003 1103 0,'0'0'101'0,"0"0"-96"15,0 0 6-15,0 0-11 16,57-74-12-16,-24 74 10 0,1 3-8 15,-2 21-4 1,-6 9-1-16,-8 7-8 0,-10-1 9 16,-8-3-1-16,0-5-1 15,0-9 13-15,-2-6 1 16,-2-8 2-16,1-5-1 16,3-2-1-16,0-1 2 15,0 0 9-15,0-1-3 16,0-19-6-16,3-6-2 15,16-7 0-15,11 1 2 16,3 1 0-16,2 8-2 16,-5 10 1-16,-6 10 1 15,-1 3-17-15,-7 8 16 16,-4 16-11-16,-7 4-3 16,-5 3 11-16,0 0 4 0,0-3-8 15,-8-7 7-15,-3-5 2 16,4-8 2-16,3-5-1 15,1-3 2-15,3 0 1 16,0 0-4-16,0-15 26 16,0-10-16-16,20-10-4 15,9-7 2-15,4-3-1 16,4 4 13-16,-3 7 2 16,-4 12 7-16,-6 14-15 15,-9 6 2-15,-3 2-17 16,-5 2-5-16,-1 18-15 15,-1 11 16-15,-4 7 4 0,-1 3 11 16,0 0-10-16,-6-3-1 16,-9-3-4-16,-4-2-53 15,-5-8-86-15,5-9-165 16</inkml:trace>
  <inkml:trace contextRef="#ctx0" brushRef="#br0" timeOffset="32763.04">14168 5167 1002 0,'0'0'158'0,"0"0"-135"15,0 0-23-15,0 0-2 16,0 0-12-16,0 0 5 16,69 58-11-16,-69-20 14 15,0-3 6-15,-2-4 1 16,-7-9-1-16,4-8 4 16,4-7-4-16,1-4 0 15,3-2 7-15,24-1-6 16,16 0 26-16,12 0-4 0,3 0-14 15,-4 0-9-15,-10 0-19 16,-12 0-14-16,-11 0-37 16,-16 0-56-16,-5-7-173 15</inkml:trace>
  <inkml:trace contextRef="#ctx0" brushRef="#br0" timeOffset="34251.22">15046 5078 856 0,'0'0'56'16,"0"0"-51"-16,-101 36 0 15,58-4 5-15,8 0-10 16,10-1 0-16,15-5-1 16,7-5-1-16,3-5-15 15,6-9-13-15,17-7-4 16,7 0 20-16,0-3 7 15,-4-13 2-15,-4-2 1 16,-6-3 0-16,-5-3 8 16,-4-1-6-16,-2 1 4 15,-2 8 11-15,-2 6 36 0,-1 5 31 16,3 5-24-16,-3 0-48 16,3 0-8-16,5 12-17 15,2 7 6-15,5 6 11 16,0 0 12-16,0 0-2 15,-3-3-2-15,-1-4-7 16,-3-7 2-16,-3-4 2 16,-2-4 2-16,-2-3 3 15,1 0 3-15,-1 0 4 16,1 0 16-16,1-14 29 16,1-7-1-16,0-11-60 15,-1-9 2-15,-3-7-3 0,0-6-11 16,0 0-1-1,-7 7-1-15,-5 13 3 0,0 11 10 16,0 11 0-16,5 9 2 16,7 3 2-16,0 0-4 15,-2 0-7-15,-1 6-11 16,0 11-1-16,-1 5 19 16,2-2 0-16,2-4-5 15,0-5 4-15,0-3 1 16,0-6-3-16,2-2-3 15,8 0-1-15,10 0 7 16,7-8 4-16,13-6 2 16,2-1-3-16,-3 2 3 0,-10 6-9 15,-5 3 3-15,-8 4-2 16,-5 2-10-16,0 15 2 16,-1 7 0-16,-4 4 10 15,0 5 0-15,0-1-3 16,0-1 4-16,3-6-1 15,3-7 9-15,2-4-7 16,5-4-2-16,0-6 0 16,3-4 11-16,1 0-6 15,4 0-4-15,-2-13 4 16,-3-3-5-16,-8-4 0 16,-8-2-10-16,-6-2-9 0,0 5-15 15,-6 3 26 1,-6 6 8-16,-2 8 5 0,2 2-1 15,-2 1-4-15,-1 20 0 16,0 4 0-16,7 6 8 16,5 1-3-16,3 0 6 15,0-1 7-15,9-3-9 16,12-3 6-16,7-3-2 16,7-1 6-16,9-7-4 15,10-3 2-15,6-5 9 16,1-5-12-16,-7-1-3 15,-7 0-11-15,-12-3-2 16,-13-13-89-16,-10-12-95 0,-12-7-727 16</inkml:trace>
  <inkml:trace contextRef="#ctx0" brushRef="#br0" timeOffset="35480.89">16128 4923 850 0,'0'0'116'0,"0"0"-17"15,0 0 17-15,0 0-46 16,0 0-70-16,0 0-21 16,20 6-17-16,2 22 37 15,0 6 0-15,-9 3-7 16,-2-5 1-16,-8-7 1 16,-3-7-2-16,0-7 7 0,0-6-6 15,0-3 3-15,0-2-2 16,-3 0 3-16,-4 0 2 15,1 0-7-15,4-12 7 16,2-9 1-16,0-6-17 16,23 0-5-16,5 2-3 15,6 7 0-15,-2 12 22 16,-1 6 3-16,-6 0-8 16,-6 18-2-16,-6 8 7 15,-7 4-6-15,-6 2 6 16,0-1 3-16,-6-5 0 15,-7-7 2-15,2-5-1 16,0-3 1-16,3-3-2 0,0-5 4 16,5-2-3-1,3-1 6-15,0 0 12 0,0-7 37 16,0-16-32-16,12-8-16 16,12-8-3-16,9-5-2 15,8 3 5-15,3 7-6 16,-5 12 2-16,-11 10-2 15,-9 9 2-15,-5 3-8 16,-4 3-7-16,-1 17 3 16,-1 7 8-16,-2 4 0 15,-2 3 12-15,0-2-8 16,-1-2-1-16,3-7-3 16,2-7 0-16,7-2 5 15,6-8-3-15,17-6 1 0,10 0 3 16,6-10 0-16,-5-11-6 15,-10-6 0-15,-12-1 3 16,-14-2-1-16,-7 4 13 16,-6 4-6-16,0 8 16 15,-6 6 7-15,-9 5-31 16,-6 3-1-16,-2 3-1 16,-1 16-14-16,6 6 4 15,6 5-2-15,11-4 2 16,1-1 9-16,10-2-3 15,16-8-1-15,10-3 6 16,5-7 2-16,2-5 10 16,-1 0-10-16,-11 0 9 0,-9-10-1 15,-8-4 16 1,-10-5 28-16,-4-11-11 0,0-3-39 16,-20-5 0-16,-13-1-8 15,-8 10 4-15,4 9-34 16,3 14-19-16,7 6-77 15,12 0-97-15,14 7-504 16</inkml:trace>
  <inkml:trace contextRef="#ctx0" brushRef="#br0" timeOffset="35832.54">17220 4929 531 0,'0'0'502'16,"0"0"-480"-16,0 0-22 16,0 0-11-16,24 93 11 15,-5-52 11-15,0-3 7 16,3-4 2-16,-4-6-13 16,-3-7 0-16,-7-10 7 15,0-5-6-15,-5-4 2 16,-3-2 16-16,0 0 25 15,0 0 44-15,0 0 5 16,0-12-3-16,1-15-5 0,6-12-81 16,3-13-11-1,2-5 1-15,3 2-2 0,0 5 1 16,-2 16-24-16,-2 11-39 16,-1 11-48-16,-2 10-63 15,1 2-50-15,-3 0-50 16,0 5-171-16</inkml:trace>
  <inkml:trace contextRef="#ctx0" brushRef="#br0" timeOffset="35985.73">17562 4906 472 0,'0'0'128'0,"0"0"-110"16,0 0 95-16,16 83-16 16,-10-49-50-16,-4 0-11 15,-2 0-19-15,0-4-9 0,0-3-5 16,0-5-3-16,0-7-50 15,0-9-129-15,-6-6-469 16</inkml:trace>
  <inkml:trace contextRef="#ctx0" brushRef="#br0" timeOffset="36135.33">17608 4777 980 0,'0'0'103'0,"0"0"-69"15,0 0-34-15,0 0-4 16,0 0-24-16,0 0-89 16,41 58 26-16,-26-26-272 0</inkml:trace>
  <inkml:trace contextRef="#ctx0" brushRef="#br0" timeOffset="36926.21">17644 4991 792 0,'0'0'127'16,"0"0"-80"-16,0 0 46 16,0 0-29-16,0 0-56 15,0 0-8-15,97-51-12 16,-75 67-3-16,-5 7-1 16,-5 7 10-16,-8 0 6 0,-4-5 0 15,0-5 1 1,0-5 1-16,-6-5-2 0,-1-4 4 15,-5-4 1-15,6 0-2 16,0-2 4-16,4 0 3 16,2 0 1-16,0-10 3 15,3-18-3-15,20-11-11 16,9-6-5-16,9-1 5 16,-1 6 1-16,-6 11 1 15,-5 12-1-15,-7 11 3 16,-7 6-4-16,0 0-9 15,-3 18-7-15,3 11 6 16,-3 7 10-16,4 7 9 0,1 0-6 16,7-4 2-1,5-7-2-15,6-6 2 0,5-8-1 16,8-8 7-16,2-7-7 16,0-3-3-16,-7 0-1 15,-13-8 0-15,-14-9 0 16,-11-8 5-16,-5 0 2 15,0 0-7-15,-15 5 23 16,-3 4 6-16,3 7-20 16,-1 7 1-16,0 2-5 15,-3 7-5-15,-6 17-19 16,0 8 9-16,5 1 9 16,7 0 1-16,7-1-1 15,6-4-3-15,0-5-2 0,1-6 0 16,14-4-10-16,2-5-5 15,-1-6 12-15,-1-2 4 16,0 0 3-16,-3 0-4 16,-2 0 0-16,-3 0-3 15,-2 2-20-15,-5 19-20 16,0 12 27-16,-1 11 22 16,-16 6 1-16,-4 0-1 15,-4-1 2-15,-3-9 0 16,-1-8-2-16,-1-7 20 15,-2-9 26-15,-6-5 56 16,-5-6-16-16,-2-5 10 16,6 0-16-16,4-8-24 15,11-9-16-15,4-6-39 16,8-11-1-16,7-9-130 0,5-10-111 16,17-10-443-16</inkml:trace>
  <inkml:trace contextRef="#ctx0" brushRef="#br0" timeOffset="37724.43">19023 4885 839 0,'0'0'282'16,"0"0"-209"-16,0 0-7 16,0 0-37-16,0 0-29 15,0 0-16-15,-36 79 16 16,21-21 0-16,4-2 0 16,7-3-1-16,2-10 1 15,2-8 5-15,0-12-5 0,0-8-2 16,0-10-1-16,0-4 1 15,0-1 2-15,3 0 7 16,9-15 10-16,9-12-17 16,6-6-39-16,4 3 37 15,1 10-1-15,-1 6-3 16,0 11-8-16,-1 3 1 16,-3 4 1-16,-4 15 4 15,-1 1 6-15,-3 2-5 16,-5-3 7-16,-2-1-2 15,0-8 4-15,-6-4-2 16,0-4 5-16,-3-2-1 16,0 0 27-16,1 0 55 0,3-8 5 15,4-15 7-15,4-11-63 16,-2-9-27-16,-5-2 12 16,-1-4-20-16,-3 9-2 15,0 10-18-15,-1 11-43 16,3 13-64-16,3 2-74 15,7 4-142-15</inkml:trace>
  <inkml:trace contextRef="#ctx0" brushRef="#br0" timeOffset="37894.98">19630 4961 935 0,'0'0'109'0,"0"0"-109"15,0 0-9 1,0 0 9-16,0 0 10 0,-11 105 16 15,5-68-12-15,2 1-10 16,-1-5-4-16,2-4-43 16,-5-11-86-16,0-11-206 15</inkml:trace>
  <inkml:trace contextRef="#ctx0" brushRef="#br0" timeOffset="38041.58">19654 4888 940 0,'0'0'107'16,"0"0"-96"-16,0 0-11 15,0 0 0-15,0 0-77 0,0 0-101 16,91-10-505-16</inkml:trace>
  <inkml:trace contextRef="#ctx0" brushRef="#br0" timeOffset="38224.1">19941 4822 806 0,'0'0'254'0,"0"0"-231"16,0 0-23-16,0 0-14 16,-26 88 14-16,21-38 25 15,5 1-22-15,0 2-1 0,0-6-4 16,0-7-42-16,0-11-98 15,-14-12-87-15</inkml:trace>
  <inkml:trace contextRef="#ctx0" brushRef="#br0" timeOffset="38721.57">19803 5098 974 0,'0'0'74'0,"0"0"-71"15,133-4-3-15,-73 2 25 16,-4 2-6-16,-4 0 1 0,-8-1-1 16,-13-2-19-16,-10-3 3 15,-9-8-1-15,-5-6-2 16,-4-11-2-16,-3-7-40 16,0-2 9-16,0 2 26 15,-2 8 7-15,1 12 5 16,-1 9 9-16,2 9 27 15,-3 0-38-15,3 11-3 16,0 19-34-16,0 11 34 16,-4 9 1-16,-5 0 3 15,-1 2 6-15,-3-9-6 16,5-5 10-16,0-11-5 16,2-3-9-16,2-9 2 0,3-5-1 15,1-7-1-15,0-3 6 16,0 0 6-16,10-3 10 15,15-17 15-15,9-7-17 16,8 0-20-16,-1 8 1 16,-4 8-6-16,-7 9 4 15,-6 2 0-15,0 6 0 16,-4 12 1-16,0 7 0 16,-1 4 6-16,-8 2 0 15,-4 1-6-15,-7 4-9 16,0-1 0-16,-24-4-98 15,-7-11-155-15</inkml:trace>
  <inkml:trace contextRef="#ctx0" brushRef="#br0" timeOffset="39579.28">20683 4870 780 0,'0'0'150'15,"0"0"-68"-15,0 0-26 16,0 0-56-16,0 0-13 16,15 111 13-16,4-47 24 15,5-5-8-15,2-9-9 16,-2-10 0-16,-5-13-2 16,-5-10-3-16,-8-8 3 15,-2-7 7-15,-3 0 2 0,-1-2 22 16,2 0 42-16,2 0 4 15,5-13-4-15,6-12-43 16,5-10-35-16,5-7 3 16,2-5-2-16,1-6 2 15,0-1-1-15,-1 6 0 16,-7 12-2-16,-7 15-3 16,-5 11-10-16,-4 10-63 15,1 0-89-15,-2 15-159 16,-3 6-64-16</inkml:trace>
  <inkml:trace contextRef="#ctx0" brushRef="#br0" timeOffset="40405.07">21150 5148 521 0,'0'0'380'15,"0"0"-324"-15,0 0-49 16,82-22 31-16,-65 11-16 15,-3-1 22-15,-5-2-26 16,-4-1-17-16,-5-2-1 16,0-1-68-16,-9-1 9 15,-12 8 4-15,-1 1 50 16,2 10 5-16,1 0 8 16,1 4 2-16,3 13 3 0,4 11-1 15,4 2 5-15,7 3 5 16,0-1-12-16,15-2 6 15,7-5-4-15,8-2 6 16,3-6-15-16,6-6 15 16,4-6 28-16,2-5 1 15,-3 0-25-15,-6-9-14 16,-3-15 4-16,-2-7-2 16,-4-14-8-16,-1-14-2 15,-2-8-7-15,-2-12-25 16,-4 0-4-16,-3 3 6 15,-6 11 7-15,-2 17 23 0,-4 15 6 16,0 16 23-16,-3 9-15 16,0 7 4-16,0 1-2 15,0 0-16-15,0 0-1 16,0 16-12-16,-5 18-14 16,-6 14 27-16,-3 13 8 15,0 3-4-15,2 3 11 16,0-3-7-16,6-1 2 15,3-7-5-15,3-6-3 16,0-13-2-16,2-12 0 16,10-8 0-16,6-7 2 15,2-6-1-15,3-4 10 16,5-1-5-16,1-20-6 16,-4-8-1-16,-3-7-16 15,-7 0-10-15,-7 4-2 0,-7 11 16 16,-1 10 8-16,0 7-6 15,0 4 5-15,0 0 3 16,0 4-9-16,0 14-9 16,3 7 18-16,6 1 3 15,9 2 2-15,4-6-2 16,4-3 5-16,2-5-3 16,-6-4 12-16,-5-5 0 15,-5-5 5-15,-8 0 2 16,-4 0 22-16,0-11 41 0,0-9-22 15,-13-10-62 1,-12-2-6-16,-7 0-7 0,1 1 11 16,8 10-36-16,10 6-81 15,13 7-36-15,5 2-212 16</inkml:trace>
  <inkml:trace contextRef="#ctx0" brushRef="#br0" timeOffset="40765.11">22210 4970 315 0,'0'0'438'0,"0"0"-400"15,-101 0 7-15,72 19 25 16,6 8-30-16,11 5-15 16,9 1-12-16,3 1 1 0,9-3-3 15,17-4 4-15,8-5 1 16,3-4-13-16,6-6 7 15,-2-8-6-15,4-4 4 16,-4 0-6-16,-6-4-2 16,-6-12 0-16,-5-12-11 15,-4-2-4-15,-4-2-4 16,-7 5 13-16,-3 11 6 16,-3 10 27-16,-1 6 23 15,-2 0-43-15,2 0-7 16,3 9-17-16,2 10 5 15,4 4 12-15,1 2 2 0,-2 2-2 16,-2-2-1-16,-5 0-51 16,-3-9-135-16,0-8-529 15</inkml:trace>
  <inkml:trace contextRef="#ctx0" brushRef="#br0" timeOffset="40886.78">22580 4956 886 0,'0'0'2'16,"0"0"7"-16,41-79-9 16,-23 69-23-16,4 7-154 15</inkml:trace>
  <inkml:trace contextRef="#ctx0" brushRef="#br0" timeOffset="41102.89">22758 4854 78 0,'0'0'897'0,"0"0"-834"15,0 0 3-15,0 0 25 16,0 0-42-16,0 0-49 16,-29 47-25-16,10 6 25 15,0 10 9-15,7-1 1 16,8-6-7-16,4-7-3 16,0-8 0-16,0-6-2 15,7-6 1-15,5-9-4 16,0-6-60-16,3-9-65 15,-4-5-49-15,-8 0-611 16</inkml:trace>
  <inkml:trace contextRef="#ctx0" brushRef="#br0" timeOffset="41246.51">22624 5111 511 0,'0'0'585'15,"0"0"-486"-15,0 0-47 16,0 0-13-16,109-32-37 15,-34 25-2-15,4 5-13 16,0-4-110-16,-13-2-179 16</inkml:trace>
  <inkml:trace contextRef="#ctx0" brushRef="#br0" timeOffset="41784.58">23557 4928 927 0,'0'0'221'0,"0"0"-221"16,0 0 0-16,0 0-27 16,25 97 25-16,-7-36 2 15,1 6 4-15,-1-5 2 16,-4-5-5-16,0-9 4 15,-2-9 7-15,-1-12-8 16,-2-9 2-16,-5-8 5 16,-1-6 1-16,-1-4 1 15,-2 0 18-15,1 0 16 16,1 0 15-16,-1 0 3 16,5 0 13-16,9-16 4 15,5-14-26-15,8-14-51 0,2-10 5 16,0-7-10-1,-4-7-1-15,0 2-7 0,-6 13-6 16,-6 13-5-16,-5 18 2 16,-4 12-22-16,-5 9-45 15,0 1-45-15,-14 10-142 16,-16 4-263-16</inkml:trace>
  <inkml:trace contextRef="#ctx0" brushRef="#br0" timeOffset="42130.66">23301 4689 1032 0,'0'0'25'0,"0"0"-25"16,0 0-13-16,0 0 13 15,-1 99 2-15,11-70 9 16,1-2-4-16,2-4 1 15,1 2-4-15,4-3-4 16,1-2-58-16,5-7-146 16,3-10-466-16</inkml:trace>
  <inkml:trace contextRef="#ctx0" brushRef="#br0" timeOffset="42379.46">24336 4816 607 0,'0'0'100'0,"0"0"-95"15,0 75 76-15,-10-49-23 16,-2-1 1-16,-1-3-18 15,1-2-29-15,-3-1-1 16,2 0-11-16,-2-5-7 16,6-8-158-16</inkml:trace>
  <inkml:trace contextRef="#ctx0" brushRef="#br0" timeOffset="42604.86">24379 5375 62 0,'0'0'1063'16,"0"0"-904"-16,0 0 15 15,0 0-60-15,0 0-82 16,0 0-32-16,1 10-24 15,2-10-183-15,-3-20-298 16</inkml:trace>
  <inkml:trace contextRef="#ctx0" brushRef="#br0" timeOffset="63189.37">1655 5898 629 0,'0'0'31'0,"0"0"-22"16,0 0-9-16,0 0 0 15,0 0 25-15,0 0 22 16,0 0-15-16,-8-73-7 16,0 65-9-16,-3 0-6 15,-1 0 10-15,0-1-7 16,0 2 38-16,-4-1-24 16,-4 3-21-16,-5 3-6 15,-6 2 2-15,-7 0-6 0,-2 19 5 16,-2 17-1-1,-4 11 9-15,6 12 14 0,1 1-8 16,15-6 10-16,12-10-16 16,12-10-6-16,0-4-2 15,27-7 5-15,18-5-5 16,13-9 9-16,11-9-5 16,7-3-5-16,0-19-4 15,-3-8-12-15,-12-4-9 16,-10 2-23-16,-20 5 21 15,-13 8 18-15,-12 10 4 16,-6 5 7-16,0 4-4 16,0 4 0-16,-9 11 2 15,2 6 5-15,7-2-2 0,0-3-3 16,21-3 0-16,13-6 6 16,12-6-1-16,8-1 4 15,0 0-1-15,-7-12 3 16,-11-1-5-16,-12-1 3 15,-14 0 22-15,-10-2 12 16,0-3-3-16,-26-3-34 16,-12-3 4-16,-6 7 5 15,-1 4-7-15,10 9 2 16,13 5-10-16,13 0-7 16,9 17-106-16,3 0-122 15,22-2-409-15</inkml:trace>
  <inkml:trace contextRef="#ctx0" brushRef="#br0" timeOffset="63602.85">2205 5991 947 0,'0'0'26'0,"0"0"-26"15,0 0-9-15,0 0 8 16,0 0-1-16,93-18-6 16,-75 43 2-16,-2 5-4 0,-11-1 4 15,-2-1-7-15,-3-7 5 16,0-5 8-16,-6-6-13 16,-5-4 13-16,-2-5 10 15,5-1 10-15,-1-8 15 16,8-19-7-16,1-12-14 15,6-10-13-15,22-4-1 16,8 7-1-16,3 13 1 16,-3 15-3-16,-3 15-3 15,1 3 6-15,-6 21 7 16,-2 10-6-16,-9 6 2 16,-6 1 1-16,-5 0 11 15,-1-3-8-15,-5-4-6 16,0-2-1-16,0-5-20 15,-2-15-175-15,-1-9-623 0</inkml:trace>
  <inkml:trace contextRef="#ctx0" brushRef="#br0" timeOffset="63901.06">2883 5888 688 0,'0'0'213'0,"0"0"-211"15,0 0 5-15,0 0-1 16,-84 68 5-16,81-50-2 0,3 2-7 16,2 2 2-1,17 1-4-15,8 1 3 0,3 2 1 16,-2-1-3-16,-5-1-1 16,-10-1 1-16,-12 0-1 15,-1-4 0-15,-13-2 0 16,-15-3 24-16,-10-3 65 15,-5-5 0-15,-3-4-3 16,4-2-24-16,11 0-45 16,7-18-17-16,18-7-50 15,6-10-198-15,24-1-648 16</inkml:trace>
  <inkml:trace contextRef="#ctx0" brushRef="#br0" timeOffset="64598.19">3123 6128 810 0,'0'0'63'16,"0"0"-61"-16,87-43 9 15,-65 30 9-15,-4 2-7 16,-12 3 7-16,-6-3-6 15,0-2-14-15,-5 0-12 16,-17-2-18-16,-2 0 7 16,-1 7 21-16,1 2 2 0,4 4 11 15,7 2 10-15,1 0 4 16,3 10-6-16,3 10-11 16,3 8-3-16,3 1 3 15,0 4 2-15,3-1 11 16,12-1-10-16,4-5 6 15,-2-5-14-15,5-7-2 16,-2-6 4-16,2-5-2 16,-4-3 5-16,0 0 0 15,-5-3-2-15,-1-16 5 16,-3-8 4-16,-6-11-12 16,-3-8-3-16,0-8-14 15,-12 0-11-15,-3 2 16 16,-2 10 4-16,6 13 5 15,3 15 4-15,4 9 13 0,0 5 4 16,4 0-20 0,0 0-1-16,0 6-15 0,0 9 4 15,0 3 11-15,5 2 1 16,6-4-1-16,3-1 2 16,3-5-2-16,4-5 0 15,6-3 1-15,0-2 5 16,4 0 3-16,1-4-1 15,2-5-4-15,-6 5 0 16,-1 3-4-16,-3 1-2 0,-6 5-4 16,-3 13 5-1,-5 8 1-15,-1 3 5 0,-3 0 14 16,-3 2-4-16,-3 0-7 16,0-2-8-16,0-2 1 15,0-1-2-15,0-5-24 16,-9-4-79-16,0-7-61 15,0-10-218-15</inkml:trace>
  <inkml:trace contextRef="#ctx0" brushRef="#br0" timeOffset="64897.91">3627 6010 667 0,'0'0'42'0,"0"0"-37"0,48 82 33 15,-27-45 5-15,0 0-21 16,1-3-3-16,-1-6-1 16,0-3-6-16,-6-11 1 15,-3-4 5-15,-6-8 4 16,-3 0-3-16,-2-2 28 16,2 0 41-16,3-14 12 15,3-9-27-15,5-12-52 16,-1-8 1-16,-3-4-1 15,1-2 1-15,2 2-20 16,-4 10-2-16,2 11-5 16,-1 11-6-16,1 13-63 15,1 2-105-15,-1 0-168 16</inkml:trace>
  <inkml:trace contextRef="#ctx0" brushRef="#br0" timeOffset="65535.21">4130 6059 695 0,'0'0'218'16,"0"0"-210"-16,0 0-2 16,-82 27 5-16,69-9-11 15,5 3 1-15,2 2-1 0,6 1 0 16,0-4-2-1,0-5-3-15,0-5-6 0,9-5 7 16,3-5-5-16,1 0-8 16,1-8 9-16,5-12 4 15,-2-3 4-15,2 0 0 16,-3 2 3-16,-2 4 4 16,2 5 2-16,-4 6 17 15,-1 6-11-15,-1 0-6 16,7 0-1-16,0 17 2 15,0 2 6-15,5 6 0 16,-1 0-9-16,0-5 10 16,0-2-11-16,1-6 6 15,-4-9-6-15,3-3-1 0,1 0 15 16,4-11 5-16,-4-17-4 16,-1-9 0-16,-6-11-13 15,-5-12-7-15,-5-11-1 16,-4-15-7-16,-1-3-28 15,0 8 15-15,-1 18 15 16,-7 25 5-16,1 18 50 16,3 12-8-16,1 5-12 15,1 3-18-15,-1 5-12 16,-3 25-21-16,-3 20 14 16,0 23 7-16,3 9 4 15,6 4 6-15,0-6 7 16,0-8-8-16,15-9-1 0,2-8-7 15,3-11 1-15,0-11-2 16,1-10-1-16,-2-10-6 16,-1-8-12-16,1-5-57 15,1-4-27-15,-10-19-66 16,-8-10-327-16</inkml:trace>
  <inkml:trace contextRef="#ctx0" brushRef="#br0" timeOffset="65842.2">4388 5941 262 0,'0'0'800'0,"0"0"-714"0,0 0-76 15,0 0 10 1,0 0-4-16,81 0-1 0,-20 0 7 16,6 0-18-16,-3 0-4 15,-13 0-7-15,-8 0-51 16,-16 0-3-16,-9 1-14 15,-12 2 13-15,-3-1 26 16,-3 7 25-16,0 7 10 16,0 8 2-16,0 5 36 15,0 3 25-15,0 0-11 16,0 1-22-16,3-4-15 16,3-2-7-16,-3-3-7 15,0-6 3-15,-2-4-8 16,-1-4-27-16,0-9-82 15,0-1-155-15</inkml:trace>
  <inkml:trace contextRef="#ctx0" brushRef="#br0" timeOffset="65973.85">4866 5936 917 0,'0'0'148'0,"0"0"-117"15,0 0 3-15,0 0-31 16,0 0-3-16,0 0-93 15,9-15-218-15</inkml:trace>
  <inkml:trace contextRef="#ctx0" brushRef="#br0" timeOffset="66712.39">4969 6017 308 0,'0'0'731'16,"0"0"-668"-16,0 0-48 16,0 0-13-16,0 0-1 15,0 0-1-15,-18 80 2 16,18-42 2-16,0-2-2 16,1-7 2-16,10-5-4 15,2-6 0-15,-1-7-3 16,3-5 2-16,0-6-1 0,1 0 2 15,4 0 0-15,-4-12 7 16,-4-13-2-16,-3-5-5 16,-9-11-7-16,0-4-5 15,-1-1-8-15,-13 7 20 16,-1 6 18-16,5 13 11 16,2 11 3-16,2 6-15 15,3 3-15-15,1 1-2 16,-6 22-16-16,-1 8 5 15,0 8 9-15,2 0 3 16,5-6-2-16,2-4-1 16,0-7 2-16,0-3-1 15,2-7 0-15,5-5-3 0,-3-4-13 16,4-3-25-16,4-5 39 16,13-22 3-16,10-8 20 15,9-8-20-15,1 6 13 16,1 5-10-16,-9 10 1 15,-2 7-3-15,-8 11-1 16,-5 4 0-16,-7 3-20 16,-2 16-2-16,-5 4 21 15,-4 4 1-15,-4-1 0 16,0 0-1-16,0-6 1 16,-3-5 2-16,-3-7-2 15,0-3 4-15,2-5-2 16,2 0 0-16,2 0 6 15,0-13 13-15,6-15 32 0,12-5-53 16,9-3 3 0,4 8 18-16,2 9 12 0,-3 8-7 15,-3 10-13-15,-3 1 10 16,-5 1-19-16,-2 14-1 16,-5 6-3-16,-8 4 0 15,-4 8-10-15,0 9 5 16,-4-3-153-16,-16-3-111 15</inkml:trace>
  <inkml:trace contextRef="#ctx0" brushRef="#br0" timeOffset="67725.67">6200 6011 922 0,'0'0'97'16,"0"0"-82"-16,0 0-15 16,0 0-1-16,-93 44 1 15,73-13 4-15,7 1-4 0,10-2 1 16,3-2-2-16,3-6 2 16,15-4 2-16,3-6-3 15,0-8-3-15,0-4 3 16,-4 0 0-16,-6 0-3 15,-5 0 3-15,-4-8 0 16,-2 0-5-16,0 2-9 16,0 2-1-16,0 4 15 15,0 0 5-15,0 0-5 16,0 0 0-16,0 0-2 16,14 0-19-16,10-4 0 15,15-6 21-15,7-1 12 16,-1-4-8-16,-9 0-4 15,-11 0 1-15,-11-3 1 0,-7-4 13 16,-4-2-13 0,-3-3 1-16,0 3-3 0,0 4 11 15,-7 7 10-15,-2 5-3 16,4 6 3-16,2 2-6 16,-6 13-15-16,-1 28-20 15,-6 19 20-15,2 17 13 16,3 2 2-16,6-3 5 15,5-5-13-15,0-7 2 16,0-10-5-16,8-10-1 0,3-10-2 16,4-10-2-1,1-8 0-15,5-8-3 0,4-5 4 16,4-3 11-16,0 0-7 16,6-20 4-16,-11-10-8 15,-5-9 0-15,-14-9-16 16,-5-7-24-16,-9 0 0 15,-20 6 8-15,1 10 23 16,4 14 9-16,8 10 40 16,6 7 28-16,8 4-7 15,2 3 17-15,0 0-8 16,0-2-23-16,12-2-47 16,7-4-1-16,13-3 1 15,11-1-9-15,2-1 7 16,4 5-27-16,0 0-58 0,-3-1-70 15,-10 0-89-15</inkml:trace>
  <inkml:trace contextRef="#ctx0" brushRef="#br0" timeOffset="68880.58">7230 6313 645 0,'0'0'322'0,"0"0"-263"15,0 0-13-15,0 0 2 16,0 0-40-16,0 0-8 16,0 0-12-16,91 7 1 15,-70 24 10-15,-7 3-2 16,-8-2 1-16,-6-3 1 15,0-6 1-15,0-4-2 16,-11-4 0-16,2-7 2 0,-2-4 1 16,7-3 3-1,1-1 2-15,3 0 5 0,0-21 10 16,0-10-21-16,7-11-5 16,22-5 4-16,6 6-2 15,3 11 2-15,1 14-4 16,-8 12 4-16,-4 4-13 15,-6 10 2-15,-6 14 7 16,-9 4 2-16,-6 3 2 16,0-5 1-16,0 0 0 15,-9-5 1-15,-4-5 1 16,-1-4-2-16,1-5 2 16,5-3-2-16,5-4 0 15,3 0 3-15,0-7 19 16,0-16-19-16,9-14-3 0,21-12 0 15,10-2 8-15,7 4-8 16,2 13-9-16,-3 18 9 16,-4 15-2-16,-6 1-1 15,-7 16-4-15,-5 11 7 16,-3 6 1-16,-6 3 3 16,-1-1-1-16,-5-3 4 15,-1-7-7-15,-2-7 0 16,-1-5 4-16,3-8-4 15,-4-3-4-15,5-2-8 16,-2 0-13-16,2-16 22 16,1-8-2-16,-3-5 8 0,-7 1-3 15,0 6 0 1,0 9 1-16,0 7 13 0,-5 4 4 16,3 2-14-16,2 2-4 15,0 20-18-15,0 6 14 16,5 3 1-16,15-1 2 15,7-3 1-15,5-7-1 16,4-3 1-16,1-9 0 16,-1-8 0-16,-3 0 1 15,-6-2 7-15,-9-18-6 16,-3-2 11-16,-12-9-6 16,-3-2-7-16,-14-6 6 15,-13-1-7-15,-10 5 3 16,3 7-1-16,1 15-1 15,6 10-2-15,6 3-7 0,5 14-3 16,8 11-97 0,8-2-60-16,2-2-300 0</inkml:trace>
  <inkml:trace contextRef="#ctx0" brushRef="#br0" timeOffset="70244.59">8384 6323 961 0,'0'0'72'15,"0"0"-72"-15,0 0-4 0,0 0 3 16,0 0-3-16,94 23-3 16,-83-3 6-16,-3 2-2 15,-5-1 2-15,0-2-8 16,-3-5 8-16,0-2-11 15,-6-2-5-15,-5-2 10 16,0-5 1-16,8-3 6 16,3 0 1-16,0-12 27 15,1-15 4-15,18-6-29 16,10 1 1-16,3 1 19 16,3 11-22-16,-4 10 1 15,-2 7-2-15,-6 3-11 16,-6 10 8-16,-2 9 0 0,-6 6-2 15,-3-1 5 1,-3 0-3-16,-3-3 6 0,0-3-3 16,0-3 0-16,0-5-2 15,-11-1 1-15,2-5 1 16,-1-2 2-16,4-2-1 16,6 0 41-16,0-21 31 15,0-10-54-15,19-8-18 16,11-8 3-16,10 0 0 15,4 8-4-15,5 9-9 16,-3 13 9-16,-6 13-1 16,-7 4-3-16,-6 12-6 0,-10 16 2 15,-3 7 2-15,0 5 6 16,-2-4 0-16,0-3 5 16,1-10-5-16,2-4 0 15,2-8-2-15,2-5 2 16,3-6-3-16,2 0-5 15,0-8-8-15,-3-11-19 16,0-6 10-16,-9-2 22 16,-8-8-2-16,-4-1-6 15,0 2 2-15,-4 6 9 16,-7 8 1-16,1 10 11 16,4 9 15-16,-3 1-27 15,0 9-1-15,-4 14-7 16,1 9 7-16,2 2-2 15,5 3 3-15,2-4-2 0,3-3 2 16,0-5 0 0,0-1 0-16,0-2 0 0,0-1 0 15,0-7-26-15,1-5-29 16,8-9-16-16,12 0 19 16,11-23 52-16,12-8 15 15,4 1-3-15,1 1-4 16,-1 11 13-16,-5 8-6 15,-4 9 10-15,-6 1 0 16,-6 4-6-16,-7 12-10 0,-6 3 0 16,-9 0 1-1,-5 0-8-15,0-2-1 0,0-4 3 16,-11-1-3-16,-5-4-1 16,-1 0 5-16,1-5-4 15,4-3 4-15,4 0-1 16,8-13 5-16,0-15 2 15,27-11-11-15,12-8 0 16,9-1 7-16,6 5-6 16,-4 11 0-16,-3 15 1 15,-9 12 2-15,-4 5-2 16,-5 1-1-16,-5 15 6 16,1 6-2-16,2 3 7 15,3-1-4-15,4 2 5 16,4-5-6-16,2-6 1 0,0-5-8 15,-1-7-1-15,1-3 1 16,-6-6 1-16,-2-16 3 16,-10-9-4-16,-4-7-2 15,-6-11 0-15,-2-5 1 16,-4-6 2-16,-1-7-3 16,-2 4 3-16,-3 6-2 15,0 12 2-15,0 12 13 16,0 13 3-16,0 12-5 15,0 7 6-15,0 1-8 16,0 4-10-16,0 24-14 16,-6 17 9-16,-2 17 5 0,2 13 10 15,-1 5 7 1,3-3 0-16,2-3-5 0,2-9 3 16,0-8-13-16,0-11 2 15,0-7-3-15,8-12-1 16,2-8-5-16,2-7-21 15,0-7-29-15,0-5-55 16,-6-2-64-16,-6-22-301 16</inkml:trace>
  <inkml:trace contextRef="#ctx0" brushRef="#br0" timeOffset="70732.28">10192 6257 1001 0,'0'0'108'0,"0"0"-70"0,0 0-5 16,0 0 0-16,119-17-4 16,-61 13-17-16,-3 4-12 15,-5-1-2-15,-9 0-7 16,-9-3-1-16,-11-1-13 16,-11 2-3-16,-8-3 15 15,-2 0 0-15,0-1 7 16,0 2 4-16,0 5 25 15,0 0 1-15,0 0-18 16,0 12-8-16,3 14-13 16,4 9 13-16,3 4 2 15,4-1 1-15,-2-5 0 0,1-5-3 16,-1-5 1-16,0-8-1 16,-1-5-5-16,-4-6-3 15,-1-4-26-15,2 0-32 16,2-7 5-16,4-13 42 15,1-10-4-15,1-7 23 16,2-10 0-16,-1-1 0 16,4 6 23-16,-3 9 40 15,-3 14 6-15,-4 10 6 16,-1 9-21-16,4 0-32 16,3 10-18-16,3 14 1 15,1 7 6-15,-2 7-6 16,-1 1-5-16,1 3 0 0,-3-4-28 15,-6-10-173-15,-10-11-310 16</inkml:trace>
  <inkml:trace contextRef="#ctx0" brushRef="#br0" timeOffset="71280.33">11069 6271 883 0,'0'0'46'0,"0"0"-36"16,79-39-6-16,-52 39-1 16,-5 0-3-16,-4 16-9 0,-1 9 7 15,-8 5-2 1,-5 1 4-16,-4-2 0 0,0-4 0 16,0-7-3-16,-1-5 3 15,-6-4-1-15,2-7 1 16,-1 0-14-16,0-2 14 15,4 0 3-15,2-13 9 16,0-9 20-16,12-8 24 16,13-3-21-16,8-1-10 15,8 6-1-15,0 10-11 16,1 8-12-16,-6 10-1 16,-5 0-2-16,-8 15-9 15,-7 8 7-15,-8 4-2 16,-5 2 6-16,-3 0-2 15,0-5 2-15,-3-4 0 0,-6-5 1 16,-2-5-1 0,-5-2-4-16,-1-5 0 0,3-3-38 15,7 0-35-15,7-15 73 16,13-14 4-16,19-7 12 16,11 0 32-16,1 5-6 15,-3 9-13-15,-5 9-1 16,-6 7 2-16,-3 6-1 15,-6 0-2-15,-3 12-14 16,-5 9-7-16,-8 3 0 0,-5 4-2 16,-3 6-5-1,-23 1-60-15,-12-6-106 0,-12-7-473 16</inkml:trace>
  <inkml:trace contextRef="#ctx0" brushRef="#br0" timeOffset="73230.42">1260 6732 601 0,'0'0'163'0,"0"0"-163"15,0 0-8-15,0 0-38 16,0 0 42-16,0 0 0 16,50-3 8-16,-20 3 0 15,10 0 24-15,5 0-8 16,3 0-14-16,-2 0 5 16,2 0-8-16,4-1-2 15,8-4 11-15,7-1-8 16,5 0 3-16,5-1 1 0,4-2-7 15,1 2 13 1,3 3-10-16,-1-2 17 0,-4 1-10 16,0 0-10-16,-5 4 6 15,-2 0-6-15,0 1 0 16,-1 0-1-16,0 0 0 16,-1 0 1-16,4 0-1 15,7 1 0-15,6-1 1 16,7 0-1-16,5 0 2 15,2 0-2-15,2-1 0 16,-1-4 3-16,0 3 3 16,3-1-6-16,0 0 5 0,4-2-3 15,5-1 7-15,2-4 4 16,7 0 2-16,2-1-3 16,2 4-5-16,-2 2-6 15,-7 3 4-15,-2 0-5 16,-1 2 0-16,-4 0 0 15,-6 0 3-15,-2 0 0 16,-5 0-3-16,1 3 1 16,5 4 5-16,0 2 1 15,3-1-7-15,2 1 4 16,-6-1-3-16,1 0-1 16,-5-3 1-16,-2 0 2 15,-2-1-2-15,-2-2 3 0,-2 1 6 16,6-2 8-16,2 2 5 15,5-1-14-15,4-1 4 16,-3-1 5-16,-2 0-7 16,-10 0 13-16,-3 0-10 15,-9 3 1-15,-7-1-3 16,-5 4-11-16,-7-2 2 16,-2 3-1-16,0-1 2 15,2 0-4-15,4-2 0 16,4 2 0-16,4-1 1 15,1 2-1-15,6-1 1 16,3-2 4-16,0 1-2 0,3-2-3 16,2-3 3-1,1 2-2-15,4-2 2 0,2 0 6 16,-6 0-9 0,1 0-2-16,-5 0 2 0,1 1 4 15,-1 2-4-15,-7 0 0 16,0 0 0-16,-5-2 0 15,-1 2 2-15,-3 0-2 16,-2 0 2-16,-7 0-2 16,-2 1 0-16,4-1 0 15,-3 0 0-15,2 1 6 16,-3 2-6-16,-3 0 0 16,2 0-4-16,7-1 4 15,0-3 0-15,7 0 2 16,-2 1-3-16,0-2 2 0,-5 0-1 15,-1 0 2-15,-4 2-2 16,-5-3 1-16,-2 3 0 16,-1 1 6-16,-3 2-7 15,1 1 1-15,4 0-2 16,5 0 2-16,5 0 0 16,4-1 0-16,0-2-1 15,-4 2 0-15,-4-1 0 16,-1 1 7-16,-3 1-1 15,-5 2-3-15,-3-2 0 16,-7-1-1-16,-7-1 1 16,-9 0 5-16,-5-2-1 0,-6 0 8 15,1 0 7-15,2-2-2 16,-6 1-1-16,-3-1-5 16,-4-1 0-16,-4 0-4 15,-1 0-10-15,0 0 2 16,0 0-2-16,0 0-52 15,-1 0-90-15,-17-7-120 16</inkml:trace>
  <inkml:trace contextRef="#ctx0" brushRef="#br0" timeOffset="74714.48">12231 6254 538 0,'0'0'124'0,"0"0"-17"16,0 0-50-16,0 0 33 0,0 0-16 16,0 0-36-16,0 0-18 15,0-41-20-15,0 66-16 16,0 14 13-16,0 12 3 16,5 7 5-16,-4 2 7 15,2-3-10-15,-3-7 6 16,0-8 4-16,0-8-8 15,0-10 0-15,0-7-1 16,0-9-2-16,0-2 4 16,0-6 1-16,0 0-6 15,0 0 13-15,0 0 1 16,0 0 7-16,0 0 25 16,0-10 0-16,0-8-24 15,0-6-17-15,0-7 0 16,0-4-5-16,-3-6-4 0,3-5 3 15,0 1-5-15,0 0 0 16,0 0-2-16,5-2 1 16,4 3 4-16,1 1-6 15,3 2 9-15,4 7-3 16,1 6 2-16,4 5-9 16,2 5 0-16,2 8-4 15,-1 9-5-15,-1 1 1 16,-6 10-4-16,-4 19 7 15,-8 12 11-15,-6 8-3 16,0 1 7-16,-12-2 0 16,-7-6 0-16,-5-7-3 0,-1-10 7 15,1-6-2 1,2-9 3-16,4-6 20 0,4-4-5 16,3 0 11-16,5 0-16 15,0-14-15-15,6-5-21 16,0-1-88-16,25 0-144 15</inkml:trace>
  <inkml:trace contextRef="#ctx0" brushRef="#br0" timeOffset="75137.35">12735 6392 854 0,'0'0'107'16,"0"0"-70"-16,0 0 47 16,0 0-3-16,0 0-36 15,0 0-44-15,44 0-1 16,-2 0 0-16,10 0 3 15,0 0-3-15,-4 0-9 16,-10-1-32-16,-12 1-52 16,-11 0-76-16,-15 0-109 15</inkml:trace>
  <inkml:trace contextRef="#ctx0" brushRef="#br0" timeOffset="75378.71">12694 6615 311 0,'0'0'572'15,"0"0"-517"-15,0 0-25 16,0 0 52-16,0 0-17 16,0 0-33-16,97 0 2 15,-37-8-18-15,-2-1-8 16,-6 3-8-16,-9 3 0 15,-7 0-9-15,-9 2-76 16,-5 1-37-16,-7 0-45 16,-9-1-156-16</inkml:trace>
  <inkml:trace contextRef="#ctx0" brushRef="#br0" timeOffset="76334.67">13261 6384 768 0,'0'0'58'0,"0"0"-31"15,0 0 19-15,0 0-3 16,0 0-36-16,0 0-5 15,80-23-2-15,-51 44-1 16,-9 6 0-16,-6 3-3 16,-7 0 2-16,-5 0 4 15,-2-4-2-15,0-7 1 16,0-6-1-16,-2-6 0 0,-2-4 0 16,3-3 10-1,1 0 17-15,0 0 16 16,0 0-5-16,0-1-7 0,0-13 12 15,7-10-32-15,11-9-11 16,7 1-3-16,7 1-7 16,0 10 1-16,0 10-9 15,-4 11 12-15,-4 0 1 16,-6 11-5-16,-3 17 4 16,-8 5 3-16,-4 0 0 15,-3 3 1-15,0-8 2 16,0 0 7-16,-4-8-7 15,-5-3 0-15,1-9-8 16,2-3 8-16,3-5 2 16,2 0 5-16,1 0 15 0,-2-9 20 15,2-12-30 1,0-10-10-16,3-8 7 0,17-5-9 16,5 1 4-16,3 5-8 15,2 9-10-15,1 13 9 16,1 8 4-16,-2 8 1 15,-1 0-7-15,-4 17 4 16,-5 10-7-16,-5 6 9 16,-6 0 1-16,-6 3 0 15,-3-4 1-15,0-4 2 16,0-4-3-16,-9-6 1 16,-1-4-2-16,2-6-4 15,2 0-50-15,2-8-61 0,1 0-108 16,3-9-491-1</inkml:trace>
  <inkml:trace contextRef="#ctx0" brushRef="#br0" timeOffset="76694.7">14090 6326 607 0,'0'0'264'15,"0"0"-237"-15,0 0-26 16,0 0 24-16,68 81 28 0,-34-41 0 16,0-1-21-1,2 3 1-15,-2-6-24 0,-1-3 14 16,-5-7-6-16,-5-8 2 16,-10-7-4-16,-4-6-6 15,-6-5-1-15,-3 0 10 16,1 0 26-16,-1 0 21 15,0-1 10-15,4-16 11 16,0-13-46-16,5-10-39 16,4-7-1-16,1-7-4 15,4 3-2-15,1 1 2 16,-4 11-16-16,1 9-51 16,-5 10-47-16,-4 13-21 15,-5 7-28-15,-2 0-172 16</inkml:trace>
  <inkml:trace contextRef="#ctx0" brushRef="#br0" timeOffset="79822.85">12045 6934 628 0,'0'0'102'0,"0"0"-55"16,0 0 4-16,0 0-10 15,0 0-14-15,0 0-27 16,6 0-10-16,10 0 10 0,8 0 0 15,3 1 4-15,4 3 0 16,0 1-2-16,4-2-2 16,2-1 0-16,5 2 3 15,3-3 8-15,0 2-1 16,2-1 7-16,0-2-3 16,0 2 4-16,4-2-10 15,4 2-7-15,3 2 15 16,4-2-12-16,-6 1-1 15,-4 0 1-15,-5-1-3 16,-1-1 10-16,0 0-10 16,5-1 1-16,2 0 3 0,0 2 3 15,2-2-8-15,2 0 5 16,-2 0-5-16,0 0 5 16,2 0-2-16,-3 0-3 15,-1 0 4-15,1 0-1 16,-5 0 0-16,0 0 1 15,-2 0-2-15,-1 0 7 16,-1 0-7-16,4 0-1 16,-1 0 5-16,1 0-3 15,-3 0-2-15,0 0 3 16,-4-6-2-16,0 0 5 16,-5 0-7-16,-1 0 3 0,0-2 3 15,-2 1 2 1,3-1 0-16,-1-1 3 0,-2 1-2 15,2-2-2-15,-3 1-2 16,0 1-3-16,-6 0-2 16,3-1 6-16,-4 1-5 15,0-4 6-15,1 0-7 16,-3-2 8-16,1-3-4 16,0-3-4-16,1 2 8 15,-1-1-8-15,-1 1 0 16,1 0 3-16,-2 6 0 15,-3 1-3-15,-6 1 2 16,-5 4 3-16,-2-2 3 16,-2-3 1-16,1-4 1 15,-3-2-6-15,1-5-4 0,1-1 0 16,-2-2-2-16,1-3 4 16,-1 2-6-16,0-4 7 15,-3 3-8-15,0 0 5 16,0 0-1-16,0 1 1 15,-1 0 0-15,-11-1 0 16,1 2 0-16,-1-2-5 16,-1 4 5-16,1-1 0 15,-3-2-1-15,0-1 0 16,-4 1-2-16,-3 2-3 0,-1-1 6 16,1 4 2-1,-5-1 1-15,3 1-3 0,-3 0 0 16,5 4-4-16,-2 0 9 15,0 0-9-15,2 3 8 16,-1 0-5-16,1 1 1 16,-2-4-2-16,3 3 2 15,-3-3 2-15,-1 2-2 16,-2-2 0-16,-3 2-3 16,-3 0 0-16,-3 1 3 15,2 1-1-15,0 2 0 16,-2 2 1-16,0-1 0 15,2-2 3-15,1 2-2 16,-1-1-2-16,-1 1 2 16,0 0-1-16,-4 2 0 0,2 0 0 15,1 1-3-15,2-2 3 16,2 3 1-16,1-1-1 16,3-1-2-16,-1 2 1 15,-1-1 2-15,-1 3-1 16,-2-2 0-16,0 3 1 15,0-1-1-15,4 1 0 16,-1 2 0-16,0-2 3 16,2 2-3-16,-4 1 0 15,3-1 0-15,-3 1 0 16,1 0-2-16,0 0 2 16,-2 0 0-16,-3 0 0 15,-2 0 0-15,-3 0 0 16,-1 0 1-16,2 5-1 0,0-3 0 15,7 1 2-15,0 0-2 16,2 0 0-16,5 0 0 16,-1 0 0-16,2 0-1 15,-2-1 1-15,-1 0 0 16,-5 1 0-16,-2-1 4 16,-6 3-6-16,-1-2 2 15,-6-1-3-15,5 3 0 16,1-4 3-16,4 3 0 15,2 1 0-15,1-1 0 16,4 0 0-16,1 0 0 16,5-1 0-16,7-1 0 15,3 2 1-15,1-3-1 0,-2 3-1 16,0 0 0-16,-5 3-1 16,0 0 2-16,0 2 0 15,-3-1-3-15,-1 3 0 16,1-3 3-16,0 1-1 15,3-2 1-15,2-2 5 16,2 1-5-16,1-2 0 16,2 1 0-16,0 0 0 15,0 0 0-15,-1 1 0 16,2 1-1-16,0 2 1 0,1 1-2 16,-1-1 1-1,0 2 1-15,1-3-1 0,-1 4 1 16,2 0-2-16,-1 2-3 15,-1 1 2-15,2 1 3 16,1-2 0-16,0 0-4 16,1-1 3-16,0-2-1 15,-2 4 1-15,4-3 2 16,-1 1-2-16,2 1 2 16,-1 3-4-16,1-2 2 15,0 1 0-15,1-2 0 16,1 1-4-16,-3 1 5 15,2 1-1-15,2-1 0 16,-3 2 1-16,3 0 0 16,0-1 0-16,-2 1 0 0,3-1-2 15,0 0 2-15,-4 0 0 16,5-3-2-16,-2-1 0 16,1-1 2-16,1 1-1 15,-1 1 0-15,1 1 1 16,-1-2 0-16,2 0-3 15,0 1 3-15,0-1 0 16,0-1 0-16,0 1-2 16,0-1 1-16,0 0 2 15,0 1-1-15,0-2 0 16,2-1-1-16,2 3 0 16,-1-2-1-16,2 4 2 15,-1-1 0-15,0-1 1 16,1 2-1-16,0-4 0 0,-1 3 0 15,1-4-1-15,1 1 1 16,-1-3 0-16,0 2 0 16,-1-3 0-16,1 1 1 15,0-3-1-15,1 2 0 16,4 2-1-16,-1 0 0 16,1 0 0-16,5 1 2 15,-1 0-1-15,0 0 0 16,2-2 0-16,0 1 1 15,-1-1 0-15,1 0 0 16,-2 1 1-16,0-2-2 16,-1 2 0-16,-2-2 1 15,-2 1-1-15,-1 0 0 0,-1 0-1 16,2-1-1-16,-1-1 2 16,1 3 3-16,0-3-2 15,1 0 2-15,-3-2-2 16,3 0-1-16,-2 1 0 15,0 1 2-15,-1 0-1 16,-1-2-1-16,3 3 0 16,-3-1 0-16,-1-2-2 15,-1 1 2-15,-1-2 0 16,0 1 0-16,-1 0 0 16,-1-3 2-16,1-1-2 15,-2 0 3-15,0 0-2 0,0 0 2 16,0 0 2-16,0 0-3 15,0 0 5-15,0 0-7 16,0 0 2-16,0 0-1 16,0 0-1-16,0 0 2 15,0 0-2-15,0 0 0 16,0 0 0-16,0 0-2 16,0 0 1-16,0 0-60 15,0-7-83-15,0-5-332 16</inkml:trace>
  <inkml:trace contextRef="#ctx0" brushRef="#br0" timeOffset="80970.78">13373 6770 684 0,'0'0'103'0,"0"0"-101"16,0 0 17-16,0 0 25 15,0 0 6-15,0 0-15 16,-2 0-22-16,4 2-11 15,8 0-1-15,4 4 7 16,8 0 8-16,8 0-6 16,4-1 15-16,4-2-12 0,0-1-7 15,-2-1 9-15,-6 0-10 16,-9-1-5-16,-7 2 3 16,-8-2-3-16,-6 0 0 15,0 0 4-15,0 0-1 16,0 0-3-16,-1 0 0 15,-14 0 1-15,-4 0-1 16,-10-4-5-16,-1-4 4 16,-1 4-1-16,1 0 2 15,0 2-2-15,4-3 6 16,3 2-2-16,8 0 0 16,5 3-2-16,6 0 2 0,4 0-2 15,0 0-1 1,0 0-3-16,1 0-8 0,15 0-5 15,10 1 17-15,8 5 1 16,5-2 3-16,5-4 1 16,-3 2 2-16,-8-2-5 15,-10 0 1-15,-12 0 2 16,-8 0 0-16,-3 0 4 16,0 0 0-16,0 0-2 15,0 0-5-15,-1 0-2 16,-2 0-19-16,1 0-117 15,2 0-213-15</inkml:trace>
  <inkml:trace contextRef="#ctx0" brushRef="#br0" timeOffset="81644.98">14083 6813 778 0,'0'0'56'0,"0"0"-38"15,0 0 67-15,0 0-8 16,0 0-35-16,0 0-24 16,-20-11-10-16,31 11-8 15,11 0-6-15,8 0 5 16,7 0 2-16,-2 0 1 15,-2 0 1-15,-5 0 0 16,-4 0 0-16,-5 0-3 16,-10 0 0-16,-4 0 0 0,-5 0-5 15,0 0 4-15,0 0-4 16,0 1 3-16,-4-1-11 16,-17 3 5-16,-5 1 8 15,-10-1 2-15,2 2-2 16,1-1-2-16,3-4-4 15,8 1 6-15,7-1 0 16,7 2 7-16,6-2-7 16,2 0 0-16,0 0-2 15,0 0-2-15,14 0 0 16,10 0-6-16,7 0 10 16,4 0 6-16,1 0-1 0,-4 0 0 15,-3 0-1 1,-10 0-1-16,-8 2-1 0,-10-2 4 15,-1 0-5-15,0 0 2 16,0 0 1-16,0 0-3 16,0 0-1-16,0 0-59 15,0 0-137-15</inkml:trace>
  <inkml:trace contextRef="#ctx0" brushRef="#br0" timeOffset="86886.05">1625 7513 124 0,'0'0'112'16,"0"0"-27"-16,0 0 41 0,0 0-41 15,0 0 3-15,0 0-22 16,0 0-26-16,0 0-19 16,-19-9 5-16,16 6 14 15,0 2-10-15,1-2 0 16,1 2 27-16,-1-1-17 15,1 0-4-15,1 1 0 16,-2-4-10-16,2 1 3 16,0 0-14-16,0-5-5 15,0 1-2-15,0 0-6 16,5 2 3-16,7 1-5 16,4 4-2-16,2 1-3 0,3 8-6 15,0 19-6-15,-3 5 8 16,-5 5 9-16,-3 0 0 15,-5-8 1-15,-2-5-1 16,-3-10 2-16,0-6-1 16,0-4-1-16,0-4 1 15,0 0 3-15,0 0-1 16,0 0 10-16,3-4 8 16,-2-15 16-16,4-11-37 15,2-8-12-15,9 1 12 16,3 8 3-16,0 9-3 15,1 12-2-15,-1 8-8 16,-2 0 4-16,-1 10-9 0,-4 8 4 16,-2 0 8-1,-1 2 3-15,-6-5-2 0,-1 2 1 16,-2-5 1-16,0-1 0 16,0-1 0-16,0-4-4 15,-2-3 4-15,1-3 4 16,1 0-1-16,0 0 7 15,0-19 9-15,3-18-19 16,19-10-18-16,9-2 8 16,10 7 7-16,3 14 3 15,-3 12 1-15,-7 16-1 16,-3 0-3-16,-7 16-16 0,-5 11 18 16,-5 4 1-1,1-1 7-15,-3-1-3 0,0-5-2 16,-2-6 7-16,2-2-8 15,-1-6 0-15,-1-3 1 16,-1-7-2-16,-3 0-3 16,6 0-26-16,-5-12 26 15,-2-9 2-15,-4-7 2 16,-1 7-2-16,0 5 6 16,-6 8 2-16,0 7 11 15,5 1-8-15,1 0-10 16,0 7-8-16,7 13-9 15,17 3 17-15,12 1 0 0,10-5 5 16,9-5-4-16,5-8 3 16,-3-2-1-16,-12-4-1 15,-14 0 0-15,-13 0 1 16,-12-8 1-16,-6-4 2 16,0-7 41-16,-22-5-42 15,-16-2-2-15,-11-1 21 16,-5 4-17-16,5 5 3 15,15 8 4-15,13 6-14 16,13 4-7-16,8 0-33 16,6 13-160-16,20-4-95 15</inkml:trace>
  <inkml:trace contextRef="#ctx0" brushRef="#br0" timeOffset="88256.58">2787 7439 939 0,'0'0'87'0,"0"0"-87"16,0 0 0-16,0 0-2 15,0 0-3-15,91-36 4 16,-76 40-4-16,-3 10-13 15,-3 3 2-15,-6-2-5 16,0 2 4-16,-3-3 4 0,0 1 4 16,0-3 6-1,-3-4-1-15,0-2 5 0,0-4-1 16,3-2 14-16,0-9 25 16,6-17 9-16,16-7-48 15,11-4 0-15,11 6 0 16,2 6 3-16,-1 11-2 15,-8 11-1-15,-7 3 0 16,-8 4-5-16,-7 13-2 16,-6 3-4-16,-5 3 10 15,-4-1-7-15,0-1 8 16,0-3 7-16,-4-6-5 0,-6-2 5 16,4-6 5-16,1-1-2 15,2-3 11-15,0 0 51 16,3-17-4-16,0-12-39 15,0-13-29-15,9-7-6 16,16 2 0-16,7 10-23 16,2 15 18-16,-5 14 6 15,2 8 4-15,-3 0-9 16,-3 17 1-16,1 11-1 16,-3 6 5-16,3-1 5 15,-1 3 6-15,-1-5-1 16,0-8-2-16,-1-3 3 15,-1-10-4-15,3-8 6 0,-1-2 2 16,-4 0-5-16,-1-10-1 16,-7-12-4-16,-6-3-13 15,-6-4-11-15,0-3-1 16,-9 6-1-16,-5 5 19 16,1 9 4-16,4 7 3 15,0 5 25-15,3 0-21 16,-1 11-4-16,-1 12-8 15,4 7 2-15,2 3 6 16,2-2 0-16,0-4 0 16,5-4 0-16,5-4 6 15,2-7-3-15,-3 0-3 16,2-4 1-16,0-2 1 16,-3-3-2-16,4-3-13 0,3-6-4 15,7-19 17-15,9-6 6 16,4-2 1-16,2 5-6 15,-1 10-1-15,-7 8 0 16,-1 9-2-16,-8 1-1 16,-3 1-3-16,-2 15-2 15,-6 1 4-15,-3 1 1 16,-3 0 5-16,-3-2-4 16,0-1 4-16,0-3-2 15,-6-2 5-15,-6-4 3 16,0-1-3-16,4-5 1 0,2 0-2 15,6-11 15 1,0-23-4-16,11-16-15 0,20-12-3 16,8 1 2-16,4 12-1 15,-4 17-11-15,-6 17 9 16,-5 14 4-16,-4 1-5 16,1 16-7-16,1 12 12 15,-1 5 9-15,2 5 7 16,0-4-6-16,3-1-1 15,3-7-5-15,-2-11-1 16,3-6 3-16,-1-9 5 16,-3 0-7-16,3-8 13 15,-2-12-11-15,-4-9 6 16,-2-5-7-16,-10-5-3 0,-6-4-4 16,-3-6-6-1,-5-4-14-15,-1-3-22 0,0 6 28 16,-2 8 12-16,-9 12-9 15,2 11 13-15,2 9 0 16,1 5 9-16,3 5 7 16,3 0-2-16,-2 1-14 15,-1 26-1-15,2 19 1 16,-2 15 2-16,3 10 21 16,0-1 13-16,0-5-10 15,6-7-14-15,4-8-6 16,1-10-6-16,-1-7 7 15,-2-10-7-15,-2-9-2 0,-3-5-70 16,0-4-53 0,-3-5-38-16,0-3-144 0</inkml:trace>
  <inkml:trace contextRef="#ctx0" brushRef="#br0" timeOffset="88728.32">4573 7233 947 0,'0'0'86'16,"0"0"-47"-16,0 0 1 16,0 0-20-16,0 0-12 15,121-22-3-15,-78 22-3 16,-4 0-2-16,-9 0-7 0,-9 0 6 16,-12 4-17-16,-3-2-5 15,-6-2-3-15,0 0 12 16,0 0 13-16,0 0 1 15,0 2 15-15,0 5 0 16,0 9-15-16,0 5-3 16,7 10 3-16,8 3 3 15,3-1 10-15,3 0-9 16,1-3 3-16,-1-7-7 16,0-4 1-16,-5-6 1 15,-4-8-1-15,-3-3-1 16,-3-2-11-16,2 0-23 15,-1-20 16-15,2-7 5 16,0-12-7-16,0-7 5 0,3-2 15 16,1 3 0-16,4 12 1 15,-4 14 40-15,-2 9 27 16,-1 10-29-16,2 0-21 16,9 0-12-16,0 12 0 15,3 10 5-15,4 3-5 16,-3 5-6-16,1 3-1 15,-4-5-113-15,-2-7-97 16</inkml:trace>
  <inkml:trace contextRef="#ctx0" brushRef="#br0" timeOffset="89284.45">5434 7272 962 0,'0'0'76'15,"0"0"-52"-15,0 0-19 16,0 0 3-16,0 0-3 16,97-39-5-16,-82 48-7 15,0 7 2-15,-6 4 5 16,-5 1-1-16,-4 2-5 16,0-2 6-16,0-3 4 15,-3-5-3-15,-1-6-1 16,1-4-1-16,3-3 1 15,0 0 13-15,0-4 7 0,4-19 45 16,13-6-58 0,14-7-4-16,6 4-3 0,1 7 1 15,-4 7 1 1,-3 11-2-16,-10 7 0 0,-7 0-6 16,-3 10-6-16,-5 12 8 15,-4 3-1-15,-2 3 5 16,0 1 0-16,0-4 0 15,0-4 0-15,-6-5 1 16,-3-3-1-16,5-8 0 16,4-2 0-16,0-3 1 15,0-10 14-15,4-20 34 16,18-9-37-16,10-7-7 16,4 4 6-16,0 8 8 0,-4 9 5 15,-2 7-9-15,-6 11 6 16,-2 5-16-16,-4 2 1 15,2 0-6-15,-1 15-3 16,-2 8 3-16,-3 5 0 16,-3 4-2-16,-10 5-14 15,-1 2-93-15,-16-4-69 16,-17-7-805-16</inkml:trace>
  <inkml:trace contextRef="#ctx0" brushRef="#br0" timeOffset="90177.06">6570 7034 573 0,'0'0'90'0,"0"0"-4"16,0 0-2-16,0 0-57 15,0 0-27-15,0 0 0 0,2 134 17 16,3-66 17 0,-1 0-17-16,1-12-13 0,-2-9 3 15,-3-12-6-15,0-14 4 16,1-8 16-16,-1-8-12 15,2-4-7-15,-1-1 16 16,4 0 22-16,8-16 8 16,11-14-19-16,12-9-29 15,10 3 0-15,5 10-19 16,-3 13-3-16,-8 13 4 16,-12 0 5-16,-7 20-10 15,-11 8 13-15,-10 5-1 16,0 0 10-16,-13-5-3 0,-9-4 8 15,-5-5 2 1,-3-7 39-16,-3-4 20 0,2-6-8 16,-1-2-11-16,4 0-25 15,7-13-8-15,5-11-13 16,13-5-37-16,3-6-169 16,22 2-296-16</inkml:trace>
  <inkml:trace contextRef="#ctx0" brushRef="#br0" timeOffset="91833.02">7109 7404 1005 0,'0'0'60'15,"0"0"-58"-15,82-32 0 16,-46 16 8-16,-4 3-10 16,-7 2 0-16,-10 3 3 15,-6-1-3-15,-9 0-13 16,0 2-26-16,-4-7-69 16,-16 3 40-16,-4 1 36 15,-3 3 13-15,2 6 19 16,8 1 34-16,1 0 3 15,1 13-5-15,8 12-16 0,4 6-3 16,3 5 2-16,0 2 3 16,10-5-5-16,13-5-10 15,2-4 3-15,3-8 5 16,5-5-6-16,0-9-3 16,1-2 6-16,-1 0-5 15,-1-13 5-15,-6-8-2 16,-2-6-2-16,-3-8 3 15,-9-4 0-15,-3-11-7 16,-5-6 9-16,-4-5-16 16,2 1 7-16,-1 6-7 15,2 11 7-15,0 17 4 0,-1 14-4 16,-1 9 0 0,-1 3 7-16,0 15-7 0,2 20-23 15,-1 18 23-15,-1 15 25 16,0 9-3-16,0 6 9 15,0 4-10-15,0-2-1 16,5-7-2-16,5-9 14 16,1-10-13-16,1-16 0 15,1-11-16-15,-1-9 10 16,-3-12-3-16,3-6-6 16,-2-3-3-16,-1-2 10 15,5 0-5-15,-2-4 9 16,4-17-4-16,-1-10 1 15,-2-11-6-15,-8-12-6 0,-5-4-15 16,-3 2-35 0,-20 6-7-16,-5 9 18 0,-3 12 21 15,-2 8 12-15,6 5 3 16,5 6 3-16,10 4 5 16,9 2 11-16,3 1 17 15,0-1-19-15,19-3-14 16,17-2 0-16,12-3 2 15,7 1-1-15,3 0 2 16,-4 2-6-16,-14 2 2 16,-12 1-7-16,-14 3 6 15,-10 3-1-15,-4 0-1 16,0 0-3-16,0 0-1 0,-4 0 2 16,-13 8 2-1,-5 9 1-15,-3 6 4 0,7 7-2 16,5 0 1-16,8-1-3 15,5-1-1-15,0-5 1 16,18-6 3-16,1-4 1 16,4-8 3-16,-3-3 1 15,0-2 0-15,-2 0 0 16,-6-6 0-16,-2-5-1 16,-2-4 7-16,-7-5-11 15,-1 1-1-15,0-4-3 16,0 1 3-16,0 1 2 15,-3 2 1-15,3 5 0 0,0 2 2 16,0-1-2 0,0-1 4-16,0-4 3 0,9 2-1 15,3-4 1-15,-5 2 0 16,-1-1-1-16,-4-4-3 16,-2 1-5-16,0 0 0 15,-15 0-13-15,-7 4 2 16,-2 4 3-16,0 7 2 15,0 7-1-15,6 0-1 16,2 9 6-16,5 6-6 16,6-2 2-16,5 0 0 15,0-4 3-15,0 0-9 16,10-3 12-16,8-1 1 0,4 1 3 16,5-4 3-16,3-2-4 15,11 0 0-15,1-5 2 16,6-8-4-16,-5 2 0 15,-6 0 8-15,-8 5-8 16,-4 5 1-16,-6 1-1 16,-3 1-1-16,-6 16-10 15,-1 7 7-15,-3 8 3 16,-2 0 6-16,-2 3 5 16,1-4-7-16,3-1-3 15,3-4 2-15,4-7-3 16,5-6 0-16,3-6 3 15,6-7 3-15,1 0 1 16,-1-4 0-16,-3-12-7 0,-9-7 1 16,-9-2-1-16,-4-3-11 15,-2 1-17-15,-5 2 16 16,-9 10 2-16,-2 3-1 16,3 10 7-16,-2 2 1 15,6 0 2-15,-2 13-1 16,4 8 2-16,1 8 2 15,6 1 15-15,0 4-9 16,7 0 15-16,13-3-5 16,7-3-5-16,4-4 2 15,8-7 0-15,8-2 5 16,7-9-6-16,0-4 8 0,-2-2-13 16,-14 0-2-1,-16 0-7-15,-18-11-102 0,-4-2-100 16,-37-5-797-16</inkml:trace>
  <inkml:trace contextRef="#ctx0" brushRef="#br0" timeOffset="93424.38">9058 7203 378 0,'0'0'406'16,"0"0"-364"-16,0 0 4 15,0 0 11-15,-92 23-32 16,65 5-5-16,4 6-3 0,7 4 10 16,8 0-15-16,8 1-5 15,0-1 3-15,17-5-3 16,13-6-6-16,10-6 10 16,3-7-4-16,11-5-6 15,4-9 3-15,5 0 6 16,-4 0-10-16,-5-14 1 15,-11-1 5-15,-17-2-2 16,-10-1-4-16,-14 3 0 16,-2-2-5-16,-5 1-7 15,-12 4 12-15,-2 4 0 16,0 6 2-16,4 2 4 0,2 0-2 16,1 6-4-16,7 10-3 15,4 1-1-15,1 5 1 16,0-3 1-16,16 1 2 15,5-4 4-15,4-4-3 16,1-4 3-16,-1-5-4 16,1-3-2-16,-6 0 2 15,-6 0-1-15,-5-1-14 16,-9-16 8-16,0-2-47 16,-2 0 2-16,-16 1 19 15,2 5 32-15,1 4 1 16,9 5 19-16,3 3 23 15,3 1-5-15,0 0-10 0,1 0-8 16,18 0-18 0,7-2 14-16,13-2-6 0,3 0 3 15,3-3-6-15,-4-1-4 16,-3-3-1-16,-7-7 8 16,-9-2-4-16,-5-6 2 15,-7-7-4-15,-7-6-3 16,-3-5-15-16,0-1 5 15,0 1 0-15,-6 4-8 16,2 13 18-16,1 9 7 16,0 9 2-16,1 9 9 15,1 0 6-15,-1 3-24 0,-2 23-7 16,-1 17-1 0,-2 10 8-16,4 8 1 0,3 0 5 15,0-4 7-15,2-4-13 16,9-10 0-16,4-9 0 15,2-11-2-15,-1-9 2 16,2-7 0-16,0-7 5 16,3 0 2-16,3-10-2 15,1-14 8-15,-4-9-6 16,0-7-6-16,-5-9-1 16,-4-7-9-16,-6-3-12 15,-3-1 12-15,-3 5-6 16,0 10 15-16,0 11 5 0,0 12 1 15,0 11-5 1,0 9 16-16,-1 2 8 0,-1 0-25 16,-1 17 0-16,0 17-17 15,-1 15 17-15,-2 8 9 16,4 5-6-16,2 2 13 16,0-1-6-16,0-5-1 15,5-10 15-15,8-11-22 16,5-11 12-16,0-9-10 15,3-7 5-15,4-6-8 16,2-4 6-16,1-4 5 16,2-16-5-16,-6-8-7 15,0-10 0-15,-5-5-11 16,-5-4-14-16,1 5 2 0,-6 7 20 16,-2 13 6-16,-1 11 0 15,-3 6-2-15,-2 5 4 16,-1 0-5-16,3 5-7 15,2 16-13-15,1 6 20 16,2 4 2-16,-1 1 5 16,-1-2-5-16,-2-3-2 15,-1-5 0-15,-3-4-2 16,0-3-56-16,0-9-91 16,-3-6-172-16</inkml:trace>
  <inkml:trace contextRef="#ctx0" brushRef="#br0" timeOffset="93554.03">10336 7185 879 0,'0'0'68'0,"0"0"-68"16,0 0-37-16,0 0-78 16,0 0-228-16</inkml:trace>
  <inkml:trace contextRef="#ctx0" brushRef="#br0" timeOffset="94572.44">10648 7203 764 0,'0'0'109'0,"0"0"-30"16,0 0-6-16,0 0-12 0,-113 8-1 15,82 10-21-15,7 0-12 16,13 1-23-16,8-1-4 15,3 2-2-15,3 1 2 16,20 3 2-16,6 1 3 16,6 0 2-16,-5-2 0 15,-5 2-5-15,-11 0-2 16,-10-1-4-16,-4-3 3 16,-1-3-6-16,-16-4 6 15,-2-6 1-15,3-4 6 16,3-4-1-16,6 0 4 15,4-8 4-15,3-18-13 16,6-13-4-16,27-6-47 0,10-3-3 16,6 6-11-16,-1 10 30 15,-8 10 25-15,-7 8 10 16,-9 7 0-16,-12 4 5 16,-8 3-4-16,-4 0 1 15,0 2-2-15,0 15 1 16,0 10 13-16,0 5 6 15,-1 3-1-15,-1 2 6 16,2-2-4-16,0-3-13 16,5-5 3-16,10-5-2 15,3-6-2-15,4-4-3 16,5-6-3-16,1-5 7 0,3-1 0 16,-1-4-7-16,-1-13-2 15,-7-9 4-15,-9-3-8 16,-11-10-11-16,-2-1-7 15,-3-3 11-15,-16 3 10 16,-2 8-8-16,-3 8 10 16,2 10 2-16,3 9 1 15,2 5-1-15,2 0 7 16,1 11-9-16,2 14-6 16,-1 7 6-16,5 4 3 15,4 1-3-15,4-3 0 16,0-3 5-16,0-6-3 15,4-6-2-15,7-3 0 0,0-6 0 16,0-4-2-16,1-6 2 16,6 0-4-16,4-10 4 15,5-14 11-15,3-3-11 16,0 2-7-16,-3 4 7 16,0 5-2-16,-2 9-9 15,-1 7 9-15,-6 0-1 16,0 9-13-16,-6 10 8 15,0 7 7-15,-5 1-4 16,-4-1 4-16,-3-1-4 16,0-6 5-16,0-6 0 15,0-6 1-15,0-3-1 16,0-4 0-16,0 0 3 16,0 0 3-16,3-18 8 0,15-11-7 15,8-8-2-15,5-5 5 16,0 7 7-16,-1 9-4 15,-5 8 20-15,-1 8-7 16,-3 9-6-16,-3 1-6 16,-2 0-5-16,2 7-3 15,0 13 1-15,-2 3-2 16,-3 2-3-16,-4 2-2 16,-8 3 0-16,-1-1-55 15,-1-4-98-15,-18-6-234 16</inkml:trace>
  <inkml:trace contextRef="#ctx0" brushRef="#br0" timeOffset="95338.51">12255 7460 805 0,'0'0'188'0,"0"0"-157"16,0 0 0-16,0 0-14 16,0 0-17-16,0 0 0 15,81 10 7-15,-26-8 10 16,9 0 9-16,0-2-19 15,-1 2 6-15,-8 0 1 16,-9 0 0-16,-14 0-11 16,-17 2 5-16,-8-4-8 15,-7 2 0-15,0-2 5 16,0 2 4-16,0-2-1 16,0 0-2-16,0 0-6 15,1 0-13-15,7 0-55 16,0 0-150-16,-7 0-207 15</inkml:trace>
  <inkml:trace contextRef="#ctx0" brushRef="#br0" timeOffset="95808.26">12324 7728 493 0,'0'0'305'0,"0"0"-242"15,0 0-17-15,0 0 15 16,0 0-23-16,0 0-15 15,27 0-8-15,6 0-11 16,8 0 20-16,1 0-5 16,1 0-15-16,2 3 7 15,0 1-10-15,4 1 3 16,-3-1 5-16,0-1 1 16,-4 0-5-16,-3-2 5 15,-6-1 3-15,-6 0 0 16,-8 0 13-16,-8 0-2 0,-4 0-6 15,-6 0 12-15,-1 0-2 16,0 0-8-16,0 0-14 16,0 0-6-16,0 0-1 15,0 0 0-15,0 0-18 16,2 0-48-16,4 0-43 16,-3 0-86-16,-3 0-337 15</inkml:trace>
  <inkml:trace contextRef="#ctx0" brushRef="#br0" timeOffset="99273.16">13158 7572 628 0,'0'0'297'16,"0"0"-261"-16,0 0 22 16,0 0-21-16,0 0-33 15,0 0-4-15,64-59-2 16,-43 73-10-16,-3 15-2 0,-5 9 8 15,-5 2 5-15,-7-2-2 16,-1-8 3-16,0-7-1 16,0-3-1-16,-4-8 2 15,-2-4 0-15,3-4 2 16,3-4-2-16,0 0 6 16,0 0 31-16,0-12 8 15,0-11-23-15,10-11-21 16,11-5 1-16,6 5 2 15,1 6-4-15,-3 11-1 16,-3 11 0-16,-5 6 1 16,-3 0-16-16,-2 18 10 15,-5 6-10-15,-5 7 16 16,-2-2-1-16,0-1 3 16,0-6-1-16,-3-3 2 0,-6-5-3 15,-2-3 0-15,2-5 9 16,2-2-7-16,4-3 1 15,3-1 8-15,0 0 14 16,0-16 17-16,0-11-25 16,19-11-12-16,11-5-5 15,10 2 3-15,2 9 4 16,0 12-7-16,-8 13 1 16,-4 7 0-16,-6 0-1 15,-5 16-14-15,-4 8 13 0,0 2 1 16,-1 3 0-1,-3-1 10-15,-3-2-9 0,1-6-1 16,-1-3 6-16,0-7-4 16,1-2-2-16,0-3-1 15,5-5 1-15,-1 0 0 16,5-1-13-16,-1-15 13 16,-1-4 0-16,-6-3-9 15,-5 3 7-15,-5 1-2 16,0 6-2-16,0 8 6 15,0 5 9-15,0 0-8 16,0 0-1-16,-6 17-8 16,-2 8-4-16,2 10 12 15,6-2 0-15,0-1 2 16,3-1-4-16,17-6 5 0,8-6-3 16,4-6 1-16,3-6 4 15,4-6 6-15,-5-1-8 16,-2 0 6-16,-9-14-3 15,-7-4-3-15,-9-7 5 16,-7-3-8-16,0-5-7 16,-11-6-1-16,-14 3-6 15,-3 6 3-15,-3 11 5 16,5 7 2-16,7 8-3 16,2 4 7-16,6 0-3 0,0 5-4 15,4 10-2 1,1 2 8-16,2 3-9 0,4-2 9 15,0-2 1-15,0-2-1 16,10-3 1-16,3-4 0 16,-1-4 0-16,-2-3 0 15,7 0 1-15,5-4-1 16,6-15 15-16,7-4-8 16,2-2-6-16,0 2 8 15,-2 5-7-15,-4 5-2 16,-4 9-3-16,-3 4 3 15,-8 0-14-15,1 13-2 16,-8 7 12-16,-6 4-4 16,-3-1 7-16,0 1 1 15,0-3 1-15,-3-3 1 0,-6-4-2 16,-2-2 0-16,-4 0 0 16,-1-3-1-16,-1-3 1 15,7-6 0-15,2 0 1 16,8-8-1-16,0-19 10 15,9-11-8-15,20-5 1 16,10 0-3-16,4 6 0 16,1 13-1-16,-5 12 1 15,-6 12 2-15,-4 0-2 16,-6 12-12-16,-6 11 0 16,-3 5 0-16,-6 3 11 15,-6-1 2-15,-2-3 7 16,0-2-8-16,0-4-2 15,-10-3 2-15,-7-1 10 0,0-5-9 16,1-5 5 0,7-7-4-16,6 0 8 0,3-9 28 15,0-15-9-15,6-11-27 16,21-8 2-16,10 2-3 16,5 3-1-16,4 9 0 15,-4 13-2-15,-6 11 2 16,-4 5 0-16,-7 0-3 15,-5 19-7-15,0 2-4 16,-4 5 11-16,2 2 3 16,-1-3 0-16,-1-2 2 15,-3-5 2-15,-1-4-3 16,0-8 0-16,0-4 2 0,5-2-1 16,-2 0-2-16,-1-11-10 15,-3-8-10-15,-7-5 3 16,-4-1-9-16,0 0 15 15,-4 1-1-15,-10 8 9 16,0 6 3-16,5 7 19 16,-2 3-6-16,-2 4-13 15,-2 19-4-15,-3 7 3 16,3 5 1-16,5 2 0 16,5-1 1-16,5-3 0 15,0-5 4-15,0-5-3 16,5-3-1-16,2-2 0 0,-4-3 1 15,1-5-4-15,-1-6-22 16,5-4-8-16,10-8 22 16,10-17 10-16,14-8 15 15,8-5-12-15,5 5-1 16,1 7-2-16,-2 10 4 16,-7 11 2-16,-9 5-5 15,-10 0-2-15,-8 9-10 16,-7 7 6-16,-7 3-1 15,-6 1 6-15,0 0 2 16,0-1-2-16,-9-5-3 16,-7 0 2-16,-10-2 1 15,-2-5 4-15,2-1 2 16,9-6-6-16,9 0 0 16,8-16 12-16,9-15-12 0,24-10 4 15,14-12-7-15,8 2 3 16,-2 6 0-16,-4 15 2 15,-13 12 2-15,-8 12-4 16,-9 6-3-16,-5 4 0 16,-2 18 0-16,1 8 3 15,0 3 21-15,0 3-7 16,0-4-11-16,5-4 8 16,0-8-6-16,6-6 9 15,0-8-2-15,-1-6 1 0,2 0-9 16,3-10 7-16,0-11 5 15,1-7-8-15,1-6-8 16,-4-5 2-16,-3-10-2 16,-2-7-8-16,-2-8-10 15,-5-6-5-15,-3 4 19 16,-6 9-11-16,-5 14 15 16,0 16 10-16,0 13-3 15,0 9 4-15,0 4 12 16,0 1-5-16,0 0-18 15,0 11-14-15,-5 18-1 16,-6 17 13-16,5 15-1 16,-4 5 3-16,4 2 10 15,1-7 1-15,5-4-6 16,0-9-4-16,0-10 2 0,13-6-3 16,1-9 6-16,3-7-5 15,3-8-1-15,1-6-2 16,3-2 0-16,5-4-20 15,1-20 9-15,-2-8-3 16,-5-10 12-16,-7-7-22 16,-1-4 4-16,-6 4 19 15,0 12 3-15,-3 14 17 16,-3 12 15-16,0 9-1 16,-3 2-12-16,1 0-19 15,5 15-7-15,1 13-6 16,3 9 13-16,0 4 6 0,-2 0 0 15,1-5-1-15,1-5-1 16,1-5-6-16,-2-8 2 16,-2-5 0-16,-1-8 3 15,-2-3-3-15,3-2-14 16,3-6-7-16,9-16 18 16,7-9 6-16,0-10-7 15,0-2 3-15,1 4 1 16,-5 8 1-16,-6 14 21 15,-8 11-4-15,-3 6 8 16,-1 0-26-16,2 0 0 16,6 12-10-16,-2 3 10 15,4 2 9-15,-2 3 0 16,-3-2-1-16,0-2-8 16,-2-2 0-16,-3-4-1 0,0-3 1 15,-4-3-13-15,0-4-10 16,1 0 3-16,1 0 20 15,1 0 3-15,4-14 14 16,8-12 3-16,3-6-20 16,7-4 0-16,5 4 1 15,0 5-1-15,-2 11-3 16,-4 7-1-16,-7 9-3 16,-1 0-2-16,-4 20-6 15,-3 9 4-15,-5 4 10 0,-4 5 1 16,0-3 0-1,-4-2 0-15,-7-5 0 0,2-5 1 16,2-9-1-16,2-3 3 16,4-7-3-16,1-4-8 15,0 0 8-15,3-11 2 16,18-15 5-16,9-6-7 16,8 1 0-16,-2 4 8 15,-5 9-1-15,-8 5 0 16,-4 9 8-16,-4 4 0 15,-4 0-14-15,-1 0-1 16,2 15-13-16,-3 4 8 16,-3 3-3-16,-4 0-50 15,-2-4-104-15,-8-6-374 16</inkml:trace>
  <inkml:trace contextRef="#ctx0" brushRef="#br0" timeOffset="99621.04">15636 7449 921 0,'0'0'193'16,"0"0"-193"-16,0 0-5 16,0 0 5-16,116-5 9 15,-43-3-8-15,18-1 3 16,11-1-4-16,-3 6-2 15,-11-2 1-15,-16 6-43 16,-27 0-92-16,-23 0-101 16</inkml:trace>
  <inkml:trace contextRef="#ctx0" brushRef="#br0" timeOffset="102757.74">17801 7480 789 0,'0'0'51'0,"0"0"-37"15,-105-2 1-15,59 16 40 16,4 7-31-16,11 2-12 0,12-4-2 16,10-4-10-16,9-3-6 15,0-6 4-15,1 0 2 16,21-4-2-16,10-2 4 16,7 0 15-16,1-4-17 15,-6-6-5-15,-8-5-7 16,-10 4-1-16,-9-2 11 15,-5 2-27-15,-2 4 14 16,0 3 15-16,0 4 16 16,0 0 15-16,0 0-24 15,0 0-7-15,3 0-7 16,9 7-6-16,4 4 13 0,5-1 3 16,3-2 2-16,3-2 2 15,0-3-7-15,1-3 5 16,-1 0 1-16,-2 0-1 15,0-13-3-15,1-7-2 16,-2-5 8-16,1-7-8 16,-1-6-4-16,-2-9 2 15,-5-3 2-15,-1-5 0 16,-7 1-5-16,-1 8 5 16,-5 11 8-16,-2 13 10 15,-1 9 24-15,0 8 1 16,0 5-10-16,0 0-33 15,0 20-12-15,0 24 1 0,-12 21 11 16,-4 16 14 0,2 2-3-16,4-3 14 0,7-9-20 15,3-9-4-15,0-11 1 16,4-9 0-16,10-11 1 16,4-7-2-16,0-8 5 15,1-6-3-15,3-8-3 16,-2-2 6-16,2 0-2 15,0-8 6-15,-2-16 1 16,-2-9-5-16,-11-13-6 16,-7-7-16-16,0-2 0 15,-19-2-5-15,-8 9-3 0,0 7 6 16,3 13 13 0,8 9 5-16,6 5 2 0,8 4 12 15,2-1 3-15,6-2-14 16,24-3-3-16,10-2 0 15,8 0-1-15,3 1 1 16,-8 0-3-16,-9 3 0 16,-7-2 6-16,-9 2-3 15,-9-8 0-15,-5-5-2 16,-4-7-5-16,0-5-2 16,0-2 9-16,-4 0 0 15,-4 3 1-15,1 9 1 16,0 8-1-16,4 10 0 0,1 7 5 15,2 4 6 1,0 0-11-16,0 17-1 0,0 31-22 16,0 21 22-16,0 18 12 15,0 6 15-15,0-4-19 16,0-6 5-16,0-9-4 16,8-14 3-16,6-13-7 15,-3-13-5-15,2-9 0 16,-2-8 0-16,-2-7 0 15,-1-4-1-15,0-6-40 16,1 0-27-16,3-6-6 16,-3-18-99-16,0-5-105 15</inkml:trace>
  <inkml:trace contextRef="#ctx0" brushRef="#br0" timeOffset="102941.25">18414 7331 894 0,'0'0'132'0,"0"0"-72"16,0 0-8-16,0 0-10 15,0 0-35-15,95-23-2 16,-37 16-5-16,-1 5-4 16,-7 2-117-16,-9 0-149 15,-19 0-461-15</inkml:trace>
  <inkml:trace contextRef="#ctx0" brushRef="#br0" timeOffset="103629.42">18803 7443 623 0,'0'0'173'15,"0"0"-166"-15,84-30 6 16,-59 17 8-16,-4-1 5 15,-6 2 0-15,-8-1-26 16,-7-1 0-16,0 0-35 16,-10 2 3-16,-11 0 19 15,-3 2 10-15,0 5-3 0,4 3 6 16,5 2 4 0,1 0 27-16,5 0-3 0,2 13-11 15,1 6 3-15,3 6-5 16,3 4-2-16,0 3 7 15,0 0-9-15,6 0 1 16,9-7-3-16,3-6-6 16,1-5 7-16,0-5-7 15,2-5-2-15,-1-4 11 16,5 0 3-16,2-7 27 16,0-10-12-16,0-5-3 15,-8-10-6-15,-3-8 3 16,-5-9-22-16,-7-3-2 15,-4 3-24-15,0 10-10 16,-9 10 20-16,-7 12 11 0,-3 9 3 16,-2 3 0-16,3 5 4 15,3 0-3-15,4 0 1 16,4 7-2-16,5 2-9 16,2-1 4-16,0 0 2 15,0 1 3-15,5 0 2 16,10 0 4-16,10-5-6 15,7-4 13-15,4 0 0 16,2 0 4-16,-7 0 8 16,-6 0-10-16,-6 0-14 15,-7 0-1-15,1 14-2 16,-2 4-7-16,-1 7 8 0,-1 4 0 16,-5 0 2-16,1 0 5 15,-2-2-6-15,0-2 0 16,2-4 0-16,2-4 4 15,2-2-4-15,1-2-5 16,7-1-56-16,5-6-59 16,5-6-135-16</inkml:trace>
  <inkml:trace contextRef="#ctx0" brushRef="#br0" timeOffset="104964.84">19912 7138 37 0,'0'0'853'16,"0"0"-775"-16,0 0-31 15,0 0 25-15,0 0-50 16,0 0-8-16,-103 39-6 16,75 0-4-16,6 6 0 15,8 2-1-15,8-2 0 0,6-7-3 16,0-4 2 0,17-6-1-16,6-5 1 0,9-5-1 15,7-5 3-15,3-4 5 16,4-8 0-16,-4-1-7 15,-6 0 7-15,-4-1-6 16,-7-15-2-16,-4-4 1 16,-5-3-2-16,-5 1 5 15,-6 2-4-15,-3 4-1 16,-2 3 0-16,0 8 1 16,0 4 0-16,0 1 16 15,0 0-17-15,0 0 0 16,-2 2-11-16,-3 15-6 15,2 3 10-15,3 5 4 16,0-2 1-16,0-4 2 0,15-1 0 16,4-4 1-16,7-3-4 15,2-4-3-15,0-4 4 16,-7-3 1-16,-6 0-12 16,-6 0 6-16,-8-11 2 15,-1-7 0-15,0-4-27 16,-8 0 18-16,-6 3 13 15,2 4 0-15,0 5 2 16,8 5 26-16,2 5 5 16,2 0-16-16,0 0-7 15,0 0-9-15,2 0 2 16,14 0-5-16,7 0 5 16,12 0-2-16,11 0 8 0,2 0-8 15,1-4 8-15,-1-8-8 16,-8-5 6-16,-5-6-5 15,-8-6 6-15,-7-4-7 16,-8-10-11-16,-4-3 3 16,-8 2-17-16,0 2 19 15,0 7 5-15,0 9 1 16,-5 10 0-16,2 5 7 16,2 9 3-16,-1 2 10 15,2 0-10-15,-3 7-10 16,-3 23-18-16,-2 10 7 15,0 12 11-15,2 4 5 0,3-3-2 16,3 0 2-16,0-6-5 16,0-9 2-16,5-10-1 15,7-9-2-15,4-7 3 16,2-5 5-16,7-7-5 16,5 0 12-16,2-4-2 15,0-15-9-15,0-7-1 16,-4-11 7-16,-3-10-2 15,-1-8-7-15,-2-4-14 16,-5-2-5-16,-6 7 1 16,-4 11 18-16,-7 10 5 15,0 13-5-15,0 12 3 16,0 5 1-16,0 3 15 16,0 0-19-16,0 6-3 0,0 19-5 15,-7 15 0-15,-3 11 8 16,4 5 8-16,3 3-6 15,3-2 11-15,0-5-12 16,5-5 7-16,14-11-1 16,2-8-5-16,6-8 6 15,4-7-7-15,4-7 13 16,3-6-4-16,0 0-3 16,-5-7-7-16,-5-13-3 15,-7-9-14-15,-3-7-9 16,-2-3 14-16,-2 0 6 0,-4 10 1 15,-3 11 5 1,-4 11 1-16,-3 7 25 0,2 0-25 16,1 0-1-16,1 13-14 15,4 8-4-15,0 4 13 16,-1 1 5-16,-3 0 1 16,-3-3 1-16,-1-1-2 15,0-3-12-15,0-4-84 16,-7-10-117-16,-3-5-521 15</inkml:trace>
  <inkml:trace contextRef="#ctx0" brushRef="#br0" timeOffset="105108.46">21447 7163 958 0,'0'0'135'0,"0"0"-132"16,0 0-3-16,0 0-24 15,0 0-85-15,0 0-336 16</inkml:trace>
  <inkml:trace contextRef="#ctx0" brushRef="#br0" timeOffset="105564.24">21705 7178 797 0,'0'0'59'15,"0"0"-40"-15,0 0 60 16,-100-4-11-16,70 18-15 16,9 1-32-16,8 1-19 0,7 3-2 15,6 1 0-15,3 4 0 16,23 5 0-16,5 7 2 16,6-1 3-16,-8 2 2 15,-7-2-3-15,-9-3-4 16,-10-2 0-16,-3-7-2 15,-7-6-5-15,-8-6 7 16,-1-4 12-16,7-6-11 16,4-1 10-16,5 0-3 15,0-18-8-15,18-10-8 0,18-9-76 16,10-5 31 0,9-3-15-16,2 1 39 0,-2 11 0 15,-12 9 11-15,-10 9 18 16,-14 11 15-16,-13 4 18 15,-6 0-23-15,0 20-10 16,-3 7 0-16,-10 7 59 16,3 0-42-16,2-3-7 15,5-3 1-15,3-7-3 16,0-4-7-16,0-6-1 16,0-6-36-16,6-5-61 15,3 0-122-15</inkml:trace>
  <inkml:trace contextRef="#ctx0" brushRef="#br0" timeOffset="105709.36">22086 7147 1013 0,'0'0'147'0,"0"0"-120"16,0 0-5-16,0 0-21 15,0 0-1-15,0 0-119 16,-9-23-348-16</inkml:trace>
  <inkml:trace contextRef="#ctx0" brushRef="#br0" timeOffset="106448.38">22244 7263 507 0,'0'0'620'0,"0"0"-594"0,0 0-26 16,0 0-14-16,0 0 12 16,-47 90-7-16,43-59 8 15,4-2-1-15,0-6 2 16,6-3-3-16,13-6 6 16,5-3-1-16,5-6-2 15,1-5 2-15,-1 0 3 16,-3 0 5-16,-4-5-10 15,-7-12 2-15,-5-4 2 0,-7-9-4 16,-3-5-19 0,0 0 7-16,-11 3 12 0,-3 5 12 15,1 9 2-15,2 8-1 16,4 6-4-16,-1 4-9 16,-1 0 0-16,-1 6-4 15,-1 14-6-15,-2 5 6 16,7-2 1-16,3 3 0 15,3-4 6-15,0-4-6 16,0-3 5-16,0-5-2 16,6 0 1-16,3-5 3 15,3-4-8-15,1-1-4 0,10 0 8 16,6-8 2-16,6-7 2 16,2-3-4-16,-2 6-13 15,-3 6 8-15,-3 6-5 16,-2 0 10-16,-5 11 0 15,-6 8-20-15,-4 2 10 16,-7 1 3-16,-5-2 3 16,0-1 4-16,0-4-6 15,0-6 3-15,0-3 3 16,0-4 0-16,0-2-6 16,0 0 3-16,0 0-1 15,0 0 4-15,10-7 1 16,14-10 21-16,10-3-17 15,4 2 18-15,-3 4-4 16,-4 5 13-16,-2 7-4 0,-3 2-16 16,-4 0-5-16,-1 8-7 15,-8 6-2-15,-1 5-3 16,-5 3 2-16,-5 2 0 16,-2 1-15-16,0 1-62 15,-19-3-5-15,-7-5-112 16</inkml:trace>
  <inkml:trace contextRef="#ctx0" brushRef="#br0" timeOffset="114157.98">4315 8550 441 0,'0'0'75'0,"0"0"-36"0,0 0 10 16,0 0 22-16,0 0-24 16,0 0 6-16,0 0-4 15,0-53 15-15,-1 50-15 16,-1 0-11-16,-1-3 9 15,-1-3-12-15,-1 1-18 16,2-3-9-16,3-2 1 16,-3 0 5-16,3-2-13 15,0-1 8-15,0-2-6 0,3 1-3 16,11 1-11 0,8 2 11-16,4 5 0 0,3 9 0 15,5 0-5-15,-4 25-4 16,-7 20 5-16,-4 10 4 15,-11 12-1-15,-8 2 3 16,0-9-2-16,0-8 3 16,-5-16 3-16,-1-13-6 15,0-9 1-15,6-8-4 16,0-6 7-16,0 0-4 16,0-10 16-16,0-20-15 15,3-12-1-15,14-12-2 16,5-10 0-16,3 4 2 15,2 10-12-15,-7 16-1 16,-4 20 2-16,-4 14 2 0,1 0-6 16,2 23 13-16,3 8-2 15,-4 5 6-15,-3 4-2 16,-6-1 8-16,-1-2-8 16,-4-7-2-16,0-8 2 15,0-5 6-15,0-9-6 16,0-4-2-16,0-2 2 15,0-2 9-15,0-3 13 16,0-22-4-16,0-14-16 16,11-18 1-16,17-8-3 15,7 2 0-15,2 12-12 16,-9 17 1-16,-4 18 11 0,-8 11 5 16,-5 5-5-1,1 6-12-15,0 22 12 0,-2 7 5 16,2 6 5-16,-6 4 9 15,-1-1-6-15,-2-1 4 16,-2-7-16-16,1-3 0 16,1-6-2-16,-2-1 1 15,1-5-43-15,1-11-116 16,1-10-283-16</inkml:trace>
  <inkml:trace contextRef="#ctx0" brushRef="#br0" timeOffset="114392.35">5204 8607 804 0,'0'0'131'0,"0"0"-105"15,0 0-19-15,0 0-6 16,0 0 14-16,0 0 26 15,28 94-32-15,-15-66 1 16,0-3-9-16,-1-1-2 16,1-3-8-16,-8-3-88 15,-5-10-170-15</inkml:trace>
  <inkml:trace contextRef="#ctx0" brushRef="#br0" timeOffset="114961.38">5468 8328 745 0,'0'0'99'0,"0"0"-97"0,0 0 0 15,2 86 41-15,-1-43-2 16,1 3-19-16,7-5 11 16,4-3-16-16,2-8 0 15,3-6-11-15,-3-9-4 16,3-4 1-16,-3-7-2 15,4-4 0-15,-2 0 10 16,2 0-4-16,0-13 2 16,-1-8-3-16,0-8 0 15,-1-7-6-15,-3-7 0 16,-3 0-2-16,-5 3 1 0,-4 5 1 16,-1 8 6-16,-1 5-2 15,0 8 10-15,0 8-11 16,2 1 34-16,-2 5-13 15,0 0-20-15,7 1-4 16,-3 21-8-16,5 8 8 16,2 9 10-16,4 4-4 15,0-2 7-15,-1 1-6 16,-1-5 0-16,0-5-7 16,-3-5 0-16,-1-4-2 15,0-3-20-15,-4-3-86 16,-1-8-98-16,-2-9-500 15</inkml:trace>
  <inkml:trace contextRef="#ctx0" brushRef="#br0" timeOffset="115190.38">6068 8514 730 0,'0'0'209'15,"0"0"-179"-15,0 0-28 16,0 0 9-16,0 0 14 16,19 98 15-16,-14-68-21 15,1-3-5-15,2-1-14 0,-1-5-4 16,-1-2 3-16,-3-4-26 16,-3-2-93-16,0-8-151 15</inkml:trace>
  <inkml:trace contextRef="#ctx0" brushRef="#br0" timeOffset="115733.92">6603 8563 756 0,'0'0'123'16,"0"0"-53"-16,0 0 19 15,0 0 16-15,0 0-24 16,0 0-22-16,-10-13-29 16,25 13-18-16,16 0-8 15,16-6-1-15,20-2 3 16,13-2-6-16,2-2 8 16,-10 2-8-16,-14 3-2 15,-19 1 0-15,-12 2-29 16,-13 0-41-16,-9 2-22 15,-5-1 1-15,-1-3-28 0,-22-3-121 16</inkml:trace>
  <inkml:trace contextRef="#ctx0" brushRef="#br0" timeOffset="115977.28">6878 8269 645 0,'0'0'107'0,"0"0"-8"16,0 0-19-16,0 0-14 16,0 0-46-16,0 0-10 15,-6 100 27-15,14-39 16 0,8 0-19 16,-1-5-9 0,-2-6-9-16,1-5-10 0,-1-9-4 15,-4-5-2-15,-3-5-6 16,-4-4-18-16,-2-4-84 15,-5-11-98-15</inkml:trace>
  <inkml:trace contextRef="#ctx0" brushRef="#br0" timeOffset="117177.98">7387 8476 595 0,'0'0'143'0,"0"0"-64"16,0 0 9-16,0 0-11 15,0 0-12-15,0 0-16 16,0 0-48-16,0-45 2 15,18 65-3-15,4 11 2 16,1 3 0-16,-6 4-2 16,-6-1-3-16,-8-4 3 15,0-7 0-15,-3-4-1 16,0-6 0-16,0-8 2 16,0-3-1-16,0-5 0 0,0 0 1 15,0 0 4 1,0 0 1-16,0-19 1 0,15-10-7 15,4-8-14-15,11 0 7 16,5 5-12-16,1 11 14 16,-3 13 2-16,-4 8 3 15,-5 6-3-15,-5 19-11 16,-7 5 11-16,-7 5-1 16,-5 2 4-16,0-5 0 15,0-3 0-15,-5-3 0 16,-4-7 0-16,-3-4 3 15,2-5 0-15,4-4-5 0,1-5 4 16,4-1-2-16,1-1 5 16,0-19 16-16,0-12-16 15,22-11 1-15,8-10-6 16,6 0 6-16,3 2-3 16,0 8-3-16,-4 17-5 15,-5 10 2-15,-4 16 0 16,-8 0-1-16,-4 21 3 15,-5 8 1-15,-3 7 3 16,-6 2 4-16,0-3 4 16,0-2 2-16,-6-5-9 15,4-4-4-15,-2-4 0 16,4 0-1-16,0-4-23 16,0-5-122-16,6-9-299 15</inkml:trace>
  <inkml:trace contextRef="#ctx0" brushRef="#br0" timeOffset="117563.95">8200 8719 514 0,'0'0'280'16,"0"0"-210"-16,0 0-14 0,0 0-6 16,0 0-35-16,0 0-13 15,70 25 1-15,-67 9-6 16,-3 9-4-16,-19-1 7 16,-11-4 4-16,2-8 3 15,8-12-4-15,4-8-3 16,10-6 1-16,3-4 1 15,3 0 20-15,0 0 21 16,0 0-5-16,19 0-18 16,13-6-13-16,15-2-7 15,11-2 0-15,2 2 0 16,0-1-27-16,-8 2-41 16,-7-1-36-16,-11-5-66 0,-13-1-394 15</inkml:trace>
  <inkml:trace contextRef="#ctx0" brushRef="#br0" timeOffset="118052.46">8668 8510 702 0,'0'0'273'0,"0"0"-224"0,0 0-41 16,0 0-5-16,0 0 10 16,0 104 24-16,5-60-10 15,10-3-16-15,9-4 0 16,3-7-5-16,2-7 3 16,1-5-4-16,2-4-5 15,-6-9 7-15,0 0-3 16,-7-5-2-16,-2 0-2 15,-5-3-3-15,-3-14 0 16,1-9-1-16,-6-6-6 16,1-9-4-16,-2-4 11 15,-3 0-8-15,5 1 11 16,1 7 4-16,-1 10-1 16,1 10 2-16,-1 7 3 15,-2 5 11-15,0 5-1 0,0 1-18 16,5 20-20-16,2 11 20 15,0 6 4-15,3 4 4 16,-2 2 1-16,0-3 2 16,2 0-8-16,2-7-1 15,-2-5 2-15,1-3-4 16,-2-8-62-16,-1-7-101 16,0-7-139-16</inkml:trace>
  <inkml:trace contextRef="#ctx0" brushRef="#br0" timeOffset="118408.7">9303 8718 741 0,'0'0'155'16,"0"0"-79"-16,0 0-16 15,0 0-42-15,0 0-17 16,94 11-1-16,-81 26-5 16,-13 4-4-16,0 3 9 15,-12-2 1-15,-1-11 0 16,5-9 4-16,4-9-2 16,4-8 5-16,0-5 3 0,15 0 17 15,17 0 26 1,12-8-10-16,4-5-27 15,4 2-1-15,-4 1-16 0,-4 1-1 16,-7 3-3-16,-8 4 3 16,-10 1-8-16,-8 1-54 15,-8 0-55-15,-3-3-91 16,-2-3-562-16</inkml:trace>
  <inkml:trace contextRef="#ctx0" brushRef="#br0" timeOffset="119256.43">11127 8658 476 0,'0'0'263'0,"0"0"-180"16,0 0-9-16,0 0 7 15,0 0-24-15,0 0-15 16,0 0-11-16,-13-8-13 15,14 8-18-15,19 10-4 16,8 2 4-16,14 1 12 16,10-3-3-16,6-4-2 15,8-1-4-15,-2-2 7 16,-5-1-10-16,-8-1 3 16,-10 2 0-16,-17-3-1 15,-11 0-2-15,-7 0 1 0,-4 0-1 16,-2 0 1-16,0 0-1 15,0 0-3-15,0 0-63 16,-4 0-33-16,-8 4-134 16,-7 3-509-16</inkml:trace>
  <inkml:trace contextRef="#ctx0" brushRef="#br0" timeOffset="119608.49">11178 8949 678 0,'0'0'170'0,"0"0"-127"0,0 0-2 16,0 0 16-16,0 0-18 15,0 0-11-15,106 5 5 16,-36-2-8-16,11-3-10 15,-1 2-6-15,-7 1-2 16,-11-1 3-16,-15 3-9 16,-14-2 3-16,-12-1-1 15,-12-2-2-15,-8 0 5 16,-1 0 2-16,0 0 12 16,0 0 6-16,0 0 1 0,0 0-7 15,0 0-18-15,0 0-2 16,0 0-10-16,0 0-72 15,5 0-45-15,2-2-181 16</inkml:trace>
  <inkml:trace contextRef="#ctx0" brushRef="#br0" timeOffset="121818.87">12455 8703 563 0,'0'0'122'0,"0"0"-73"16,0 0-11-16,0 0-12 16,0 0 5-16,0 0-6 0,0 0 0 15,-15-24-12 1,15 24-3-16,0 0 8 0,0 0-8 15,0 0 10-15,0 0 4 16,0-1-11-16,0 1 8 16,0 0 9-16,0-2-12 15,0 2-7-15,0 0-2 16,0-1 1-16,0 1-1 16,0 0-3-16,0 0-3 15,0 0 0-15,0 0 1 16,0 0-1-16,0 0 0 15,0 0 6-15,0-1-1 0,0 1 0 16,0-2-1-16,0 1-1 16,0-3 0-16,2 0-1 15,1-1-5-15,-2 1 3 16,1 1-2-16,-1 2 2 16,2-2 0-16,1 3-3 15,4 0-1-15,4 0-2 16,10 0 0-16,7 19-1 15,0 8 3-15,1 9-6 16,-9 3 7-16,-4-2-1 16,-10-4 0-16,-5-5 1 15,-2-9-1-15,0-4 0 16,0-8-1-16,-2-1 2 16,-5-2 1-16,-1-4 1 15,-1 0 2-15,0 0 2 0,2-7 0 16,1-13 4-16,6-7-7 15,0-10-3-15,4-7-7 16,22 2 7-16,3 5 0 16,6 10-1-16,-2 13 1 15,-2 10-2-15,-6 4 1 16,-5 9-15-16,-5 17 10 16,-3 7 0-16,-6 4 5 15,-6 1 2-15,0-2 5 16,0-5-6-16,-3-4-2 15,-6-4 2-15,1-4 0 16,1-9 1-16,1-3-1 0,4-5 2 16,2-2 2-16,0 0 3 15,0-2-6-15,3-19 10 16,18-12-10-16,9-13-2 16,7-4-8-16,6 3 2 15,-2 9 6-15,-5 12 0 16,-6 11 1-16,-7 11 0 15,-5 4-2-15,-4 1-3 16,-5 20-5-16,-5 7 10 16,-4 1 4-16,0 3 0 15,0-2 0-15,-12 1-3 16,2-3 0-16,-1-3 0 16,4-3-1-16,2-2-10 0,4-7-79 15,1-5-158 1</inkml:trace>
  <inkml:trace contextRef="#ctx0" brushRef="#br0" timeOffset="122099.12">13371 8832 798 0,'0'0'115'0,"0"0"-26"16,0 0-22-16,0 0-45 15,0 0-22-15,0 0 0 16,3 58 6-16,0-22 1 16,0-2-6-16,0-6-1 15,1-3 0-15,-1-1-4 16,-3-5-85-16,0-5-57 15,0-5-279-15</inkml:trace>
  <inkml:trace contextRef="#ctx0" brushRef="#br0" timeOffset="122696.51">13710 8646 655 0,'0'0'165'16,"0"0"-78"-16,0 0-9 15,0 0-4-15,0 0-73 16,0 0-1-16,36 65 0 15,-18-14 24-15,1 0-9 16,-1-1-5-16,3-6-3 16,-1-7 0-16,0-7-4 15,-2-7 2-15,-5-8-5 16,-1-6 4-16,-3-4-2 16,-3-2 7-16,-3-3-6 0,0 0-2 15,4 0 24 1,4-12 9-16,3-12-12 0,3-9-11 15,4-9-9-15,-1-8 5 16,0 1-6-16,-3 1-1 16,-4 9 0-16,-5 6 0 15,-4 8-4-15,-2 8 2 16,-2 6 2-16,0 5-13 16,0 4-9-16,0 2-63 15,0 0-94-15,0 4-313 16</inkml:trace>
  <inkml:trace contextRef="#ctx0" brushRef="#br0" timeOffset="123304.89">14402 8799 679 0,'0'0'176'16,"0"0"-115"-16,0 0 14 15,0 0 7-15,0 0-22 16,0 0-30-16,-13-14-16 16,13 14-5-16,8 0-9 15,12 0 6-15,13 0 4 16,18 0 2-16,8-4 3 15,7-1-5-15,1 0-1 16,-4 2 1-16,-10-2-10 16,-9 0-3-16,-13 3 3 15,-10-1 0-15,-8 0-28 16,-7 2-62-16,-4 1-35 16,-2-3-103-16,-2-1-305 0</inkml:trace>
  <inkml:trace contextRef="#ctx0" brushRef="#br0" timeOffset="123600.1">14615 8594 775 0,'0'0'86'0,"0"0"-20"15,0 0 21-15,0 0-58 16,0 0-25-16,-10 80 7 16,10-29 24-16,0 2-5 0,0-3-5 15,0-8-5-15,12-5-20 16,-5-6 7-16,1-9-7 16,-2-6 2-16,-2-5-4 15,-4-5 2-15,0 0-24 16,0-1-74-16,-13-2-42 15,-2-3-130-15</inkml:trace>
  <inkml:trace contextRef="#ctx0" brushRef="#br0" timeOffset="124922.07">15415 8693 748 0,'0'0'82'0,"0"0"-44"16,0 0 2-16,0 0 3 16,0 0-32-16,0 0 0 15,0 0-11-15,48-59-3 16,-30 74 0-16,-5 10 2 15,-3 6-4-15,-5 2 5 16,-4 0 9-16,-1-5-6 16,0-6 1-16,0-6-1 15,0-6-3-15,0-6 0 16,-1-2 0-16,-1-2 0 16,2 0 3-16,0 0 7 15,0-9 9-15,0-10-19 16,14-11 2-16,10-3 3 15,6-1-7-15,3 7 3 0,-5 9-1 16,-3 11 0 0,-7 7-3-16,-2 7-7 0,-6 19-3 15,-6 7 7-15,-4 1 6 16,0 3 0-16,0-4 4 16,0-4-2-16,-1-5-1 15,-5-8-1-15,1-5 4 16,2-4-4-16,0-5 0 15,3-2 1-15,0 0 8 16,0-4 1-16,0-20-5 16,1-8 2-16,16-10-7 15,7-9 0-15,6-1 2 16,0 4-5-16,-1 10 2 0,-3 14-6 16,-7 11 7-16,-1 12 0 15,-4 1-2-15,-1 10 2 16,-1 17-3-16,-3 8 3 15,-3 6 5-15,-6-2 6 16,0 0 0-16,0-5-1 16,0-5-1-16,0-2-8 15,-2-4-1-15,-7-1-1 16,2-4-41-16,-1-8-124 16,5-7-642-16</inkml:trace>
  <inkml:trace contextRef="#ctx0" brushRef="#br0" timeOffset="125312.03">16161 8826 516 0,'0'0'267'16,"0"0"-225"-16,0 0-40 15,0 0 0-15,0 0 3 0,51 87-4 16,-51-43 4-16,-21 2-2 16,-7-6 0-16,2-8 2 15,8-13-4-15,6-7 1 16,8-8 0-16,4-4 17 15,0 0 22-15,6 0 37 16,19-3-8-16,11-8-52 16,12-3-5-16,7 2-11 15,0 2 3-15,2 1-5 16,-7 4-1-16,-11 2-16 16,-9-2-62-16,-10-4-121 15,-10-2-591-15</inkml:trace>
  <inkml:trace contextRef="#ctx0" brushRef="#br0" timeOffset="125807.71">16571 8597 10 0,'0'0'802'15,"0"0"-685"-15,0 0-75 16,0 0-32-16,0 0-10 0,54 108 23 16,-26-49 14-16,2 5-13 15,3-7-6-15,0-4-7 16,0-9 0-16,-3-7 1 15,-5-7 8-15,-7-9-7 16,-3-9 3-16,-9-4-15 16,-3-5 7-16,-2-3-1 15,1 0 3-15,-1 0 37 16,5-1 6-16,3-16-6 16,2-8-31-16,3-7-11 15,1-7 4-15,2-7-9 16,-2-5 1-16,1-2 0 0,-2 0-1 15,-4 5-2-15,2 3 1 16,-5 9 0-16,1 7 1 16,-2 8 0-16,-5 9 0 15,-1 5-10-15,0 3-4 16,0 4-25-16,0 0-66 16,0 4-60-16,-10 5-112 15</inkml:trace>
  <inkml:trace contextRef="#ctx0" brushRef="#br0" timeOffset="134426.76">18308 8211 333 0,'0'0'163'0,"0"0"-89"15,0 0-15-15,0 0 21 16,0-78-22-16,0 67 2 16,0-1-32-16,-2 3 5 15,-3 3-16-15,-1 2-2 16,0 4-6-16,-8 0-3 16,-10 22-5-16,-13 26-1 15,-14 28 2-15,-8 19 13 16,-1 10 5-16,11-4 2 15,15-9-9-15,17-17 6 0,12-16-6 16,5-11-1-16,8-9 1 16,14-9-13-16,5-4 5 15,7-4-5-15,-1-5 0 16,0 0-46-16,0-4-82 16,-3-7-64-16</inkml:trace>
  <inkml:trace contextRef="#ctx0" brushRef="#br0" timeOffset="135152.29">18533 8210 678 0,'0'0'119'16,"0"0"-46"-16,0 0-16 16,0 0-17-16,0 0-26 15,0 0-11-15,0 72-2 16,0-17 18-16,0-4-9 15,0-8-3-15,5-6-2 16,5-11-2-16,0-8-1 16,-2-6 9-16,0-6-7 15,-4-5-4-15,3-1 2 0,-1 0 1 16,3-3 11-16,2-18-12 16,4-7-2-16,-2-2-11 15,0 1 5-15,0 8-7 16,-4 10 13-16,5 9 0 15,2 2-8-15,3 7 1 16,6 12-5-16,2 1 12 16,-2-1 7-16,-2-2-7 15,-2-6 0-15,-2-7 13 16,-3-4-1-16,1 0 1 16,-5-4 17-16,-2-13 5 15,-3-7 7-15,-4-6-9 16,-3-4-9-16,0-7-10 15,-13-2-13-15,-5-2 4 0,-1 1-5 16,4 11-2-16,2 8-2 16,7 13-43-16,4 10-53 15,2 2-32-15,0 0-223 16</inkml:trace>
  <inkml:trace contextRef="#ctx0" brushRef="#br0" timeOffset="135469.16">19057 8156 672 0,'0'0'116'16,"0"0"-52"-16,0 0-15 0,0 0-42 16,0 0 2-16,85 41 6 15,-69 0-1-15,-4 3-9 16,-10-2-5-16,-2-9 0 15,0-8 0-15,0-8 5 16,-6-9 2-16,3-5 5 16,3-3 27-16,0 0 18 15,0-9 17-15,0-16-31 16,0-13-34-16,9-13-7 16,13-7-2-16,8-7-7 15,5 6-18-15,3 8-29 16,-1 16-40-16,-2 15-10 0,-7 10-122 15</inkml:trace>
  <inkml:trace contextRef="#ctx0" brushRef="#br0" timeOffset="135785.87">19594 7824 789 0,'0'0'104'0,"0"0"-77"0,0 0-26 16,0 0 5-16,-49 119 7 16,39-57 13-16,7 1-8 15,3-7 14-15,0-12-21 16,11-11-7-16,6-8 3 15,1-4-7-15,5-8 2 16,0-1 1-16,-1-8 1 16,2 2-4-16,-4-6-29 15,0 0-51-15,-6-6-33 16,-10-14-186-16</inkml:trace>
  <inkml:trace contextRef="#ctx0" brushRef="#br0" timeOffset="135959.41">19587 8085 710 0,'0'0'261'0,"0"0"-213"15,0 0-39-15,0 0 31 16,0 0 7-16,0 0-22 16,105-15-21-16,-34 6-4 15,6 1-37-15,-2-1-121 16,-11-4-306-16</inkml:trace>
  <inkml:trace contextRef="#ctx0" brushRef="#br0" timeOffset="137163.43">20567 7816 675 0,'0'0'65'0,"0"0"-21"16,0 0-18-16,0 0 9 15,0 0 11-15,-90-65-29 16,75 65-4-16,2 0-10 16,4 0 13-16,1 12 0 15,0 13-15-15,-1 11 5 16,1 14 6-16,1 11 5 16,7 3 15-16,0-5-22 15,0-6 6-15,0-8-6 16,4-7-2-16,1-3-5 15,-2-2 2-15,0-3-5 16,-2-4 4-16,-1-3-4 0,0-2-8 16,0-4-10-16,0 0-54 15,0-6-44-15,0-4-38 16,0-7-207-16</inkml:trace>
  <inkml:trace contextRef="#ctx0" brushRef="#br0" timeOffset="137389.56">20256 8186 768 0,'0'0'137'0,"0"0"-69"16,0 0-1-16,0 0 8 16,0 0-13-16,0 0-14 15,103-57-22-15,-35 41-15 16,1 2 4-16,-9 3-10 0,-10 4-5 15,-11 6-5-15,-8 1-46 16,-7 0-62-16,-8 0-48 16,-12 0-55-16,-4 0-71 15</inkml:trace>
  <inkml:trace contextRef="#ctx0" brushRef="#br0" timeOffset="138714.62">20700 8032 595 0,'0'0'129'0,"0"0"-86"0,0 0 27 16,0 0 1-16,0 0-19 16,0 0-41-16,50 22 4 15,-33 15 4-15,-4 5-4 16,-8 5-8-16,-5-2 0 16,0-5 6-16,0-8-7 15,-5-7-6-15,1-9 6 16,0-5 13-16,4-5-7 15,0-5 11-15,0-1 8 16,0-9 12-16,13-21-35 16,12-13-6-16,9-9-2 15,7 0-2-15,3 4-3 16,-2 12-3-16,-3 14 1 16,-5 11 0-16,-4 7-32 15,-4 4 5-15,-6 0 9 0,-3 0 9 16,-1 0 12-16,-4 4 4 15,0-3 2-15,-6-1-2 16,-3 0 5-16,-2 0-5 16,-1 0 4-16,0 0 7 15,0 0 6-15,0 0 8 16,0 0-2-16,0-4-6 16,-6 1-10-16,0 0-7 15,-5 2 0-15,-4 1 0 16,-6 0-4-16,-4 7-1 15,-2 11 2-15,2 2 3 16,5 3-2-16,5-1-1 0,6-1-3 16,6-1 2-16,3 0 2 15,0-3-4-15,8-3 5 16,11-1-3-16,5-6 4 16,1-3 9-16,2-4-4 15,0 0-4-15,-3 0-1 16,-4-12 0-16,-3-6 0 15,-4-5 7-15,-4-7-7 16,-4-4-5-16,-4-4-2 16,-1 2 1-16,0 7 6 15,0 7 0-15,0 14 0 16,0 3 8-16,0 5-8 16,2 0-5-16,6 1-5 0,3 19-5 15,3 3 15 1,5 5 3-16,2-1 3 0,-3-3-5 15,0-3-1-15,-3-5 0 16,-5 2-6-16,-3-6 10 16,-2-2-8-16,-5-3 2 15,0-2 2-15,0-4-1 16,0-1 3-16,1 0 4 16,6 0-1-16,4-19 8 15,9-5-13-15,6-4 0 16,6 5 0-16,-1 7 0 15,1 5 0-15,-4 10-3 0,-4 1-7 16,-8 1 10-16,-2 18-17 16,-7 5 13-16,-6 3 2 15,-1 1 2-15,0-1 0 16,0-3 1-16,-10-2 0 16,-2-3 3-16,0-2-2 15,5-6 1-15,1-2 5 16,1-9-3-16,4 0 19 15,1-6 11-15,0-22-24 16,1-13-8-16,22-11-6 16,4-1 6-16,1 5-6 15,2 12 3-15,4 9 0 16,2 10-3-16,4 9-1 16,-3 4 3-16,-2 4-1 15,-2 1-2-15,-7 12-6 0,3 4 8 16,-1-3 2-16,-1-3 0 15,-1-2 3-15,-1-3-2 16,-5-2 3-16,-3-4-2 16,-5 0 0-16,-6 0-2 15,-3-4 3-15,-3-7-6 16,0-4-1-16,-3-2-32 16,-15 1 29-16,-3 4 1 15,-4 4 4-15,1 5 2 16,-1 3 2-16,7 0-2 15,0 15-2-15,7 7-8 16,7 2 8-16,4 5 4 0,0 0 1 16,19 2 6-16,8 0 7 15,6-3 0-15,7-2 1 16,5-5 4-16,1-4 5 16,3-4-7-16,-4-5-12 15,-8-2-7-15,-4-6-23 16,-4 0-102-16,-7 0-95 15</inkml:trace>
  <inkml:trace contextRef="#ctx0" brushRef="#br0" timeOffset="139148.47">23119 8066 853 0,'0'0'67'15,"0"0"-55"-15,-110-5 1 16,77 14 15-16,7 5 7 15,10 3-16-15,9 1-18 0,7 2 0 16,0 4 0 0,21 1 6-16,13 3-7 0,9-1 4 15,2 5 6-15,0 0-6 16,-9 4-3-16,-13 0-1 16,-12 3-2-16,-11-6-2 15,-1 1 4-15,-23-7 5 16,-9-7 15-16,-7-3 55 15,-3-9 14-15,-1-2-16 16,7-6-13-16,7 0-35 16,9-2-19-16,17-22-6 15,4-16-123-15,26-14-348 16</inkml:trace>
  <inkml:trace contextRef="#ctx0" brushRef="#br0" timeOffset="139863.56">23646 7751 793 0,'0'0'116'0,"0"0"-41"16,0 0-21-16,0 0 7 16,-25-72-4-16,25 67-10 15,0 2-12-15,0 1-16 16,0 2-14-16,0 0-5 15,0 0-18-15,4 7 5 0,14 13 13 16,8 12 2 0,8 9 3-16,8 14 3 0,10 14 6 15,4 20 3-15,0 10 0 16,-4 2-5-16,-16-3-8 16,-18-12 2-16,-18-8-6 15,-30-9 0-15,-36-7 4 16,-25-5-3-16,-21-7 3 15,0-6-4-15,17-20-37 16,32-24-241-16</inkml:trace>
  <inkml:trace contextRef="#ctx0" brushRef="#br0" timeOffset="168888.2">1913 9406 703 0,'0'0'44'15,"0"0"-35"1,0 0 3-16,-86-43 24 0,69 43 5 16,4 0-13-16,-2 0-15 15,-1 4-9-15,-1 11 8 16,1 6-5-16,2 4-1 15,2 3-6-15,8 3 10 16,4 3-10-16,0 2 2 16,7 2-2-16,14 2 0 15,3-1 2-15,1-5-2 16,-4 1 0-16,-7-4 0 16,-8-4 0-16,-6-3 0 15,0-3-2-15,-6-5 7 16,-15-3 10-16,-5-5 63 15,-2-3-18-15,-5-5-18 0,3 0-7 16,2 0-30-16,4-4-5 16,11-11-61-16,13-10-161 15</inkml:trace>
  <inkml:trace contextRef="#ctx0" brushRef="#br0" timeOffset="169331.64">2001 9669 894 0,'0'0'56'15,"0"0"-56"-15,0 0-9 16,0 0 9-16,0 0 4 15,22 78-1-15,-8-49 6 16,2-2-7-16,-1-8 5 16,0-4-5-16,-3-8 0 15,-4-2-2-15,-1-5 1 16,-4 0 0-16,4 0 1 16,1-17 1-16,7-11-3 15,-2-8 0-15,-1-6-2 16,0 2 2-16,-1 4-4 0,-3 15 4 15,-3 13 12-15,-1 8-3 16,1 0-9-16,4 19-12 16,9 12 12-16,-3 9 7 15,-2 2 10-15,-1 1-13 16,-4-4 1-16,-1-8-3 16,-1-4-2-16,-2-8-3 15,-2-5-15-15,4-8-73 16,-3-6-146-16</inkml:trace>
  <inkml:trace contextRef="#ctx0" brushRef="#br0" timeOffset="169711.62">2492 9451 813 0,'0'0'6'0,"0"84"5"15,0-34-2-15,0 0 15 16,0-5-21-16,0-4 8 16,0-5-10-16,0-3 2 15,0-9-2-15,0-9 1 16,0-7 4-16,3-8-6 16,6 0 4-16,6-11 9 15,7-11-7-15,12-3-6 16,4 6-7-16,-2 12 3 15,-8 7 0-15,-6 4-6 0,-11 15 1 16,-10 6 5-16,-1 0 4 16,-4 0 14-16,-18-2 21 15,-4-4 11-15,-5-5 2 16,-2-3 12-16,0-4-13 16,2-6-21-16,4-1-15 15,7 0-11-15,9-8-28 16,11-17-108-16,0-12-493 15</inkml:trace>
  <inkml:trace contextRef="#ctx0" brushRef="#br0" timeOffset="169912.09">2911 9654 776 0,'0'0'89'16,"0"0"-84"-16,0 0-4 15,0 0 10-15,0 75 0 16,0-54-4-16,0-1-4 16,0-3-6-16,3-1-8 15,0-7-64-15,0-6-44 16,-3-3-489-16</inkml:trace>
  <inkml:trace contextRef="#ctx0" brushRef="#br0" timeOffset="170084.62">2953 9499 913 0,'0'0'71'0,"0"0"-71"0,0 0-1 16,0 0-9-16,0 0-91 16,0 0-27-16,0 19-611 15</inkml:trace>
  <inkml:trace contextRef="#ctx0" brushRef="#br0" timeOffset="170665.37">3274 9496 847 0,'0'0'93'16,"0"0"-51"-16,0 0-17 16,0 0 6-16,-99-5-25 15,81 25-2-15,5 5-4 16,6 3-1-16,7 2 0 16,7 0-2-16,20-1-10 15,7-1 4-15,5 1 3 16,-2-1 5-16,-1-1 1 0,-12-4-2 15,-12-3-5-15,-8-4 5 16,-4-3-9-16,0-1 11 16,-16-5 1-16,-4-1 43 15,7-3-19-15,4-3-8 16,9 0 6-16,5-16-23 16,28-18-20-16,13-11-88 15,10-4 58-15,1-2 7 16,-6 3 13-16,-9 2 19 15,-10 6 11-15,-13 5 17 16,-8 2 10-16,-8 3 14 0,-3 2 8 16,0 5-37-1,0 3-1-15,-9 6 13 0,4 5 8 16,3 5-18-16,2 4 6 16,0 0-20-16,0 11-11 15,0 20 4-15,0 16 6 16,6 9 1-16,1 9 16 15,1 0-6-15,-2-4 0 16,-2-2 12-16,2-9-22 16,0-9-5-16,-5-4 5 15,-1-6-8-15,0-5-84 16,-8-12-117-16,-12-11-280 16</inkml:trace>
  <inkml:trace contextRef="#ctx0" brushRef="#br0" timeOffset="171460.25">3589 9676 455 0,'0'0'484'0,"0"0"-438"16,0 0-33-16,0 0-9 16,0 0-2-16,95-14-2 15,-53 14 3-15,-2 0-2 16,-7 7-1-16,-8 8 0 15,-7 4-16-15,-6-1 8 16,-6-1 7-16,-2-4-9 16,-2-2 9-16,-2-5 0 0,0-4-7 15,0-2 8-15,0 0 7 16,1 0 4-16,2 0-1 16,5-11 5-16,8-10-15 15,4-7-20-15,5 0 9 16,5 9 11-16,-3 6-2 15,-2 9 2-15,-1 4-1 16,-3 0 1-16,4 8 0 16,-4 6 0-16,0-1 5 15,0 0-4-15,-2 0 0 16,-4-5 1-16,-4-4 0 16,-4-1-1-16,-4-3 5 15,3 0-5-15,2-10 2 0,2-12-3 16,2-9 2-16,2-10-2 15,-3-3 0-15,0-5-3 16,-2-2 3-16,-2 9 0 16,-4 9 4-16,3 16 0 15,-4 11 10-15,-1 6-5 16,2 0-9-16,3 20-15 16,4 14 12-16,1 14 3 15,1 9 25-15,1-1 1 16,1-3-1-16,5-7-11 15,2-11-14-15,3-9 9 16,0-7-5-16,1-7 4 16,-3-8-3-16,-5-4-2 15,4 0-3-15,-6-10 0 0,0-15-7 16,-8-8-10 0,-7-4-34-16,0 3 17 0,-3 6 4 15,-13 13 22-15,1 11-4 16,-3 4 12-16,6 5 1 15,1 19 4-15,4 6 19 16,7 4-2-16,0-1 6 16,10-2-5-16,16-3 2 15,5-5 14-15,6-5-12 16,5-5-4-16,4-3-16 16,1-8 0-16,-3-2-7 15,-8 0-3-15,-16-12-88 16,-16-10-54-16,-4-8-24 0</inkml:trace>
  <inkml:trace contextRef="#ctx0" brushRef="#br0" timeOffset="171634.78">4367 9604 763 0,'0'0'268'15,"0"0"-264"-15,0 0-1 16,0 0 17-16,85 0 34 15,-25 0-2-15,9 0-42 16,1-9-6-16,-9 2-4 16,-15-7-180-16,-26-6-676 0</inkml:trace>
  <inkml:trace contextRef="#ctx0" brushRef="#br0" timeOffset="172810.64">5543 9710 812 0,'0'0'52'15,"0"0"-48"-15,0 0 44 16,0 0 27-16,0 0-21 16,0 0-31-16,0 0-23 15,40 0-1-15,9-4 1 16,13-2 9-16,-1-3-3 0,-11 2-4 15,-15 2-2-15,-17 0-5 16,-11 2-5-16,-7-2 1 16,0-2 9-16,-4-5-14 15,-20 0-6-15,-15 2 9 16,-7 2 10-16,-5 3 1 16,2 5 5-16,1 0 3 15,9 7-2-15,9 9 4 16,8 0-6-16,10 3 5 15,12 1-9-15,0 2-3 16,24 3 3-16,18-2 7 16,14-3-3-16,16-6-1 15,15-7 4-15,4-7-3 0,4 0 2 16,-5 0-6 0,-17-7-4-16,-15-5-15 0,-18-1 5 15,-17-1-24-15,-16-2 23 16,-7-1 13-16,-9 3-5 15,-22 6 6-15,-11 5 1 16,-6 3 0-16,3 3 13 16,7 12-8-16,14 2 5 15,9 2-10-15,15 2-6 16,0 0 5-16,15-2 1 16,13-3 1-16,6-6 3 15,1-4-1-15,-1-5 1 0,-6-1-4 16,-8 0-13-16,-4-11-19 15,-5-5 13-15,-4-2 7 16,4 4 3-16,-5 4 9 16,1 9 4-16,6 1 1 15,3 5-10-15,6 18 0 16,0 5 5-16,1 3 4 16,-2-5-2-16,-1-2 3 15,-5-10-4-15,-3-5 13 16,-3-4 3-16,-4-5 11 15,-2 0 1-15,1 0 28 16,3-14 43-16,2-12-21 16,2-9-48-16,1-11-1 15,-6-5-24-15,0-6-6 16,0-1-4-16,1 10-40 0,5 14-35 16,3 17-40-16,3 12-177 15</inkml:trace>
  <inkml:trace contextRef="#ctx0" brushRef="#br0" timeOffset="173045.03">6984 9604 910 0,'0'0'80'0,"0"0"-79"15,0 0-1-15,0 107 16 16,0-67-9-16,2-1 3 16,5-4-4-16,1-5-5 15,-1-6-1-15,-3-6-35 16,-3-9-99-16,-1-8-19 16</inkml:trace>
  <inkml:trace contextRef="#ctx0" brushRef="#br0" timeOffset="173486.44">6932 9344 821 0,'0'0'54'0,"-89"6"-17"16,45 20 8-16,5 14-15 15,6 11 3-15,8 10-13 16,10 8-7-16,11 5 2 16,4 0 2-16,4 0-13 15,22-1 3-15,2-6-2 16,11-6-5-16,2-10-7 16,3-15 7-16,3-11-3 15,6-17-3-15,5-8 6 16,5-8-4-16,-1-19 2 15,-2-11 2-15,-5-10 6 0,-8-10-6 16,-12-13-19-16,-7-9 11 16,-16-6-15-16,-12-1 16 15,-3 7-2-15,-23 14 18 16,-10 15-9-16,-6 16 43 16,-3 13-30-16,-2 13 3 15,2 9-14-15,-2 2-2 16,6 28-1-16,0 18-3 15,7 16-26-15,7-4-104 16,13-5-409-16</inkml:trace>
  <inkml:trace contextRef="#ctx0" brushRef="#br0" timeOffset="174598.73">8212 9739 837 0,'0'0'126'0,"0"0"-72"15,-91-14-36-15,63 24-2 16,1 14-15-16,6 4 6 15,6 3-10-15,7 0 3 16,8-5-5-16,0-2 5 16,2-5-6-16,15-7-27 15,-1-5 2-15,0-4-12 0,2-3 18 16,0 0 12-16,3-16 11 16,1-7 0-16,2-3-1 15,3 0-4-15,2 6 9 16,-1 8-2-16,0 9 1 15,-1 3 4-15,-2 3-5 16,-8 15 2-16,-1 4-2 16,-10 2 0-16,-3-4 5 15,-3-1 3-15,0-4 18 16,0-3 1-16,-4-8-10 16,-1-1 11-16,2-3-8 15,1 0 9-15,2 0 2 16,-1-7-1-16,1-14-12 15,0-6-18-15,5-11-3 0,17-4-20 16,8 5 10-16,1 10-12 16,0 11 18-16,-1 14 5 15,0 2 1-15,3 3-6 16,-3 16 6-16,1 2 1 16,-1 0 0-16,-3 0-1 15,0-4 1-15,0-2 2 16,-2-7-1-16,0-4-1 15,1-4-1-15,-5 0 1 16,-2-3 0-16,0-11 10 16,-10-6-10-16,-6-3-3 15,-3-7 2-15,-3 3-12 16,-17 3 13-16,-6 6 7 0,-1 7-6 16,3 9 17-16,-3 2-10 15,1 9-8-15,-1 13 0 16,3 6 0-16,7 4-1 15,4-2 1-15,9-1 0 16,2-5-4-16,2-5 3 16,0-3-3-16,2-7 2 15,9-3-1-15,3-6-4 16,5 0 7-16,5-6 1 16,3-13 1-16,5-8 5 15,-1-8 9-15,-4-8-8 16,-5-10-4-16,-7-8-4 0,-8-2-4 15,-7 9 4-15,0 18 0 16,0 16 5-16,0 15 67 16,0 5-37-16,0 5-35 15,0 31-22-15,0 18 22 16,0 17 14-16,0 4 26 16,5-4-12-16,8 0-19 15,7-5-6-15,0-4-1 16,5-1-2-16,0-14-112 15,-1-19-159-15</inkml:trace>
  <inkml:trace contextRef="#ctx0" brushRef="#br0" timeOffset="175120.47">9507 9753 873 0,'0'0'109'0,"0"0"-47"16,0 0 41-16,0 0-53 15,0 0-30-15,0 0-20 16,49-38-2-16,-20 54 2 15,-7 16-12-15,-11 9 4 16,-11 6-6-16,-11-1 6 16,-19-3 8-16,-4-9 4 15,3-9-1-15,11-10-3 16,10-9 3-16,8-2-1 0,2-4 0 16,0 0 5-16,14 0-7 15,21 0 4-15,13-6-4 16,15-6 0-16,-2-2-4 15,-4 0-67-15,-12-2-28 16,-13-1-65-16,-12-6-81 16</inkml:trace>
  <inkml:trace contextRef="#ctx0" brushRef="#br0" timeOffset="175566.28">9588 9407 702 0,'0'0'63'0,"-99"0"-25"0,43 21 27 16,-2 11-6-16,3 14-2 15,5 12-14-15,9 11-16 16,7 6-2-16,10-1-10 16,10 1-5-16,6 2-8 15,8-2 1-15,0-1-1 16,13-3-4-16,10-6 4 15,8-10-4-15,8-12-5 16,6-14-21-16,8-15 0 16,7-14 14-16,9-6-1 15,4-23 12-15,4-12-1 0,0-9 8 16,-2-12-4 0,-7-13 10-16,-9-13-4 0,-8-9-6 15,-18-5-27-15,-15 4-7 16,-17 15 19-16,-2 16 15 15,-27 14 43-15,-10 16-12 16,-7 9 1-16,-1 9 8 16,-2 7-20-16,-1 12 3 15,2 0 0-15,2 23-23 16,3 13-3-16,5 17 0 16,16 7-41-16,14-8-111 15,7-8-268-15</inkml:trace>
  <inkml:trace contextRef="#ctx0" brushRef="#br0" timeOffset="176103.84">10612 9803 800 0,'0'0'121'0,"0"0"-46"0,0 0-39 16,0 0-34-16,0 0-2 15,0 0 0-15,-10 76 10 16,7-37 7-16,2-6-6 16,1-6-10-16,0-5 2 15,0-3-1-15,0-7-2 16,-2 0-13-16,-1-6-100 15,-3-6-113-15,-3 0-419 16</inkml:trace>
  <inkml:trace contextRef="#ctx0" brushRef="#br0" timeOffset="176242.22">10529 9717 881 0,'0'0'92'0,"0"0"-84"16,0 0-8-16,0 0-21 15,0 0-93-15,0 0-14 16,99 0-271-16</inkml:trace>
  <inkml:trace contextRef="#ctx0" brushRef="#br0" timeOffset="176606.26">10703 9879 740 0,'0'0'134'0,"0"0"-48"0,0 0-7 16,0 0-58-16,0 0-21 16,93-17 0-16,-65 33-4 15,-8 5-2-15,-7 1 2 16,-5 2 3-16,-7-2-7 16,-1-6 8-16,0 0-3 15,0-6 3-15,-3-3-1 16,0-4-1-16,2-2-3 15,1-1 5-15,0-4 20 16,0-18-8-16,3-13-12 16,19-3-7-16,5 3 7 15,4 6 6-15,1 15 4 16,-4 8-2-16,-1 6 1 0,-4 0-4 16,-2 12-5-16,-2 8 1 15,-5 8 2-15,-8 5-1 16,-4 8-4-16,-2 4-4 15,0-7-111-15,-2-11-433 16</inkml:trace>
  <inkml:trace contextRef="#ctx0" brushRef="#br0" timeOffset="177572.36">11979 9793 906 0,'0'0'35'15,"-82"-3"-8"-15,40 16 11 16,3 12-9-16,8 3-8 15,12 2-17-15,8-4-3 16,10 0 3-16,1-3-4 16,3-3 0-16,15-4 1 15,6-3-1-15,-1-4 2 16,3-4-2-16,-2-5-1 16,-3 0-6-16,-2-8-8 15,-2-12 14-15,-1-8 1 0,-3-3-23 16,1 1 7-1,-5 9 14-15,0 9 2 0,4 6 0 16,2 6-2-16,6 0 2 16,4 0 1-16,2 4 0 15,0 6-1-15,-3 2 7 16,0 0-7-16,-4-3 2 16,-3-3 6-16,-4-3-7 15,-2-3-1-15,-2 0 6 16,1-10 4-16,-1-14 1 15,-3-9-3-15,-1-9-8 16,-1-8-8-16,-4-9 4 16,0-7-7-16,0 2 11 15,0 14 4-15,0 18 2 16,0 16-5-16,0 16 26 0,0 1-26 16,0 31-1-16,0 21-10 15,0 14 10-15,0 6 5 16,0-3 2-16,-3-7 2 15,-3-6-8-15,-4-6 0 16,2-9 2-16,1-15 0 16,5-12-4-16,2-12 1 15,0-3 0-15,6 0 0 16,18-16 1-16,16-11 13 16,10-3-14-16,2 5 0 15,-10 9-3-15,-9 12-13 16,-11 4 13-16,-13 4-18 0,-9 13 5 15,0 5 3-15,-15 4 13 16,-15 0 17-16,-4-5 4 16,-2-2 5-16,-3-9-2 15,6-2 20-15,7-7-12 16,7-1-21-16,6 0-6 16,9-3-5-16,4-15-46 15,22-11-120-15,17-8-418 16</inkml:trace>
  <inkml:trace contextRef="#ctx0" brushRef="#br0" timeOffset="177842.2">12670 9800 690 0,'0'0'176'0,"0"0"-169"16,0 0 16 0,0 0 37-16,-82 79-29 0,77-65-13 15,5 0-16-15,0-1 1 16,21-2 1-16,9-4 6 15,10-5-5-15,2-2 4 16,0-2 0-16,-3-12-8 16,-14-2 16-16,-10 2-15 15,-12-2 30-15,-3-1 11 16,-11-5-42-16,-20 2 8 16,-10 4-4-16,-6 5-5 15,1 9-2-15,10 2-15 16,11 11-74-16,16 6-40 0,9-3-160 15</inkml:trace>
  <inkml:trace contextRef="#ctx0" brushRef="#br0" timeOffset="178450.12">12876 9774 793 0,'0'0'264'0,"0"0"-264"15,0 0-5-15,0 0 5 16,83 102 5-16,-53-66 5 0,-2-4-4 16,-5-7 5-16,-7-5-7 15,-7-8 4-15,-6-6 2 16,-3-4-5-16,0-2-1 15,0 0 16-15,0 0 14 16,0-6 16-16,0-14-3 16,9-14-33-16,8-16-14 15,14-11-16-15,12-1-16 16,7 12-8-16,0 15 23 16,-1 18 15-16,-4 12 2 15,-3 5-9-15,-5 1 9 16,-9 11-3-16,0 2 3 0,-6-2 0 15,-1-2 0 1,-8-2-1-16,-3-3 1 0,-7-4 1 16,-1-1-1-16,-2 0-7 15,0-4 5-15,-12-14-27 16,-6-4-70-16,-4 5 62 16,1 3 34-16,3 8 3 15,0 6 18-15,2 0-3 16,-2 18-6-16,3 7-4 15,5 7 14-15,5 2 7 16,5 2-17-16,2-1 24 16,15-1-6-16,4-5-16 15,8-2 10-15,2-3-11 0,11-2-5 16,4-5-3-16,3 0-1 16,2-2-2-16,-5-7-23 15,-13-8-108-15,-14-11-503 16</inkml:trace>
  <inkml:trace contextRef="#ctx0" brushRef="#br0" timeOffset="179478.39">14140 9826 931 0,'0'0'95'0,"0"0"-88"16,0 0-7-16,125 13 5 15,-65-13 2-15,4 0-2 16,-5 0 0-16,-8-1-3 16,-12-5-1-16,-15 2 6 15,-11 1-7-15,-10-1 0 16,-3-3 4-16,0-3-4 16,0-6-11-16,-9 0-10 15,-7 0 10-15,-7 3 7 16,-3 2 1-16,-2 4 3 0,0 4 7 15,-1 3 4 1,2 0-1-16,1 13 0 0,1 5-7 16,6 5 7-16,5 1-9 15,8 0 1-15,6-2-4 16,1 0 2-16,27-4 0 16,15-4 1-16,16-4 3 15,16-6 3-15,10-4-7 16,6 0 1-16,-2 0-1 15,-12-14 0-15,-16-2-1 16,-21 3-4-16,-22 3 5 16,-12 0 3-16,-6 3-3 15,-10 1 2-15,-17 3-2 16,-11 3 3-16,-4 0 7 16,2 9-10-16,9 4 1 0,11 5 2 15,9-3-3-15,11 1-2 16,0-1-2-16,3-2-2 15,18-4 6-15,4-3 5 16,5-6-4-16,2 0 0 16,-2 0-2-16,-3-11-4 15,-4-3-6-15,-4 2 11 16,-1 4 0-16,-3 7 0 16,4 1-2-16,1 11-8 15,3 16-3-15,3 6 13 16,2 2 1-16,-1-1-1 0,-2-3 0 15,-4-8 0-15,-4-7 1 16,-7-7 3-16,-5-6 2 16,-1-3 9-16,-1 0 18 15,0 0 38-15,3-15 32 16,0-10-22-16,3-14-80 16,3-10 2-16,0-4-3 15,3-3-6-15,-3 9-63 16,1 12-21-16,-3 16-49 15,-5 14-48-15,-5 5-622 16</inkml:trace>
  <inkml:trace contextRef="#ctx0" brushRef="#br0" timeOffset="180100.72">14195 10246 696 0,'0'0'123'16,"0"0"-90"-16,0 0 22 15,0 0 25-15,0 0-50 16,0 0-30-16,0 0-14 16,53 0 14-16,24 0 6 0,20 0 5 15,11 0-5-15,-3-6 0 16,-5 2-5-16,-21 0 6 16,-21 0 1-16,-24 1-8 15,-17 3-3-15,-14-1 3 16,-3-1 1-16,-5 1 3 15,-23-1-1-15,-20 2-3 16,-13 0-28-16,-3 3 8 16,9 9-6-16,19-3 14 15,19 1 6-15,15-1 1 16,2-3-10-16,17 1 4 16,32-6 2-16,20-1 9 15,16 0 41-15,1-11-24 16,-8-1-4-16,-11 3-13 15,-16-3-104-15,-20 1-256 0</inkml:trace>
  <inkml:trace contextRef="#ctx0" brushRef="#br0" timeOffset="181945.99">1716 11257 625 0,'0'0'151'16,"0"0"-99"-16,0 0-26 15,0 0-6-15,0 0 5 0,0 0 0 16,0 0-24-16,42-40 0 15,-20 40-1-15,2 4-4 16,-3 15 1-16,0 9-5 16,-5 5 3-16,-4 5 5 15,-6-2 4-15,-4 1-3 16,-2-6-1-16,0-5 0 16,0-8 4-16,0-8-4 15,0-6 3-15,0-4-2 16,0 0 17-16,0-1 23 15,0-16-1-15,3-15-2 16,13-11-37-16,5-10-1 0,3 1-2 16,4 5 2-16,-1 13 4 15,-5 15-4 1,-5 14 0-16,2 5-3 0,-1 11-1 16,-1 19-17-16,-3 6 19 15,-3 4-1-15,-5 1 3 16,-3 1 0-16,0-5 7 15,-3-4-7-15,0-7-3 16,0-6 3-16,0-12 0 16,0-4 0-16,0-4 4 15,0 0-3-15,0-2 11 16,3-21 27-16,7-11-9 16,4-15-19-16,5-5-13 0,6 2 3 15,0 10-2-15,-2 15-1 16,-2 9 0-16,1 14-2 15,-8 4 3-15,2 0-13 16,-4 18 9-16,-4 7-6 16,-4 5 10-16,-2 2 1 15,-2-1 1-15,0-1 1 16,0-2 4-16,0 1-9 16,0-2 8-16,-3 1-10 15,0-6-61-15,0-7-162 16</inkml:trace>
  <inkml:trace contextRef="#ctx0" brushRef="#br0" timeOffset="182256.49">2683 11375 800 0,'0'0'261'16,"0"0"-234"-16,0 0-27 16,0 0-15-16,0 0 15 15,2 115 21-15,6-68-18 0,0-6 5 16,2-7-6-16,-1-6 5 15,0-6-7-15,-6 0-5 16,-3-5-63-16,0-3-103 16,0-7-410-16</inkml:trace>
  <inkml:trace contextRef="#ctx0" brushRef="#br0" timeOffset="184958.41">3354 10947 494 0,'0'0'47'15,"0"0"12"-15,0 0-3 16,0 0 28-16,0 0-26 16,0 0-14-16,0 0-22 15,0 0-14-15,-42-15 0 16,22 47 10-16,-7 22 6 15,-3 23 13-15,-1 22 14 16,-1 25-3-16,7 15-19 16,4 12 42-16,5 3-34 15,8-9-19-15,8-13-2 0,15-14-11 16,33-17 0 0,19-16-2-16,19-17 6 0,13-17-9 15,-2-18-9-15,-6-16-120 16,-17-17-141-16</inkml:trace>
  <inkml:trace contextRef="#ctx0" brushRef="#br0" timeOffset="186902.98">3644 10944 641 0,'0'0'78'0,"0"0"-78"16,0 0 5-16,0 0-3 15,0 0 35-15,0 0 11 16,0 89-20-16,0-60 2 15,7-2-11-15,5-2 2 16,0-2-2-16,4-6-7 16,2-1-5-16,0-6-2 0,3-1 4 15,1-5-3-15,-2-3-1 16,1-1-5-16,-7 0 0 16,0-4 0-16,1-10 0 15,-3-3 1-15,-3-5-1 16,-3-8-3-16,2-3-13 15,-3-4 7-15,0 1-4 16,-4 3 10-16,1 5 3 16,-2 6 1-16,0 5 4 15,0 5-3-15,1 6 7 16,-1 5 11-16,2 1 8 16,-1 0-28-16,2 11-7 15,3 16 0-15,6 9 7 16,0 7 15-16,0-2 7 15,1 1-12-15,-2-5 4 0,1-5-10 16,-2-3-2-16,-2-6 2 16,-1-4-4-16,-1-4-32 15,-3-9-94-15,-3-6-309 16</inkml:trace>
  <inkml:trace contextRef="#ctx0" brushRef="#br0" timeOffset="187211.19">4099 10529 42 0,'0'0'642'16,"0"0"-580"-16,0 0-25 15,0 0 31-15,-18-73 14 16,18 73-2-16,0 0-60 16,0 10-20-16,0 18-1 15,6 10 1-15,4 8 24 16,2 4 7-16,2 0-7 16,-2-2-20-16,2 0 3 15,-3-3-7-15,-5-2-16 16,-4-12-121-16,-2-8-243 0</inkml:trace>
  <inkml:trace contextRef="#ctx0" brushRef="#br0" timeOffset="187557.9">4493 10969 831 0,'0'0'77'0,"0"0"-66"15,0 0-10-15,0 0 1 16,92-19 7-16,-41 19-7 16,0 0 1-16,-2 0-1 15,-3 0 0-15,-6 0-2 16,-10 0-5-16,-7 0-82 16,-13 0-92-16,-10 0-431 15</inkml:trace>
  <inkml:trace contextRef="#ctx0" brushRef="#br0" timeOffset="187807.25">4624 10757 727 0,'0'0'139'15,"0"0"-57"-15,0 0-10 16,0 0-50-16,0 0-22 15,0 0 0-15,3 105 26 16,10-49 18-16,1-2-26 16,2-1-5-16,-1-5-10 15,1-3 0-15,-5-6-3 0,-2-3 0 16,-5-7-33-16,-4-11-147 16,0-8-420-16</inkml:trace>
  <inkml:trace contextRef="#ctx0" brushRef="#br0" timeOffset="188244.94">5231 10768 39 0,'0'0'860'15,"0"0"-840"-15,0 0-20 16,36 78 0-16,-20-35 20 16,2 4 15-16,2 1-11 15,-1-4-2-15,2-1-9 16,1-7-5-16,-5-9-7 15,-2-8 3-15,-6-8-4 16,-5-6 10-16,2-4-6 16,-3-1 4-16,3 0 11 0,3-8 30 15,7-15-2-15,1-9-17 16,-1-7 13-16,-1-10-29 16,-2-5-2-16,-4-2-9 15,-1 0-2-15,-2 7 0 16,-2 10-1-16,-1 10-6 15,-1 9-34-15,-2 7-54 16,0 6-19-16,0 1-149 16</inkml:trace>
  <inkml:trace contextRef="#ctx0" brushRef="#br0" timeOffset="189317.83">3640 11497 14 0,'0'0'656'0,"0"0"-557"15,0 0-32-15,0 0 14 16,0 0-6-16,0 0-21 15,-7-19-18-15,7 17-28 16,0 1-1-16,2-1-7 16,17-2 1-16,8-1 5 0,10-1 1 15,4 1-3-15,6-1-3 16,4 3 0-16,6-2 3 16,4-1 0-16,2-2-8 15,1 1 8-15,6-5-7 16,0 2 6-16,2-2 0 15,-2 3-3-15,1 2-5 16,-5 0 5-16,-3 1 0 16,-4 2 3-16,1 0 3 15,-2 2-7-15,2 0 1 16,-2-2 0-16,-3 2 0 16,2-1-1-16,-1 1 7 15,3-2-11-15,2 1 8 16,-1-3-5-16,-4 1 2 15,-5 0 0-15,-3 0 0 0,-2-1-3 16,-1 0 3-16,0-2 0 16,-2 2 0-16,-4-2 4 15,-5 3-3-15,0-1 0 16,-2 0-1-16,-4 2 1 16,2 1-1-16,-2 0 0 15,3 3 4-15,4 0-1 16,2 0-3-16,5 0 0 15,-3 0 2-15,-8 0 2 16,-12 0-2-16,-10 0-2 0,-9 0-1 16,0 0 1-1,0 0 10-15,0 0-8 0,0 0 6 16,-3 0-5-16,-3 0-3 16,-2 0-10-16,0 0-141 15,2-3-379-15</inkml:trace>
  <inkml:trace contextRef="#ctx0" brushRef="#br0" timeOffset="190926.89">3917 11644 306 0,'0'0'319'0,"0"0"-221"0,0 0-33 16,0 0 9-16,0 0-20 16,0 0-54-16,0 0 3 15,0 23-3-15,0 9 33 16,0 3-1-16,0 3-4 15,3 1-16-15,1-3-5 16,2-3 3-16,-1-5-7 16,-2-5 0-16,-3-5-3 15,0-1-1-15,1-1-2 16,-1-5-69-16,5-7-124 16,4-4-492-16</inkml:trace>
  <inkml:trace contextRef="#ctx0" brushRef="#br0" timeOffset="191179.72">4239 11831 717 0,'0'0'104'0,"0"0"-103"16,0 0 11-16,98-19 36 16,-53 14-33-16,3-1-11 0,-2 2-2 15,-4 1-2 1,-9 3 0-16,-11 0-44 0,-11 0-120 16,-8-3-363-16</inkml:trace>
  <inkml:trace contextRef="#ctx0" brushRef="#br0" timeOffset="191404.94">4366 11626 745 0,'0'0'144'15,"0"0"-74"-15,0 0-35 0,0 0-17 16,0 0-4-16,6 80 47 15,4-39-19-15,-1 1-32 16,3-2 1-16,-1-3-11 16,-1 0 0-16,-1-3-1 15,-3-5-100-15,0-8-243 16</inkml:trace>
  <inkml:trace contextRef="#ctx0" brushRef="#br0" timeOffset="192256.49">4921 11558 732 0,'0'0'102'16,"0"0"-36"-16,0 0 31 15,0 0-48-15,0 0-49 16,0 0-4-16,0 32 4 15,0 4 3-15,0 0 6 16,6-1-6-16,3-1-1 16,1-5 6-16,4-5-6 15,-5-7 1-15,2-2 0 16,-3-5 0-16,-1-3-3 16,2-3 0-16,2-4 0 0,-1 0 1 15,2-11-1 1,0-12-1-16,-1-6 1 0,-1-6-5 15,-3-3-7-15,-2 2 5 16,1 7 6-16,-4 8 1 16,-2 6 1-16,0 8 3 15,0 1 24-15,0 4-13 16,1 2-15-16,3 0 0 16,2 23-11-16,5 9 11 15,2 7 15-15,-1 3-6 16,-1-1 3-16,2-2-9 15,-4-3 1-15,5-3-4 16,-4-6 0-16,-3-6-33 16,-2-10-118-16,-1-11-213 15</inkml:trace>
  <inkml:trace contextRef="#ctx0" brushRef="#br0" timeOffset="192585.85">5285 11468 684 0,'0'0'136'0,"0"0"-56"16,0 0 6-16,0 0-22 16,0 0-61-16,0 0-2 15,-2 51-1-15,10-9 33 16,1-3-2-16,1 1-19 16,-1-4-8-16,0 0-4 15,0 0-4-15,-3-8-79 16,-3-9-214-16</inkml:trace>
  <inkml:trace contextRef="#ctx0" brushRef="#br0" timeOffset="192971.63">5609 11593 695 0,'0'0'139'0,"0"0"-139"16,23 74 0-16,-12-40 6 0,4-2 19 15,0-3 1-15,3-4-26 16,-2-9 5-16,-3-4-1 15,-2-8 16-15,-5-2-5 16,0-2 1-16,-2 0 37 16,2-14 27-16,0-8-38 15,-1-5-14-15,1-3-7 16,-2-5-15-16,4-8-1 16,-1-1-4-16,2 2-1 15,3 4-6-15,-3 12-41 16,0 13-63-16,-2 7-98 15,-7 6-229-15</inkml:trace>
  <inkml:trace contextRef="#ctx0" brushRef="#br0" timeOffset="193434.99">4951 12200 842 0,'0'0'112'0,"0"0"-68"15,0 0 14-15,0 0-10 16,0 0-34-16,0 0-14 16,40 2 0-16,6-2 11 15,20 0-10-15,13 0 0 16,9-9-1-16,11-2-1 16,3-2 1-16,0-1 0 15,-8 0 2-15,-14 4-1 16,-17 0 3-16,-18 3 1 15,-18 3 6-15,-14 2 12 16,-9 0 13-16,-4 0 11 16,0 2-16-16,0 0-6 0,0 0-24 15,0 0-2-15,0 0-3 16,2 0-69-16,2 4-74 16,-4 4-44-16,0 4-335 15</inkml:trace>
  <inkml:trace contextRef="#ctx0" brushRef="#br0" timeOffset="193758.04">5589 12389 883 0,'0'0'56'16,"0"0"-49"-16,0 0-5 15,-91 12 16-15,73 9-3 16,8 9-15-16,5 1 5 16,5 2 2-16,0-1 17 15,14 0-9-15,5-9 1 16,4-3 4-16,2-7-14 15,2-8 0-15,1-1-1 16,3-4-5-16,-1 0-35 0,-3-6-137 16,-9-11-303-1</inkml:trace>
  <inkml:trace contextRef="#ctx0" brushRef="#br0" timeOffset="194110.96">5849 12272 843 0,'0'0'139'0,"0"0"-115"15,0 0-18-15,0 0-6 0,0 0-5 16,0 0 2-16,82 84 2 15,-82-51 1-15,0-8-1 16,0-7 2-16,1-7 5 16,2-7 3-16,5-4 7 15,5 0 19-15,11 0 8 16,12-11 5-16,6-3-37 16,-2 0-11-16,-4 1 0 15,-9 3-22-15,-8 3-26 16,-10 2-19-16,-3 3-8 15,-4 0-36-15,-1-1-67 16,-1-1-386-16</inkml:trace>
  <inkml:trace contextRef="#ctx0" brushRef="#br0" timeOffset="195838.23">6311 10761 643 0,'0'0'72'0,"0"0"25"16,0 0-49-16,0 0 17 16,0 0 12-16,0 0-31 15,0 0-14-15,0 0-8 16,-37-67-10-16,37 67-11 16,0 0-3-16,0 18-12 15,12 16 12-15,15 17 0 16,10 17 4-16,8 10 16 15,3 10 0-15,2 7-7 16,-1 4-12-16,-1 10 14 0,-3 4-14 16,-9-1 1-16,-13-4 0 15,-10-11 5-15,-13-12-6 16,-21-6-1-16,-27-4 0 16,-13-7 11-16,-14-8-4 15,1-10-7-15,11-19-7 16,18-29-159-16,23-10-546 15</inkml:trace>
  <inkml:trace contextRef="#ctx0" brushRef="#br0" timeOffset="196343.32">7041 11172 874 0,'0'0'109'15,"0"0"-61"-15,0 0-17 16,0 0-7-16,0 0-21 16,82-16 5-16,-19 16-1 15,11 0-2-15,-3-3 2 16,-1 0-4-16,-9-3-1 0,-9 1-1 16,-13 0-1-16,-14 2 0 15,-12 1-56-15,-13-1-60 16,0-2-24-16,-19-2-246 15</inkml:trace>
  <inkml:trace contextRef="#ctx0" brushRef="#br0" timeOffset="196575.07">7277 10928 32 0,'0'0'693'16,"0"0"-556"-16,0 0-14 0,0 0-29 15,0 0-67-15,0 0-27 16,-2 34 0-16,15 16 5 16,4 6 24-16,2-3-20 15,-1-4-4-15,0-4-3 16,0-7 3-16,-6-4-5 16,-1-3 0-16,-10-3-21 15,-1-1-84-15,-7-7-151 16</inkml:trace>
  <inkml:trace contextRef="#ctx0" brushRef="#br0" timeOffset="198450.85">7854 11144 529 0,'0'0'232'16,"0"0"-157"-16,0 0-11 15,0 0-8-15,0 0 0 16,0 0-4-16,-21-74-17 15,21 72-23-15,9 2-12 16,11 0-2-16,6 5-4 16,2 16 3-16,1 7-4 15,-7 6 3-15,-7 2 1 16,-6-5 2-16,-4-4 1 16,-5-5 0-16,0-4-1 15,0-8 0-15,0-4 0 16,0-5 0-16,0-1 1 0,0 0 9 15,0 0 3-15,0-13 2 16,0-11-12-16,0-7-2 16,13-11-1-16,9-1-4 15,7 6 5-15,1 10 0 16,-1 11 0-16,0 12-9 16,-5 4 2-16,-3 0-1 15,-5 19 0-15,-4 3-1 16,-6 1 7-16,-4 3 0 15,-2-4 1-15,0-4-3 0,0-3 3 16,-5-4 1 0,-1-4-2-16,1-3 0 0,4-4 0 15,-2 0 4-15,3 0 9 16,0-15 21-16,0-9-19 16,3-10-13-16,15-9-1 15,7 0 1-15,4 7 8 16,-1 8-5-16,-6 9-6 15,-2 13 1-15,-2 6 1 16,-3 0 0-16,1 10-6 16,-4 10 5-16,-3 7-3 15,-3 1 8-15,-3 1-3 16,-2-1 1-16,2-3 8 16,-3-1-9-16,2-1-9 15,-1-3-30-15,1-4-118 0,1-9-247 16</inkml:trace>
  <inkml:trace contextRef="#ctx0" brushRef="#br0" timeOffset="200326.78">8630 11182 674 0,'0'0'166'0,"0"0"-97"15,0 0-43-15,0 0 3 16,0 0-25-16,0 0-4 15,0 0-1-15,50 4-3 16,-39 24-1-16,-5 7-3 0,-6 5 4 16,0 0-1-16,-18-1 2 15,-1-7 2-15,4-6 1 16,3-5 2-16,6-7-2 16,3-4 1-16,3-3 16 15,0-2 13-15,0-1 10 16,0-4-15-16,16 0-3 15,12 0-18-15,10-3 4 16,4-3-8-16,4-1 2 16,-4-2 7-16,1 2-8 15,-4 2 0-15,-8-2 3 16,-10 3-4-16,-6-1 0 16,-9 2 0-16,-5 2-1 0,-1-1-25 15,0 0-67-15,0-3-119 16</inkml:trace>
  <inkml:trace contextRef="#ctx0" brushRef="#br0" timeOffset="200926.17">9697 10582 704 0,'0'0'53'0,"0"0"-7"16,0 0-10-16,0 0 5 16,0 0-12-16,0 0-2 15,-101 50-10-15,73 25 11 16,1 24 26-16,8 14-22 15,7 10 7-15,7 4 6 16,5 2-7-16,5 4 12 0,22-7-14 16,13-7-22-16,15-17-14 15,10-20 3-15,16-21-6 16,9-24-73-16,-3-29-142 16,-5-8-418-16</inkml:trace>
  <inkml:trace contextRef="#ctx0" brushRef="#br0" timeOffset="201967.19">9934 10934 692 0,'0'0'116'16,"0"0"-69"-16,0 0-20 16,0 0 3-16,0 0-6 15,0 0-22-15,0 0 2 16,67-2 3-16,-24 2-2 15,3-4 2-15,-2 2-1 16,-4-2 2-16,-10 0-1 16,-9 1-2-16,-8 0 9 0,-10 1 3 15,-2 1 13-15,-1 1-6 16,0-2 8-16,0 2-6 16,0 0-11-16,0 0-13 15,0 0-2-15,2 0-32 16,7-2-69-16,3-7-201 15</inkml:trace>
  <inkml:trace contextRef="#ctx0" brushRef="#br0" timeOffset="202512.73">10453 10732 581 0,'0'0'245'16,"0"0"-183"-16,0 0-34 15,0 0-11-15,0 0-11 16,0 0-3-16,-3 75 33 15,3-42-17-15,0-2-14 16,0-3 0-16,3-8 5 0,6-5-5 16,1-3-1-1,-1-5-4-15,3-3 1 0,-4-2 1 16,-1-2 0-16,2 0 0 16,1 0 4-16,4-8 0 15,4-11 5-15,-1-7-6 16,0-6 0-16,-5-5-5 15,0-3 0-15,-6 5 0 16,-1 7 2-16,-4 8 0 16,1 7 1-16,-2 6 6 15,1 3 3-15,-1 2 10 16,0 2-12-16,2 0-10 16,3 5-7-16,4 15-3 15,5 10 10-15,4 3 3 0,1 1-2 16,1-1 2-16,2-4-2 15,-4-5 0-15,4-4-1 16,-6-4-2-16,-2-2-39 16,-5-9-88-16,-2-5-102 15</inkml:trace>
  <inkml:trace contextRef="#ctx0" brushRef="#br0" timeOffset="202807.46">10832 10280 761 0,'0'0'95'16,"0"0"-23"-16,0 0-21 15,0 0-32-15,0 0-16 16,0 0-3-16,4 76 12 16,7-29 10-16,2-1-10 15,1-2-8-15,0-4-1 16,0 2-3-16,-1-5-40 16,-5-8-150-16,-7-7-450 0</inkml:trace>
  <inkml:trace contextRef="#ctx0" brushRef="#br0" timeOffset="203099.15">11180 10796 767 0,'0'0'192'15,"0"0"-167"-15,0 0-7 0,0 0-2 16,86-9-9-16,-37 1 3 16,-1 1-6-16,1 4-4 15,-9 2 0-15,-8 1-33 16,-12 0-99-16,-13 0-49 15,-7 0-332-15</inkml:trace>
  <inkml:trace contextRef="#ctx0" brushRef="#br0" timeOffset="203334.52">11271 10635 623 0,'0'0'171'0,"0"0"-85"15,0 0 14-15,0 0-19 16,0 0-57-16,0 0-24 16,1 30 2-16,14 8 2 15,-3 5 8-15,0-2 1 16,1-2-10-16,-4-3 5 16,0-3-8-16,0-2 0 15,-3-4-54-15,-3-9-106 16,2-10-245-16</inkml:trace>
  <inkml:trace contextRef="#ctx0" brushRef="#br0" timeOffset="203726.47">11761 10612 842 0,'0'0'105'0,"0"0"-105"16,0 0-2-16,0 0 2 16,51 106 14-16,-31-67 0 0,0 3 6 15,2-9-3 1,-2-3-6-16,-4-9 10 0,-3-5-10 15,-3-10-7-15,-6-4 12 16,-1 0-5-16,-1-2 5 16,1 0 24-16,1 0 18 15,5-10 23-15,5-15-53 16,1-6-9-16,1-9-1 16,-1-6-18-16,0-1 0 15,-2 2-2-15,-1 8 1 16,-4 13-48-16,-2 10-33 15,-5 8-58-15,-1 4-110 16</inkml:trace>
  <inkml:trace contextRef="#ctx0" brushRef="#br0" timeOffset="204746.74">10062 11272 733 0,'0'0'70'0,"0"0"-54"15,0 0 2-15,0 0 45 16,0 0-28-16,0 0-17 16,-16 0-18-16,30 0 0 0,13 0 0 15,11 0 8 1,10 0 6-16,5 0-11 0,5 0-1 15,3 0 2-15,7-3 2 16,3-4-4-16,7 0-2 16,1-1 0-16,-1 0 0 15,-3 0 3-15,-3-1-1 16,1 1 4-16,2 0-4 16,-2-1-2-16,1 1 8 15,-3 1-6-15,-3-1-2 16,1 3 4-16,2 0-4 15,-3 1 0-15,-7 1 0 16,-9 0-3-16,-1 2 5 0,-4-2-2 16,0-1 0-1,3-2-2-15,1-1 2 0,5 0 4 16,0 0-4-16,1 0 0 16,1 2 2-16,-1-1 0 15,-3 2-2-15,-5 0 3 16,-6 1-3-16,-4 2 0 15,-10-3 0-15,-6 3 2 16,-4-1 7-16,-1 0 9 16,-1-3-1-16,-1 3 5 15,-1-3-13-15,-3 2 7 16,0 2-3-16,-2 1-2 16,-1-2-9-16,-3 0 3 15,-1 2-4-15,-4 0 2 0,-1 0 0 16,0 0 1-16,0 0-4 15,0 0-4-15,-4 0-11 16,-19 0-124-16,-14-6-412 16</inkml:trace>
  <inkml:trace contextRef="#ctx0" brushRef="#br0" timeOffset="205605.44">10484 11444 688 0,'0'0'107'0,"0"0"-36"15,0 0 4-15,0 0-13 0,0 0-28 16,0 0-19-16,0-11-15 15,0 23-4-15,0 10 2 16,5 10 2-16,-1 5 7 16,2 0-3-16,-1 0 9 15,1-3-7-15,1-4 0 16,-1-5-6-16,-3-5 0 16,0-6-1-16,-3-4 4 15,0-6-5-15,0-1 4 16,0 0-4-16,0-2-4 15,0-1-89-15,0 0-148 16</inkml:trace>
  <inkml:trace contextRef="#ctx0" brushRef="#br0" timeOffset="205979.05">10933 11622 512 0,'0'0'418'0,"0"0"-366"0,0 0-43 15,0 0-3-15,0 0 1 16,85-4 9-16,-34 4-8 16,1 0-6-16,-1-3 5 15,-6-2-1-15,-8 1 10 16,-11 3-15-16,-10-1 1 16,-9 0 1-16,-4 2 2 15,-3 0-3-15,0 0-2 16,0 0-1-16,0 0-17 15,0 4-58-15,-7 3-107 16</inkml:trace>
  <inkml:trace contextRef="#ctx0" brushRef="#br0" timeOffset="206995.84">11456 11501 769 0,'0'0'124'0,"0"0"-48"15,0 0 7-15,0 0-20 16,0 0-36-16,0 0-27 16,0-11-3-16,0 27-17 15,4 12 15-15,1 9 5 16,2 2 3-16,0-3-1 15,1-7-1-15,-1-7 6 16,3-4-7-16,1-7 0 0,3-1-1 16,3-4 3-1,1-5 4-15,-1-1-1 0,-1 0-4 16,-4-4-1-16,-1-10 3 16,-3-8-3-16,0-5-4 15,-2-6 3-15,0-7-6 16,1 2 6-16,-4 1 1 15,0 8 2-15,-1 6 0 16,1 6 7-16,0 9 8 16,-3 2-2-16,0 5 1 15,0 1-10-15,3 0-6 16,1 11-15-16,7 12 5 0,-2 5 10 16,0 0 0-1,0-3 1-15,2-1 1 0,0-4-2 16,-1-1 2-16,1 1-7 15,1-4-14-15,3-3-80 16,-3-6-129-16,-2-7-575 16</inkml:trace>
  <inkml:trace contextRef="#ctx0" brushRef="#br0" timeOffset="207286">11858 11246 809 0,'0'0'108'16,"0"0"-47"-16,0 0 29 15,0 0-24-15,0 0-40 16,0 0-23-16,0 1-3 15,0 24-10-15,3 11 10 16,6 7 10-16,-1 2-7 16,-1-2-3-16,-2-4-13 15,-1-8-109-15,-1-9-59 16,0-7-509-16</inkml:trace>
  <inkml:trace contextRef="#ctx0" brushRef="#br0" timeOffset="207643.05">12140 11392 794 0,'0'0'98'15,"0"0"-98"-15,32 80 0 16,-15-44 4-16,3-1-2 16,-2-3 8-16,1-4-9 15,-5-9 7-15,-3-5-6 0,-5-8 3 16,-1-4 19-16,-4-2 8 16,-1 0 30-16,2 0 17 15,1-4-3-15,3-16-4 16,3-7-71-16,0-13 4 15,1-3-2-15,5-5-3 16,-1 0-5-16,2 7-35 16,-4 14-37-16,-4 13-59 15,-7 11-96-15</inkml:trace>
  <inkml:trace contextRef="#ctx0" brushRef="#br0" timeOffset="208062.92">11445 11975 689 0,'0'0'226'16,"0"0"-154"-16,0 0-24 16,0 0-7-16,0 0-19 0,0 0-14 15,105 3-1-15,-30-3 2 16,18-2-6-16,13-9-3 16,10-3 18-16,8 3 15 15,-3-1 8-15,-15 3-1 16,-20 4-5-16,-23 2-25 15,-24 0-5-15,-15 2 0 16,-15 0 1-16,-5 1-5 16,-4-3 2-16,0 3 14 15,0 0-12-15,0 0-3 16,0 0-2-16,0 0-40 16,3 0-72-16,-3 5-172 0,0 5-177 15</inkml:trace>
  <inkml:trace contextRef="#ctx0" brushRef="#br0" timeOffset="208386.06">12049 12150 980 0,'0'0'22'0,"0"0"-19"15,0 0 16-15,-89 21-1 0,65 11-5 16,3 8-10-16,10 4 3 16,7-3 2-16,4-4-4 15,12-6-2-15,15-6 8 16,7-9-1-16,5-7 5 15,4-8-3-15,-1-1-10 16,-5 0-1-16,-5-7-49 16,-13-5-139-16,-10-5-294 15</inkml:trace>
  <inkml:trace contextRef="#ctx0" brushRef="#br0" timeOffset="208940.57">12324 12078 767 0,'0'0'214'0,"0"0"-153"15,0 0-30-15,0 0 13 16,0 0-31-16,0 0-11 15,13-6-2-15,-10 16-16 16,0 2 13-16,-1-2 2 16,-2 0-2-16,0-4-3 0,0-2 5 15,0 0 1-15,-2-2 0 16,-2-2 7-16,2 0 0 16,2 0 11-16,0 0-2 15,0 0-11-15,0 0 0 16,0 0 3-16,0 0 1 15,0 0-3-15,0 0-6 16,6 0-5-16,9-2 0 16,6-2 5-16,4 2-1 15,-4 2-1-15,-7 0-4 16,-10 17-53-16,-4 6 34 16,-3 5 16-16,-18-2 6 0,0-2 6 15,5-11 1 1,7-7-3-16,7-6 26 0,2 0 8 15,0 0 7-15,17-2 5 16,20-14-26-16,14-5-9 16,12 0-12-16,1 3-10 15,0-1-40-15,-3 4 10 16,-6 2 9-16,-13 3 7 16,-15 2-52-16,-12 2-88 15,-15-2-396-15</inkml:trace>
  <inkml:trace contextRef="#ctx0" brushRef="#br0" timeOffset="209683.12">12785 10740 672 0,'0'0'197'0,"0"0"-95"16,0 0-27-16,0 0-27 16,0 0 11-16,0 0-6 15,-27-47-14-15,27 47-23 16,0 0-16-16,0 0-2 16,6 21-7-16,16 18 9 0,14 17 0 15,10 18 4-15,8 18 13 16,6 14-5-1,2 14-7-15,-1 18 8 0,-8 6-2 16,-15-2-8-16,-21-3-1 16,-17-20 1-16,-18-11-3 15,-31-13 3-15,-17-13 4 16,-4-10-7-16,2-15 0 16,10-17-77-16,29-31-131 15</inkml:trace>
  <inkml:trace contextRef="#ctx0" brushRef="#br0" timeOffset="211074.49">13611 11051 828 0,'0'0'147'0,"0"0"-96"16,0 0-15-16,0 0 7 15,0 0 12-15,0 0-19 16,0 0-32-16,90-14 6 16,-32 8-5-16,-1-1-1 15,-8 1 1-15,-4 2-5 16,-13 1-9-16,-8 3-38 16,-10 0-42-16,-11 0-53 0,-3 7-68 15,-12 3-194-15</inkml:trace>
  <inkml:trace contextRef="#ctx0" brushRef="#br0" timeOffset="211274.95">13671 11282 726 0,'0'0'131'0,"0"0"-90"15,0 0 22-15,0 0 22 16,0 0-13-16,96-10-33 15,-47 3-20-15,2-1-12 16,1 4-5-16,-3 4-2 0,-1 0-7 16,-1 0-77-1,0 0-104-15,0-6-255 0</inkml:trace>
  <inkml:trace contextRef="#ctx0" brushRef="#br0" timeOffset="213334.57">14812 10976 13 0,'0'0'812'0,"0"0"-734"16,0 0-51-1,0 0 20-15,0 0-8 0,0 0-17 16,0 0-17-16,15-64-3 16,12 64-1-16,3 0-1 15,-2 13-1-15,-2 16-6 16,-7 12 0-16,-7 4 6 15,-6 4 1-15,-4-7 4 16,-2-5-4-16,0-9-3 16,0-7 3-16,0-9 6 15,0-6-4-15,0-4-2 16,0-2 0-16,0 0 5 0,0 0 17 16,0-6 18-1,0-13 4-15,0-9-42 0,11-12-2 16,6-6-2-16,7-5-2 15,4 3 4-15,2 5-14 16,-2 15-3-16,-1 12 5 16,-2 14 0-16,-4 2-4 15,2 12 10-15,-4 16-9 16,-7 6 5-16,-4 6 10 16,-7-2 7-16,-1-3-7 15,0-4 0-15,0-5 0 16,0-6 0-16,0-4-4 15,-1-8 0-15,-1-5 7 16,2-3-3-16,0 0 1 16,0 0 2-16,0-4 8 0,0-17 21 15,0-11-32-15,15-7 0 16,3-8 0-16,6-2 0 16,4 2 0-16,0 5-3 15,-4 15 2-15,-4 8 0 16,-4 10 0-16,-4 6-2 15,1 3 0-15,-1 3-3 16,3 15 6-16,-3 8 3 16,-1 2 0-16,-3-1 1 15,-3-2 10-15,-2-2-10 16,-2-7-3-16,-1 0 6 16,0-2-7-16,0-1 0 0,0 0 0 15,0 4-11-15,0-3-86 16,0-4-164-16</inkml:trace>
  <inkml:trace contextRef="#ctx0" brushRef="#br0" timeOffset="213606.85">15857 11021 896 0,'0'0'183'15,"0"0"-183"-15,0 0-13 0,0 0 11 16,0 0 2-16,19 90 10 16,-13-58 4-16,-1-3-13 15,-2-4 0-15,0-7 0 16,-2 0-1-16,-1-1-15 15,0-5-102-15,0-4-108 16</inkml:trace>
  <inkml:trace contextRef="#ctx0" brushRef="#br0" timeOffset="214114.49">16247 10842 811 0,'0'0'136'15,"0"0"-100"-15,0 0-36 16,0 0 0-16,0 0 1 16,38 86 20-16,-21-42 13 0,2 1-18 15,1-4-5-15,0-5-6 16,-1-5 4-16,-1-9-4 16,-4-5-1-16,-5-7 11 15,-1-6-6-15,-5 0 1 16,0-4 6-16,1 0 1 15,-1 0 8-15,7-6 21 16,6-13 1-16,3-7-25 16,3-10-11-16,-3-6-1 15,-1-8-8-15,0-4 5 16,-4-2-7-16,2 3-3 16,-7 9 3-16,-2 13-3 0,-3 15 3 15,-4 8-1-15,0 8-7 16,0 0-41-16,0 5-57 15,0 17-55-15,0 3 6 16,0-4-235-16</inkml:trace>
  <inkml:trace contextRef="#ctx0" brushRef="#br0" timeOffset="214434.64">16825 10899 445 0,'0'0'445'0,"0"0"-352"15,0 0-47-15,0 0 12 16,0 0-20-16,0 0-21 15,57-16-10-15,-5 12-6 16,12-1 3-16,3-1 0 16,-1 2-4-16,-9 2 0 15,-11 2-4-15,-14 0-61 16,-10 0-19-16,-11 0-55 16,-11 0-9-16,0-6-97 15</inkml:trace>
  <inkml:trace contextRef="#ctx0" brushRef="#br0" timeOffset="214708.53">17062 10675 798 0,'0'0'131'15,"0"0"-39"-15,0 0-9 16,0 0-25-16,0 0-43 15,0 0-15-15,-4 19-10 16,1 13 10-16,0 11 1 0,3 2 9 16,0-2-4-16,0-1 0 15,0-4-3-15,1-3 3 16,7-2-5-16,-1-5 1 16,-1-4-2-16,-3-3-9 15,-3 1-86-15,0-7-56 16,-16-8-121-16</inkml:trace>
  <inkml:trace contextRef="#ctx0" brushRef="#br0" timeOffset="-213434.27">17711 10789 779 0,'0'0'104'0,"0"0"-59"16,0 0-1-16,0 0 10 0,0 0-24 15,0 0-7-15,18-73-23 16,3 73 3-16,4 0-5 16,2 10 2-16,-4 17-8 15,-7 10 0-15,-4 3 1 16,-8 2 7-16,-4-2 0 15,0-9 5-15,0-5-5 16,-6-8 3-16,2-6-3 16,2-8 0-16,1 0-4 15,1-4 4-15,0 0 3 0,0 0 5 16,0 0 14 0,0-14 19-16,0-11-26 0,4-11-8 15,11-7-6-15,8-2-2 16,3 2 0-16,1 11-1 15,-4 12 0-15,-4 11-3 16,-4 9-2-16,-1 0-4 16,-4 17-4-16,0 9 2 15,-7 9 9-15,-3 0 4 16,0 1 1-16,0-6-1 16,-1-5-1-16,-8-4 1 15,2-4 0-15,1-5 1 16,2-7-2-16,3-3 1 15,1-2 0-15,0 0 4 16,0 0 0-16,0 0 17 0,0-19 7 16,6-10-12-16,13-10-16 15,7-10 1-15,8 2-3 16,2 4 2-16,-2 9-3 16,-4 13 6-16,-5 8-3 15,-7 9 0-15,-3 4-1 16,-4 0-2-16,-1 15-8 15,2 13-3-15,-3 8 10 16,-3 4 4-16,-1 0 3 16,-4-3 0-16,1-4 2 15,-2-6-5-15,0-2 0 16,0-2 0-16,0-2-2 0,0-2-22 16,0-2-102-16,0-11-151 15</inkml:trace>
  <inkml:trace contextRef="#ctx0" brushRef="#br0" timeOffset="-213007.88">18611 10984 401 0,'0'0'395'15,"0"0"-317"-15,0 0-4 16,0 0-12-16,0 0-12 16,0 0-34-16,34-22-16 15,-25 32-2-15,0 13-10 16,-6 7 1-16,-3 9 1 15,-6 0 8-15,-16-3 0 16,1-5 2-16,1-8 3 16,10-10 3-16,3-7 1 15,7-4 10-15,0-2-1 16,0 0 13-16,1 0 8 0,23 0-19 16,10 0-5-1,14-6-1-15,4 1-12 0,-4-1-2 16,-8 5-3-16,-4-1-49 15,-8 1-48-15,-10-5-61 16,-7-5-205-16</inkml:trace>
  <inkml:trace contextRef="#ctx0" brushRef="#br0" timeOffset="-212460.35">19058 10675 801 0,'0'0'109'0,"0"0"-36"15,0 0 3-15,0 0-30 16,0 0-46-16,0 0-6 16,47 62 6-16,-19-16 7 15,2 5-1-15,0-3 1 16,-2-2-3-16,-1-6 0 16,-3-3 3-16,-4-8-5 0,-4-6-2 15,-4-6-2-15,-2-4 2 16,-6-6 9-16,-1-4-9 15,-1-2 0-15,-2-1 1 16,1 0 2-16,2 0 10 16,1 0 8-16,6-4 30 15,8-15 24-15,6-9-29 16,5-12-28-16,1-5-9 16,-1-8 2-16,-4-3-5 15,-2 2-2-15,-3 4-3 16,-1 4-1-16,-6 10 0 15,-4 12-1-15,-4 9 0 0,-2 8-1 16,-3 5-1-16,0 2-28 16,0 0-35-16,0 0-25 15,0 0-28-15,0 2-87 16,0 2-124-16</inkml:trace>
  <inkml:trace contextRef="#ctx0" brushRef="#br0" timeOffset="-203224.16">1286 13843 644 0,'0'0'164'16,"0"0"-153"-16,0 0 3 0,0 0 3 15,0 0 24-15,0 0-3 16,0 0-16-16,-14-70-3 16,14 62 15-16,0 2-16 15,0 0-14-15,8 2-2 16,6 3-2-16,5 1-2 16,5 1-3-16,0 21 1 15,0 9-5-15,-5 7-2 16,-7 3 10-16,-6-1-3 15,-3-6 4-15,-3-6-1 16,0-8-1-16,0-4-2 16,0-8 3-16,0-3 2 0,0-4 1 15,0-1 20-15,0 0 12 16,0-3 7-16,0-19-19 16,0-12-12-16,2-6-10 15,16 1-7-15,1 6 7 16,6 12-2-16,-2 12 2 15,-4 7-2-15,3 2-6 16,-5 10-1-16,-2 12-6 16,-5 7 7-16,-2 2 2 15,-7 0 4-15,1 0 3 16,-2-4-5-16,0-4 4 16,0-3 0-16,0-5 0 15,0-7-7-15,-2-4 6 0,2-2 1 16,0-2 12-1,0 0 4-15,0-19 6 0,3-18-14 16,12-13-8-16,10-4-3 16,5 6 0-16,0 12 6 15,1 11-3-15,-5 10 2 16,-4 12-4-16,-1 3 6 16,-3 7-7-16,0 16 3 15,-6 5 0-15,-2 4 9 16,-7 4-7-16,-3 0 7 15,0-3-6-15,0-1-2 16,0-2-1-16,0-2 3 16,-1-4-3-16,-2-2-42 15,-1-4-61-15,4-11-145 0</inkml:trace>
  <inkml:trace contextRef="#ctx0" brushRef="#br0" timeOffset="-202966.93">2116 13975 827 0,'0'0'252'0,"0"0"-210"15,0 0-36-15,0 0 7 16,0 0-13-16,0 0-3 0,27 48 3 15,-14-17 0-15,5 2 0 16,0-2-2-16,3-2-53 16,4-4-33-16,-7-6-103 15,-6-8-550-15</inkml:trace>
  <inkml:trace contextRef="#ctx0" brushRef="#br0" timeOffset="-200846.4">3050 13352 699 0,'0'0'28'16,"0"0"5"-16,0 0 5 15,0 0 34-15,0 0 1 16,0 0-10-16,0 0-32 16,-17-58-28-16,12 64-3 15,-7 28-11-15,-11 32 11 0,-5 36 17 16,-5 29 38-16,2 21-11 16,0 17-4-16,4 2-14 15,1-7 1-15,10-10 14 16,8-18-11-16,8-11-23 15,9-14-5-15,20-13 0 16,5-12-2-16,9-17-5 16,0-15-73-16,1-14-73 15,-1-18-32-15,-10-13-685 16</inkml:trace>
  <inkml:trace contextRef="#ctx0" brushRef="#br0" timeOffset="-199574.72">3381 13418 480 0,'0'0'365'0,"0"0"-346"15,0 0-18-15,0 0-1 16,0 76 18-16,0-34 14 16,0-1-6-16,3-4-15 15,8-6-3-15,0-4 4 16,0-8-1-16,4-4-1 16,-3-2 5-16,-1-5-10 15,3-2-4-15,0-5 9 16,0-1-7-16,0 0-2 15,5-8 10-15,-1-12-7 16,2-9 1-16,0-7-3 16,-3-3-1-16,-1 1 7 15,-5 1-6-15,-5 6-2 0,-2 4 21 16,-4 4 19-16,2 5 2 16,-2 6-20-16,0 7 16 15,0 5-6-15,1 0-29 16,2 0-3-16,0 14-28 15,5 13 10-15,-1 10 18 16,5 2 2-16,-2 2-1 16,-2-2 2-16,5 0 2 15,-4-2-5-15,0-2-4 16,-1-3-54-16,-1-11-92 16,-4-10-138-16</inkml:trace>
  <inkml:trace contextRef="#ctx0" brushRef="#br0" timeOffset="-199317.41">3853 13158 817 0,'0'0'102'16,"0"0"-32"-16,0 0-11 15,0 0-14-15,0 0-45 16,0 0 2-16,10 72-2 16,-1-19 24-16,3 0-3 0,3 0-15 15,-3-3-2-15,-2 0-4 16,-1-4-16-16,-9-8-111 16,0-9-213-16</inkml:trace>
  <inkml:trace contextRef="#ctx0" brushRef="#br0" timeOffset="-199008.23">4367 13486 909 0,'0'0'132'0,"0"0"-100"15,0 0 18-15,0 0 7 16,0 0-48-16,90-31-6 16,-20 19-1-16,10 2 1 15,-5-1-2-15,-9 4-1 16,-14 0-14-16,-16 4-72 15,-12 0-49-15,-15-1-52 16,-9-1-109-16</inkml:trace>
  <inkml:trace contextRef="#ctx0" brushRef="#br0" timeOffset="-198792.81">4590 13274 711 0,'0'0'135'0,"0"0"-13"15,0 0-7-15,0 0-17 16,0 0-62-16,0 0-36 16,13 23-12-16,2 17 12 15,3 9 17-15,-5 0-3 16,-4 0-10-16,-3-2-3 16,-3-2 2-16,-3 0-3 0,0 0-89 15,0-9-60-15,-3-14-190 16</inkml:trace>
  <inkml:trace contextRef="#ctx0" brushRef="#br0" timeOffset="-198388.72">5118 13337 872 0,'0'0'101'0,"0"0"-96"16,0 0-5-16,47 96 7 16,-24-53 20-16,1 0-14 15,3-3-1-15,-4-5 5 16,1-5 1-16,-7-9-4 15,-4-5-4-15,-5-9-6 16,-4-4 2-16,-1-3-5 16,-1 0 23-16,-1 0 29 15,1-5 25-15,6-14 17 16,1-13-44-16,5-10-49 16,4-10 1-16,-3-4-3 15,4-6 0-15,0 5-13 16,1 6-14-16,2 11-57 0,2 8-37 15,-7 6-115-15,-9 10-307 16</inkml:trace>
  <inkml:trace contextRef="#ctx0" brushRef="#br0" timeOffset="-197368.92">3081 14032 793 0,'0'0'98'15,"0"0"-52"-15,0 0 25 16,0 0 7-16,0 0-24 16,0 0-37-16,-13-9-13 15,13 9-2-15,3 0-2 16,15 0-10-16,16 0 10 15,15-1 9-15,14-2-8 16,13-1 5-16,6-2-4 16,11 0 4-16,2 0 1 15,2 3-5-15,-1-1-2 16,2-1 1-16,-3 1 5 16,1 0-6-16,1-2-2 15,0 1 2-15,-1 1 0 0,0 0 3 16,-2-2-3-16,0-2 1 15,0 1 1-15,-3 0-2 16,-4 1 0-16,-5 1 0 16,0 1 0-16,4-2 2 15,-2 2 2-15,-2-2-4 16,-7 1 0-16,-2-3-4 16,-3 1 4-16,0 0-2 15,-3 1 5-15,-1 2-4 16,-8 1 2-16,-10 2 1 15,-8 1-2-15,-10 0 0 16,-9 0 0-16,-8 0 1 16,-4 0 0-16,-7 0-1 15,-2 0 22-15,1 0-1 0,-1-1 3 16,3 1-5-16,5-2-8 16,0 1 1-16,4-1 3 15,4 2-2-15,-5-4-2 16,-3 3-2-16,-4 1-2 15,-4 0-7-15,0 0-1 16,-6 0-29-16,-22 0-132 16,-24-8-344-16</inkml:trace>
  <inkml:trace contextRef="#ctx0" brushRef="#br0" timeOffset="-196609.38">3614 14325 783 0,'0'0'86'0,"0"0"-7"15,0 0 25-15,0 0-41 0,0 0-60 16,0 0-3-16,6 28-21 16,1 9 21-16,2 7 5 15,3 1-4-15,-6-4 13 16,2-6-9-16,-5-7-5 15,-2-3 1-15,-1-7-2 16,0-3-1-16,0 2-20 16,0-7-93-16,0-6-115 15</inkml:trace>
  <inkml:trace contextRef="#ctx0" brushRef="#br0" timeOffset="-196338.11">4018 14497 51 0,'0'0'831'0,"0"0"-736"15,0 0-76-15,0 0-2 16,0 0 4-16,125-12 2 15,-69 6-15-15,-1 2 2 16,-4-2-6-16,-11 2 2 16,-10 3-6-16,-9-2-16 0,-12 0-51 15,-8-4-110-15,-1-1-53 16</inkml:trace>
  <inkml:trace contextRef="#ctx0" brushRef="#br0" timeOffset="-196119.69">4239 14294 769 0,'0'0'172'15,"0"0"-109"-15,0 0-24 16,0 0-10-16,0 0-27 16,0 0 0-16,4 99 40 15,4-61-26-15,5-1-10 0,-1-3 5 16,0-2-11-16,-3-1 0 15,2-1-2-15,-7-3-86 16,-2-5-89-16,-2-8-48 16</inkml:trace>
  <inkml:trace contextRef="#ctx0" brushRef="#br0" timeOffset="-194620.11">4824 14297 695 0,'0'0'114'0,"0"0"-54"16,0 0 31-16,0 0-12 16,0 0-58-16,0 0-20 0,0 0-1 15,0 28-7-15,0 2 7 16,3 4 22-16,3-2-18 15,1-2 11-15,2-4-9 16,3-6-2-16,-1-2-4 16,0-5 10-16,0-2-8 15,0-4-2-15,-2-5-2 16,2-2-4-16,-2 0-6 16,3-1 1-16,2-18 11 15,2-6 2-15,-1-6-2 16,1-4-10-16,-5 2 8 15,-2 6 2-15,-4 3 3 16,0 8 0-16,-5 4 6 16,3 5 13-16,-1 5 0 0,-2 2-4 15,0 0-18-15,1 0-3 16,3 9-10-16,3 9 4 16,3 7 9-16,2 1 3 15,0 2 2-15,3-1-1 16,-2 1-1-16,-1-5 0 15,3-3-3-15,-4 0-18 16,0-5-79-16,-3-6-80 16,-5-8-235-16</inkml:trace>
  <inkml:trace contextRef="#ctx0" brushRef="#br0" timeOffset="-194341.34">5195 14099 712 0,'0'0'124'0,"0"0"-77"16,0 0 10-16,0 0-15 15,0 0-42-15,0 0 2 16,2 73 1-16,5-30 43 15,4 1-24-15,4-1-12 16,-2-2-8-16,3-1-1 0,0-2-2 16,-5-10-146-16,-3-9-290 15</inkml:trace>
  <inkml:trace contextRef="#ctx0" brushRef="#br0" timeOffset="-193972.86">5538 14261 886 0,'0'0'60'16,"0"0"-60"-16,27 74 0 15,-13-37 8-15,2 1 12 16,1-5 1-16,-1-3-11 16,-2-6-3-16,-3-7-4 15,-3-9 6-15,-5-3-2 16,0-5-1-16,-2 0 15 16,-1 0 40-16,3 0 11 15,0-12 20-15,3-12-47 16,3-8-37-16,-1-7-8 15,2-8 0-15,2-2-2 16,-3 2-3-16,7 6-25 16,-1 13-47-16,0 13-15 0,-1 12-108 15,-8 3-68-15</inkml:trace>
  <inkml:trace contextRef="#ctx0" brushRef="#br0" timeOffset="-193523.55">4795 14884 569 0,'0'0'376'0,"0"0"-311"16,0 0-25-16,0 0 5 16,0 0-39-16,0 0 2 15,136-2-4-15,-42 2 10 16,17-8-14-16,9-2 9 15,10-2-7-15,-3-1-2 16,-12 1 10-16,-20 4 8 0,-23 4-10 16,-23 0 0-16,-20 1-4 15,-13 2-3-15,-10-1 6 16,-6 2 19-16,0 0 20 16,0-1-14-16,0 1-28 15,0 0-4-15,0 0-17 16,0 0-86-16,0 3-86 15,-12 9-216-15</inkml:trace>
  <inkml:trace contextRef="#ctx0" brushRef="#br0" timeOffset="-193146.56">5498 15106 797 0,'0'0'146'16,"0"0"-97"-16,0 0 1 15,0 0 23-15,0 0-43 16,0 0-30-16,-98 14 2 16,84 20-4-16,4 2 4 0,7 1-4 15,3-5 4-15,0-4-4 16,4-6 4-16,7-7 0 16,1-3-1-16,3-5 0 15,0-2-1-15,4-4 0 16,0-1-47-16,2 0-95 15,0-8-123-15</inkml:trace>
  <inkml:trace contextRef="#ctx0" brushRef="#br0" timeOffset="-192730.12">5632 14893 453 0,'0'0'406'0,"0"0"-295"15,0 0-57-15,0 0 12 16,0 0-35-16,0 0-31 0,56-7-10 16,-38 30 2-16,-5 9-8 15,-12 6 4-15,-1-3 9 16,-1-6-1-16,-8-10 4 16,5-9 1-16,4-9 0 15,0-1-1-15,4 0 25 16,22-2 31-16,18-14-25 15,13-4-14-15,7 0-16 16,0 1 1-16,-6 2-2 16,-7 3-28-16,-9 1-99 15,-17 2-159-15</inkml:trace>
  <inkml:trace contextRef="#ctx0" brushRef="#br0" timeOffset="-191855.82">6197 13277 761 0,'0'0'50'0,"0"0"-18"0,0 0 35 15,0 0 12-15,0 0-9 16,0 0-1-16,0 0-32 16,-35-58-3-16,35 58-20 15,0 0-14-15,0 0-2 16,0 6-3-16,0 13-9 16,16 14 13-16,7 11 2 15,8 12 1-15,8 10 0 16,6 13 7-16,4 19-4 15,2 10-4-15,-2 13-1 16,-5 13 2-16,-3 1-2 16,-11 6 0-16,-14 3 3 0,-7-1-2 15,-9 0-1-15,0-7-1 16,-18-10 1-16,-8-6 0 16,-1-17 3-16,-8-8-2 15,1-10 3-15,-3-16 10 16,2-11 4-16,7-16-14 15,4-11-3-15,7-12-1 16,7-11 0-16,6-3-9 16,-1-5-73-16,-1 0-66 15,-2-9-175-15</inkml:trace>
  <inkml:trace contextRef="#ctx0" brushRef="#br0" timeOffset="-188800.48">7102 13881 403 0,'0'0'331'15,"0"0"-245"-15,0 0-38 16,0 0 52-16,0 0-29 16,0 0-23-16,0 0-37 15,9-7-3-15,15 4-5 16,9 0 6-16,7 3-4 16,3 0 4-16,2 0-5 0,-2 0 2 15,2 0-6-15,-3 0 0 16,-3 0 3-16,-8 0 4 15,-7 0-6-15,-9 0-1 16,-8 0 3-16,-4 0-1 16,-3 0 16-16,0 0 15 15,0 0-5-15,0 0-14 16,0 0-10-16,0 0-4 16,0 0-19-16,0 0-91 15,6-2-159-15,9-3-357 16</inkml:trace>
  <inkml:trace contextRef="#ctx0" brushRef="#br0" timeOffset="-187960.05">7736 13627 730 0,'0'0'90'0,"0"0"-36"0,0 0 3 16,0 0-10-16,0 0-40 15,0 0-6-15,75-52 0 16,-46 52-1-16,-2 16 0 16,-4 9-4-16,-4 9-5 15,-8 3 5-15,-4 3 0 16,-7-3 1-16,0-4 1 16,0-3 4-16,-7-9-1 15,1-7-1-15,1-5-3 16,4-6 3-16,1-3 1 15,0 0 12-15,0 0 5 16,0-17 29-16,7-13-31 16,8-14-14-16,6-9-4 0,4-3-1 15,5 7-9 1,0 13 8-16,3 9-7 0,-3 12 2 16,-4 12 9-16,0 3 0 15,-7 3-2-15,-1 22-7 16,-4 6 7-16,-4 7 2 15,-4 4 0-15,-3 1 4 16,-3-3-2-16,0-4 6 16,0-10-8-16,0-7 0 15,0-8 0-15,0-7 0 16,0-4 2-16,0 0 5 16,0 0 4-16,0 0 29 15,5-13 7-15,1-12 3 0,5-16-43 16,1-5-5-16,5-1 0 15,-2 4-2-15,2 10 0 16,-1 8 0-16,0 8 0 16,-3 7-8-16,-1 6 3 15,-1 2 5-15,-2 2 0 16,2 0 0-16,0 0-5 16,1 3 2-16,0 10 2 15,-2 2-10-15,-1 6 3 16,0 2 0-16,-4 1 8 15,-5 3 3-15,0-3-3 16,0 0 0-16,0-3-1 16,0 0 4-16,0-2-3 15,0 5 0-15,0-3-37 0,-3-5-89 16,1-4-119-16</inkml:trace>
  <inkml:trace contextRef="#ctx0" brushRef="#br0" timeOffset="-187676.81">8712 13672 35 0,'0'0'915'0,"0"0"-870"15,0 0-45-15,0 0 0 16,0 0 1-16,34 111 31 16,-26-70-18-16,-3-4-8 15,0-7 0-15,-1-5-3 16,-2-4-3-16,-2-6 0 16,0-3-6-16,0-5-84 15,0-7-135-15</inkml:trace>
  <inkml:trace contextRef="#ctx0" brushRef="#br0" timeOffset="-187194.1">9003 13534 714 0,'0'0'216'16,"0"0"-209"-16,0 0 6 16,0 0-11-16,0 0 59 0,65 109-32 15,-44-63 10-15,2 1-16 16,2-3-1-16,-3-4-1 15,-2-8-12-15,-4-9-7 16,-4-7-2-16,-3-5 6 16,-2-5-2-16,-4-5-1 15,-1-1 2-15,1 0 14 16,-2 0 33-16,7-10 14 16,7-12-11-16,1-14-41 15,5-14-7-15,0-8-6 16,-1-9-1-16,0 3-3 15,-5 3-2-15,0 14 4 16,-7 9 0-16,-4 9-2 16,-2 10 3-16,-1 7-1 15,-1 6-2-15,0 5-13 0,0 1-41 16,0 0-66-16,0 0-98 16,0 2-237-16</inkml:trace>
  <inkml:trace contextRef="#ctx0" brushRef="#br0" timeOffset="-186680.89">10076 13539 565 0,'0'0'355'0,"0"0"-281"16,0 0-14-16,0 0 13 16,0 0-25-16,0 0-48 15,28-11 7-15,11 11-7 16,16 0 5-16,8 0 1 15,1 0-1-15,-5 0-5 16,-8-1-1-16,-11-2 1 16,-8 1 6-16,-10 1-6 15,-10-1 0-15,-5 2-1 16,-7 0 1-16,0 0-24 16,0 0-76-16,-8 0-108 0,-13 5-31 15</inkml:trace>
  <inkml:trace contextRef="#ctx0" brushRef="#br0" timeOffset="-186279.96">10035 13908 632 0,'0'0'369'0,"0"0"-327"0,0 0-25 16,0 0 41-1,0 0-19-15,0 0-33 0,105 0 1 16,-50 0-5-16,3-5 1 16,6-1 2-16,-4 3 23 15,-5-2 2-15,-10 1-10 16,-7 3-13-16,-10 0-3 15,-9-1-1-15,-9 2 3 16,-2 0-5-16,-7 0 2 16,-1 0 12-16,0 0 1 15,2 0-2-15,-1 0-9 16,4 0-5-16,4-2-1 16,5 2 1-16,0 0 0 15,1 0-6-15,-5 0-48 0,-2 0-60 16,-5 0-92-16,-3 0-263 15</inkml:trace>
  <inkml:trace contextRef="#ctx0" brushRef="#br0" timeOffset="-184736.97">11247 13586 796 0,'0'0'54'16,"0"0"-33"-16,0 0 16 16,0 0-2-16,0 0-18 15,14-78-6-15,5 72-11 16,0 4 0-16,2 2 0 15,-3 5-4-15,-1 18 3 16,-3 7-2-16,-4 8-3 16,-4 3 5-16,-6-1 1 15,0-3 0-15,0-4 2 0,0-8 0 16,0-8 0 0,0-9-2-16,0-6 1 0,0-2 2 15,0 0 2-15,0 0 6 16,0-4 3-16,3-19 11 15,9-10-13-15,6-12-11 16,4-2-1-16,3 3 0 16,3 3-4-16,2 10-1 15,0 9 1-15,-2 11 3 16,-4 11-2-16,-2 0 0 16,-2 10-5-16,-4 11 6 15,-1 8-1-15,-4 3-2 0,-4 2 2 16,-3 1 3-16,-4-1 0 15,0-3 1-15,0-3-1 16,0-5-3-16,-3-9 3 16,0-8-1-16,2-6-5 15,1 0 6-15,0 0 12 16,0-10 10-16,0-16 12 16,0-12-32-16,3-10-1 15,12-5 4-15,5-3-5 16,4 1-10-16,2 8 3 15,-2 7 5-15,-2 14 1 16,-1 8 1-16,-2 9 0 16,-1 6-1-16,1 3-3 0,1 4 0 15,2 16 4 1,-1 6 1-16,-3 5 5 0,-5 2-4 16,-4-1 5-16,-2 0 0 15,-6-5-2-15,-1-2 2 16,0-5-7-16,0-2 0 15,0-1-1-15,-3-2 1 16,-3 1 0-16,3-2-33 16,-2-6-88-16,5-3-248 15</inkml:trace>
  <inkml:trace contextRef="#ctx0" brushRef="#br0" timeOffset="-184309.11">12299 13651 604 0,'0'0'242'16,"0"0"-211"-16,0 0-28 16,0 0-6-16,0 0-2 0,0 0 5 15,63 76 0-15,-63-34-1 16,0-1-5-16,-5-4 5 16,-10-9 1-16,0-8 1 15,6-9 3-15,4-5 17 16,4-6 9-16,1 0 33 15,0 0-4-15,0 0-14 16,9 0-20-16,15 0-4 16,8 0-7-16,10 0-8 15,4 0 6-15,-5 0-12 16,-5 0-2-16,-6-1-16 16,-7-2-86-16,-5-6-47 15,-7-5-115-15</inkml:trace>
  <inkml:trace contextRef="#ctx0" brushRef="#br0" timeOffset="-183860.31">12740 13411 872 0,'0'0'97'16,"0"0"-62"-16,0 0-35 0,0 0 0 15,0 0 10 1,69 110 26-16,-41-59-10 0,2-3-5 16,0 0 7-16,-4-6-18 15,-2-8 5-15,-3-6-7 16,-3-11 9-16,-6-9-5 15,-4-5 5-15,-4-3-7 16,-3 0 12-16,2 0 11 16,3-9 26-16,7-13 2 15,6-13-31-15,5-13-17 16,-2-7 9-16,-1-5-14 16,-2-3-8-16,-5 1 0 0,-5 14 1 15,-3 14-1-15,-6 16 4 16,0 9-4-16,0 6-5 15,0 3-2-15,0 0-32 16,0 0-70-16,-12 10-73 16,-2 0-83-16,-2-2-502 15</inkml:trace>
  <inkml:trace contextRef="#ctx0" brushRef="#br0" timeOffset="-182343.97">13799 13605 708 0,'0'0'242'0,"0"0"-177"15,0 0-18-15,0 0 13 16,0 0-6-16,0 0-24 16,0 0-11-16,0 0-17 15,-3 0-1-15,3 0 4 16,0 0-5-16,6 0-3 15,12 0-1-15,10 0 4 16,16 0 22-16,16 0-14 16,11 0 5-16,12 0 6 15,7 0 5-15,-3 0-8 16,-14 0-2-16,-12 0 1 16,-19 0-7-16,-20 0-2 0,-10-1-5 15,-9 0 6-15,-3 0-1 16,0-1 24-16,0 2-5 15,0-2-11-15,0 2-14 16,0 0 0-16,0 0-7 16,0 0-48-16,0 0-86 15,0 0-167-15,0-1-277 16</inkml:trace>
  <inkml:trace contextRef="#ctx0" brushRef="#br0" timeOffset="-180103.22">14914 13378 696 0,'0'0'107'16,"0"0"-56"-16,0 0-9 0,0 0 20 15,0 0-37-15,0 0-19 16,0 0-6-16,54-70-3 16,-29 80 0-16,0 16 3 15,-1 13 0-15,-7 5 0 16,-8 1-1-16,-4-2-2 16,-5-6 3-16,0-7 0 15,0-8-5-15,-4-6 4 16,0-6 2-16,2-6 4 15,2-4-5-15,0 0 19 16,0 0 21-16,0-4 4 16,0-16-9-16,0-10-22 15,6-9-10-15,12-8-3 16,7-2 0-16,2 2-1 0,1 11-4 16,-4 11 3-16,2 15 0 15,-4 10-4-15,-3 2-8 16,1 23 10-16,-2 10 3 15,-6 3-4-15,-3 3 1 16,-4-4 2-16,-3-1 1 16,-2-8 1-16,0-6 0 15,0-8-1-15,0-5-3 16,0-9 4-16,0 0 0 16,0 0 4-16,0 0 2 15,0 0 9-15,1-20 6 16,9-9-6-16,3-17-15 0,9-5 0 15,4-5 0 1,-1 8-22-16,0 7 22 0,-2 15-2 16,-5 9 2-16,2 8-3 15,-4 9 3-15,0 0-12 16,0 16 7-16,2 9 5 16,-4 7 1-16,-4 4 4 15,-4 0 8-15,-5-2-7 16,-1-4-2-16,0-5 2 15,0-3-6-15,0-4-2 16,-10 1 0-16,-2-1-1 16,-4 3-25-16,1-4-65 15,3-4-194-15</inkml:trace>
  <inkml:trace contextRef="#ctx0" brushRef="#br0" timeOffset="-179694.31">15900 13561 795 0,'0'0'5'16,"0"0"-5"-16,0 0-6 15,25 105 5-15,-25-55-8 16,-16-1 3-16,0-12 12 16,3-15-6-16,9-12 2 15,4-8 8-15,0-2 59 16,0 0 29-16,12-2 0 15,18-10-50-15,12-2-27 16,14-3-16-16,4 5-3 16,-2 2 1-16,-4 3-3 15,-11 3 4-15,-10 4-4 16,-11 0-38-16,-10 0-85 0,-6 0-72 16,-6 0-317-16</inkml:trace>
  <inkml:trace contextRef="#ctx0" brushRef="#br0" timeOffset="-178666.28">16794 12765 696 0,'0'0'82'0,"0"0"-50"16,0 0 27-16,0 0 1 15,0 0-19-15,0 0-3 16,0 0-26-16,-70 13-6 0,44 62 0 15,-3 30 38-15,0 23 6 16,8 13 2-16,5 4 1 16,10 5-4-16,6 0-13 15,0-8 3-15,25-16-17 16,14-19-15-16,13-19 0 16,8-19-5-16,2-18-4 15,3-17-6-15,-3-23-192 16,-5-11-115-16</inkml:trace>
  <inkml:trace contextRef="#ctx0" brushRef="#br0" timeOffset="-177882.28">17035 13068 835 0,'0'0'104'15,"0"0"-73"-15,0 0 3 0,0 0 17 16,0 0-12-16,0 0-32 15,26 3-1 1,7-2 0-16,11-1 3 0,4 0 5 16,-2 0-1-16,-5 0-12 15,-12 0 7-15,-9 0-6 16,-10 0 1-16,-7 0-3 16,-1 0 14-16,-2 0 6 15,0 0 10-15,0 0-15 16,0 0-15-16,0 0-4 15,0 0-67-15,0 0-116 16,0 0-442-16</inkml:trace>
  <inkml:trace contextRef="#ctx0" brushRef="#br0" timeOffset="-177271.92">17526 12784 667 0,'0'0'130'0,"0"0"-73"0,0 0 35 15,0 0 17-15,0 0-27 16,0 0-36-16,-7-16-46 16,7 30-2-16,0 12-14 15,0 11 16-15,0 5 3 16,9 1 1-16,5-4-1 15,3-6-2-15,1-9 9 16,-3-6-10-16,3-5-1 0,-3-6 1 16,0-6 0-1,1-1-4-15,2 0-5 0,1-7 8 16,1-11-4 0,-2-6 0-16,-5-9 0 0,0-5-6 15,-4 1-5-15,-1 2 16 16,-3 7-1-16,-1 7 2 15,0 5 13-15,-1 5 6 16,-1 4-3-16,-1 3-3 16,-1 4 11-16,2 0-25 15,0 8-7-15,6 16-3 16,4 11 10-16,-1 6 4 16,-1 4 3-16,2-1-7 15,-2-5 0-15,-2-4 7 16,-3-6-7-16,-3-6-37 0,-2-10-116 15,0-9-137-15</inkml:trace>
  <inkml:trace contextRef="#ctx0" brushRef="#br0" timeOffset="-176972.72">17879 12337 775 0,'0'0'122'0,"0"0"-61"16,0 0-28-16,0 0-14 15,0 0-19-15,0 0 0 16,-1 111 69-16,1-56-45 15,6 3 9-15,0 0-22 16,2-5-9-16,-2-6-2 16,4-5-28-16,-1-13-172 15,-3-11-576-15</inkml:trace>
  <inkml:trace contextRef="#ctx0" brushRef="#br0" timeOffset="-176668.54">18247 12833 912 0,'0'0'72'0,"0"0"-62"16,0 0 8-16,0 0 5 0,0 0-18 16,122-4 0-1,-70 4 0-15,4 0 2 0,-1 0 1 16,-6 0 1-16,-4 0-9 16,-12 0-8-16,-13 0-106 15,-14 0-89-15,-6-4-440 16</inkml:trace>
  <inkml:trace contextRef="#ctx0" brushRef="#br0" timeOffset="-176440.5">18442 12660 363 0,'0'0'559'15,"0"0"-448"-15,0 0-54 16,0 0-21-16,0 0-27 0,0 0-1 15,6 79-5-15,3-36 31 16,0 3-30-16,-1-1 14 16,-4-2-14-16,1-1-4 15,-4-6 1-15,-1-6-1 16,0-2-53-16,3-12-100 16,-1-6-129-16</inkml:trace>
  <inkml:trace contextRef="#ctx0" brushRef="#br0" timeOffset="-176048.55">18903 12684 791 0,'0'0'219'0,"0"0"-196"16,0 0-23-16,0 0 0 16,0 0 5-16,67 99 30 15,-44-60-12-15,-1 0-8 16,-1-3-1-16,0-3 8 16,-2-6-6-16,-4-6-8 0,-3-6-8 15,-3-6 4-15,-6-7 4 16,0 0-6-16,-1-2 10 15,-1 0 20-15,4 0 34 16,2-10-2-16,5-13-5 16,1-10-54-16,4-11 1 15,-2-5-6-15,3-1 0 16,-5 5 0-16,0 7-21 16,-2 8-51-16,-5 10-61 15,-4 6-55-15,-2 7-141 16</inkml:trace>
  <inkml:trace contextRef="#ctx0" brushRef="#br0" timeOffset="-175082.56">17133 13334 198 0,'0'0'731'0,"0"0"-635"15,0 0-65-15,0 0 3 16,0 0 9-16,0 0-23 16,5 0-20-16,15 0 3 15,14 0-3-15,14 0 5 16,10 0 4-16,6 0-6 16,5 0-1-16,5-1-2 15,7 1 0-15,5-3 2 16,4 2-1-16,-4-1 5 15,-5-2-6-15,0 2-3 0,-1-3 3 16,1 0 0-16,4-3 1 16,0 2 1-16,4 0-1 15,1 0 2-15,4-1-3 16,-2 1 0-16,2 2 4 16,-5 1 9-16,-5 3-12 15,-8 0 4-15,-13 0-3 16,-13 0-2-16,-9 0-2 15,-5 0 2-15,-3 0 1 16,-3 0 2-16,-4 0 7 0,-3-1 13 16,-4-2 1-1,-3 0 4-15,-3 0-3 0,-6 2 1 16,-2 1-9-16,-4 0-2 16,-1 0 2-16,0 0 2 15,0 0-1-15,0 0-6 16,0 0 0-16,0 0-6 15,0 0 0-15,0 0-2 16,0 0-3-16,0 0 2 16,0 0-1-16,0 0-2 15,0 0-7-15,-3 0-48 16,-15-7-159-16,-18-6-815 16</inkml:trace>
  <inkml:trace contextRef="#ctx0" brushRef="#br0" timeOffset="-174181.99">17462 13582 586 0,'0'0'88'16,"0"0"-30"-16,0 0 56 16,0 0-33-16,0 0-33 15,0 0-16-15,0-5-13 16,2 6-19-16,-2 15 0 0,1 10 0 16,1 12 1-1,-1 6 19-15,-1 0 11 0,0-1-8 16,0-8-8-16,0-2-3 15,0-7-5-15,0-8-6 16,0-7 0-16,0-5 1 16,0-3-1-16,0-3 2 15,0 0 2-15,0 0-1 16,0 0-1-16,0 0-3 16,0 0-40-16,0-5-54 15,7-9-198-15</inkml:trace>
  <inkml:trace contextRef="#ctx0" brushRef="#br0" timeOffset="-173758.12">17936 13806 842 0,'0'0'196'16,"0"0"-183"-16,0 0 15 0,0 0 33 15,0 0-41-15,0 0-19 16,86-4 7-16,-36-3-6 16,4 1 2-16,-3 0 5 15,-5 2-6-15,-15 2 5 16,-14 2 1-16,-9 0-5 16,-6 0-3-16,-2-2 9 15,0 2 7-15,0-2-12 16,0 2-5-16,0 0-8 15,0 0-75-15,0 0-159 16,-2 0-588-16</inkml:trace>
  <inkml:trace contextRef="#ctx0" brushRef="#br0" timeOffset="-172238.2">18605 13525 865 0,'0'0'106'0,"0"0"-43"0,0 0 37 15,0 0-4-15,0 0-16 16,0 0-46-16,0 0-27 15,-3-10-7-15,3 34-22 16,3 10 11-16,7 7 11 16,1 0 10-16,1-7-10 15,1-7 3-15,1-3-5 16,-5-9 5-16,1-5-6 16,-4-3 6-16,0-4-3 15,0-3 2-15,4 0-2 16,2 0-2-16,3-14-9 0,-1-8 0 15,-2-8 0-15,1-7-3 16,-3-7-1-16,2 3 14 16,-4 6 2-16,2 8-2 15,-4 10 3-15,0 11-1 16,-3 2 7-16,-2 4-8 16,3 0-2-16,0 10-11 15,4 13 8-15,2 7 5 16,0-1 5-16,-1-1-5 15,1-3 1-15,-3-4-1 16,-3-2-3-16,-2-3-80 16,-2-5-117-16,0-10-212 15</inkml:trace>
  <inkml:trace contextRef="#ctx0" brushRef="#br0" timeOffset="-171979.71">19026 13377 805 0,'0'0'224'0,"0"0"-188"16,0 0-29-16,0 0-6 15,0 0 2-15,0 0 32 16,37 73 2-16,-29-51-14 15,0 3-14-15,-3 0-1 0,-2 0-5 16,-2 3-3 0,-1-5-58-16,0-5-151 0,0-3-565 15</inkml:trace>
  <inkml:trace contextRef="#ctx0" brushRef="#br0" timeOffset="-171621.66">19331 13411 985 0,'0'0'31'0,"0"0"-29"16,17 91-2-16,-4-48 7 15,4-2 8-15,2-3-2 16,0-9-8-16,-4-10 12 16,-5-9 3-16,-3-9 3 15,-4-1-7-15,-2 0 25 16,1 0 41-16,2-6 8 16,4-10-5-16,5-8-24 15,2-13-53-15,4-7 8 16,0-4-13-16,3-1-3 0,-2 6-3 15,0 11-48 1,-4 12-61-16,-5 8-65 0,-11 9-161 16</inkml:trace>
  <inkml:trace contextRef="#ctx0" brushRef="#br0" timeOffset="-171226.72">18639 14018 915 0,'0'0'179'15,"0"0"-143"-15,0 0-16 16,0 0 17-16,0 0-26 16,133 18 6-16,-32-18-4 15,22 0-12-15,13 0 5 16,7-12-2-16,-10 0 21 16,-13 1 11-16,-22 4 10 15,-29 0-13-15,-30 4-26 16,-22-1 1-16,-16 1 5 15,-1 1 18-15,0-1 6 16,0 2-37-16,-9 1-4 0,-9 0-14 16,-12 3-96-16,-7 13-79 15,0 1-152-15</inkml:trace>
  <inkml:trace contextRef="#ctx0" brushRef="#br0" timeOffset="-170896.6">19315 14274 726 0,'0'0'296'0,"0"0"-283"15,-95-5-7-15,53 14 42 16,6 15-17-16,4 8-7 16,10 5-23-16,12 3 0 15,8 1 5-15,2-2 6 16,5-2 9-16,14-6-3 16,10-5-2-16,2-7-5 15,2-9 6-15,0-6-14 16,0-4-6-16,-2 0-6 0,-3-2-145 15,-4-13-174 1</inkml:trace>
  <inkml:trace contextRef="#ctx0" brushRef="#br0" timeOffset="-170520.37">19488 14199 682 0,'0'0'223'0,"0"0"-147"0,0 0 12 16,0 0 5-16,0 0-36 15,0 0-42-15,6-8-15 16,-1 14-5-16,1 9-8 15,1 8 10-15,0 4-5 16,-2-3 8-16,-2-2 1 16,-2-9 0-16,1-7 2 15,1-3 2-15,0-3 11 16,9 0 31-16,10 0 15 16,15-10-24-16,13-2-15 15,8-3-21-15,2 0-2 16,-7 2-17-16,-4-1-62 15,-7-1-50-15,-9-6-171 0</inkml:trace>
  <inkml:trace contextRef="#ctx0" brushRef="#br0" timeOffset="-169838.87">20032 12572 778 0,'0'0'58'16,"0"0"7"-16,0 0 2 15,-26-71 23-15,26 67-35 16,0 2-8-16,0 2-23 15,0 0-17-15,0 0-6 16,0 0 5-16,0 5-6 0,0 10 0 16,0 9 0-16,9 7 2 15,10 11 13-15,7 10 7 16,6 15 6-16,6 18-3 16,3 21 6-16,1 22-13 15,0 16-3-15,-6 8-8 16,-11 11 14-16,-13 0-20 15,-12-5 1-15,-6-7-2 16,-31-20-1-16,-12-21-3 16,-6-20-6-16,2-19 7 15,5-18 0-15,8-16 3 16,10-10 2-16,8-11 5 0,8-5 16 16,6-6-11-16,6-3-4 15,2-2-7-15,0 2 1 16,0-1 1-16,0 1 1 15,0-2 0-15,0 0-3 16,0 0 0-16,0 0-1 16,0 1-10-16,-1-1-28 15,-7 0-34-15,-4 0-55 16,-9-16-134-16</inkml:trace>
  <inkml:trace contextRef="#ctx0" brushRef="#br0" timeOffset="165504.06">4373 8984 274 0,'0'0'26'0,"0"0"-26"15,0 0-26-15,0 0-7 16,0 0 33-16,0 0 22 15,0 0 36-15,0 0-8 16,-7-41-17-16,7 39-17 16,0 2-10-16,0 0 21 15,-2 0 6-15,2 0 2 16,0-2 7-16,-1 2-13 16,1 0-17-16,0 0 8 15,0 0 0-15,0 0-2 16,0 0 2-16,0 0-7 0,0 0-5 15,0 0-5-15,0 0-1 16,0 0 0-16,0 0-1 16,0 0 9-16,0 0-7 15,0 0 2-15,0 0-4 16,0 0 5-16,3 0-6 16,1 0 0-16,2 0 1 15,2 0 0-15,-1 0 5 16,5 0-11-16,-1 0 10 15,2 0-4-15,-1 0-1 16,1 0 0-16,-1 0 1 0,0 2-1 16,0 0-4-1,0-2 4-15,3 1 0 0,-3 1-1 16,1-1 1-16,-1 2 4 16,0 0 0-16,0-2-8 15,3 2 8-15,0-1-4 16,0 1 0-16,3-2 0 15,-2 0-2-15,5 1 4 16,0 0-3-16,-3-2 1 16,3 0 0-16,-2 1 1 15,2 0 0-15,-2 1-1 16,0 0 0-16,0 0 0 16,-3 1 3-16,2 0-3 15,0-3-1-15,-3 4 1 16,1-2 0-16,-1 0 3 0,3 1-2 15,0-2 1-15,3 1 1 16,0-1-2-16,-2 1 1 16,4 0-4-16,-1 1 3 15,5 0-2-15,-2-2 2 16,2 3-2-16,0-3 2 16,0 2 0-16,-1-2 3 15,1-1 1-15,-1 1-2 16,-1 0 5-16,-1-1-1 15,0 2-4-15,-3-2-3 0,-3 3 1 16,0-2-1 0,-3 2 0-16,4 0 2 0,0-2-1 15,2 0-1-15,3 1 2 16,3 0-1-16,3-2-1 16,1 0 0-16,2 1 2 15,-2-1 0-15,2 1 4 16,0 1-4-16,-2 0 5 15,1 0-2-15,-4-1-4 16,0 2 0-16,-1-1-1 16,-3 0 1-16,-6 1-1 15,-2-2 0-15,-8 1 2 16,-4-1 3-16,-2-1-9 16,-2 0 8-16,0 0 7 15,0 0-2-15,0 0 7 0,0 0 1 16,1 0-14-1,1 0 3-15,-1 2-5 0,2-2 4 16,-3 0-1-16,0 0-1 16,0 0 3-16,0 0-6 15,0 0 4-15,0 0 1 16,0 0-4-16,0 0 4 16,0 0-3-16,0 0-2 15,0 0-1-15,0 0-2 16,0 0-1-16,0 0-8 15,0 0-10-15,-7 0-24 16,-5 0-34-16,-6 0-99 16,0 0-388-16</inkml:trace>
  <inkml:trace contextRef="#ctx0" brushRef="#br0" timeOffset="184065.96">13867 9285 263 0,'0'0'143'15,"0"0"-76"-15,0 0-35 0,0 0 9 16,0 0 19-16,0 0-3 16,0 0-10-16,0 0-5 15,1-11-7-15,-1 11-10 16,0 0-4-16,0-2-9 16,0 2-7-16,0 0 20 15,0 0-2-15,0 0-5 16,0 0-15-16,0 0 9 15,0-1-11-15,0 1 14 16,0 0-9-16,0 0 2 0,0 0-1 16,0 0-5-16,0 0 1 15,0 0-1-15,3 0 0 16,0 0 2-16,0 0-3 16,1 0 6-16,7-2-3 15,8 1-4-15,8 0-3 16,6-1 3-16,3 0 0 15,-5 2 0-15,-4 0 0 16,-9-2 0-16,-5 1 1 16,-5 1-1-16,-7 0-2 15,-1 0 0-15,0 0 1 16,0-3-4-16,0-1-6 16,-10-4 1-16,-13 0 9 15,-8-1 1-15,-3 1 1 16,-5 1-1-16,0 1-1 0,8-1 1 15,4 3 0-15,4 1 2 16,3 1-2-16,3-1 0 16,2 0-1-16,6 1 1 15,3 1 1-15,2 0 0 16,4 1 0-16,0 0 2 16,0 0-3-16,0 0-7 15,0 0 4-15,0 0-5 16,0 0-3-16,11 0-7 15,6 0 11-15,6 0 6 16,4 0 1-16,1 0 0 16,2 0 1-16,-1 2-1 0,-3 1 4 15,-8-1-1-15,-6-2-3 16,-6 0 0-16,-6 0-1 16,0 0 1-16,0 0-1 15,0 0 1-15,-12 0 0 16,-2 0 9-16,-2 0-3 15,3 0-7-15,2 0 1 16,4-2 0-16,5 2 2 16,2 0-2-16,0 0-1 15,0 0-1-15,0 0-3 16,0 0-24-16,0 0-28 16,4 0-26-16,4 0-56 15,0 0-243-15</inkml:trace>
  <inkml:trace contextRef="#ctx0" brushRef="#br0" timeOffset="185903.15">16816 9393 69 0,'0'0'489'0,"0"0"-452"16,0 0-37-16,0 0-15 16,0 0 15-16,0 0 48 15,8 0 3-15,-7 0-12 16,-1 0-12-16,0 0-24 0,0 0 14 15,0 0 5-15,0 0 2 16,3 0-2-16,-2 0-13 16,4 0-7-16,3-3-1 15,7 2 0-15,4 0 0 16,3 1-1-16,0 0 0 16,-1 0 0-16,-3 0 1 15,-4 0-3-15,-7 0 6 16,-3 0-8-16,-4 0-4 15,0 0 5-15,0 0-10 16,0-3-4-16,-7-1 4 16,-8-2 10-16,-9 0 5 0,-2 0-2 15,-6 0 5-15,2-1 0 16,1 1-5-16,3 2 1 16,7 1 0-16,2 2-1 15,8-1 1-15,5 2 1 16,2 0-2-16,2 0 0 15,0 0-3-15,0 0 3 16,0 0-9-16,0 0-1 16,2 0-3-16,7 0-3 15,6 0 16-15,4 2 1 16,7 0 0-16,1 0 0 16,5-1-1-16,-2-1 0 15,-2 0 6-15,-1 0-3 0,-9 0 2 16,-5 0-2-16,-6 0-1 15,-7 0-2-15,0 0-1 16,-2 0-15-16,-16-4 6 16,-7-1 10-16,-7-1 6 15,1 4-4-15,4-2 2 16,7 3 1-16,7 1-4 16,5 0-1-16,5 0 0 15,1 0 0-15,2 0-3 16,0 0 1-16,0 0-5 15,0 0 6-15,9 5 1 16,8 2 3-16,8 2-3 0,0-3 2 16,-1-3-2-1,-2-1 0-15,-4 0 5 0,-6-1 2 16,-5-1-7-16,-5 2 1 16,-2-2-5-16,0 0 4 15,0 0-6-15,-6 0 6 16,-4 0 5-16,-2 0 3 15,1 0-3-15,7 0-5 16,-1 0 0-16,4 0 0 16,1 0-1-16,0 0-31 15,0 0-57-15,0 1-134 16</inkml:trace>
</inkml:ink>
</file>

<file path=ppt/ink/ink4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11-09T12:08:54.092"/>
    </inkml:context>
    <inkml:brush xml:id="br0">
      <inkml:brushProperty name="width" value="0.05292" units="cm"/>
      <inkml:brushProperty name="height" value="0.05292" units="cm"/>
      <inkml:brushProperty name="color" value="#FF0000"/>
    </inkml:brush>
  </inkml:definitions>
  <inkml:trace contextRef="#ctx0" brushRef="#br0">1462 4087 827 0,'0'0'57'0,"0"0"-51"16,0 0 0-16,0 0 17 15,0 0 17-15,0 0-2 16,0 0-18-16,-1-47 2 15,1 39-8-15,0 4-10 16,1-3 4-16,7 3-8 16,1 1 0-16,12 2-6 15,4 1 5-15,5 4-2 16,1 17-5-16,-1 6-5 0,-6 6 9 16,-3 1-1-1,-3 1 4-15,-8-4 1 0,-5-6 1 16,-2-6 0-16,-3-7 0 15,0-5 1-15,0-5 3 16,1-2-2-16,1 0 2 16,-2 0 9-16,0-6 17 15,0-15 12-15,0-12-23 16,7-7-20-16,7-3 1 16,6 8-1-16,0 10 6 15,1 10-5-15,1 10-1 16,-2 5 0-16,2 4-13 15,2 16 4-15,-5 8 0 16,-4 3 9-16,-4-1 4 0,-7-1-1 16,0-4-3-16,-4-6 1 15,0-6 0-15,0-4-1 16,0-3 0-16,0-4 1 16,0-2 0-16,0 0 10 15,0 0 1-15,5-22 7 16,4-16-8-16,5-12-11 15,8-1-1-15,3 2 0 16,0 15 2-16,-1 11-1 16,-6 13 0-16,-3 10 0 15,0 0-9-15,1 9 0 16,-2 12 8-16,2 8 1 16,-5 3 6-16,-5 1 0 0,-2 1-5 15,-4-1 9-15,0-2-9 16,0-2-1-16,0-2 0 15,-10-2-12-15,2-2-75 16,0-11-111-16,3-10-261 16</inkml:trace>
  <inkml:trace contextRef="#ctx0" brushRef="#br0" timeOffset="243.35">2529 4134 919 0,'0'0'112'16,"0"0"-111"-16,0 0 1 16,0 0 2-16,0 0 23 15,9 102 21-15,0-65-30 16,3-1-13-16,4-4-5 15,-2-3-25-15,1-5-134 16,-6-7-46-16</inkml:trace>
  <inkml:trace contextRef="#ctx0" brushRef="#br0" timeOffset="824.31">1300 4786 742 0,'0'0'188'16,"0"0"-162"-16,0 0-9 16,0 0 57-16,0 0-4 15,0 0-26-15,-66-17-18 16,66 17-16-16,0 0-9 15,2 0-2-15,17 0-5 16,20 2 6-16,28 4 1 16,30-6 3-16,33 0 7 15,23-10-9-15,16-8 11 16,4 3-4-16,-10 3 3 16,-19 3-5-16,-17 3-3 0,-19 2 1 15,-20-1-5-15,-15 2 0 16,-24-2 0-16,-16 1 3 15,-12 2-3-15,-11-4 0 16,-1 3 4-16,-6-2 9 16,3 1 11-16,-1 3-1 15,2-1-16-15,-2 0-6 16,0 1-1-16,0 0 0 16,-1 1-32-16,1 0-74 15,-5 0-104-15,-6 0-400 16</inkml:trace>
  <inkml:trace contextRef="#ctx0" brushRef="#br0" timeOffset="1605.22">1822 5170 326 0,'0'0'586'0,"0"0"-528"16,0 0-39-16,0 0 43 16,0 0-14-16,0 0-40 15,24-11-8-15,3 11-3 16,-2 15-1-16,0 8-10 16,-8 3 14-16,-4 4 0 15,-5 1 0-15,-5-4-2 16,-2-2-1-16,-1-2 2 15,0-9 0-15,0-2 1 16,0-5 0-16,0-3-3 0,0-4 7 16,0 0 1-16,0 0 5 15,0-21-1-15,9-9-9 16,9-6-18-16,7 3 16 16,-2 9 1-16,-1 7 1 15,-1 11-1-15,-4 6 1 16,3 0-11-16,-4 10-1 15,0 10 12-15,-6 5 0 16,-1-2-2-16,-3 4 1 16,-6-1-2-16,0 0 0 15,0-1 3-15,0-5 0 16,0-6 2-16,-3-6-2 16,0-6-6-16,3-2 6 0,0-1 12 15,0-25-2 1,9-12-10-16,12-10-9 0,5 0 7 15,2 10 2-15,-1 11 11 16,-5 11-3-16,-3 7-2 16,-1 9-5-16,0 0-1 15,0 6 0-15,-2 13-1 16,-2 6 5-16,-2 7-4 16,-6 2 7-16,-3 1-4 15,-3-1 1-15,0-5-3 16,0-3-1-16,0-6-36 15,-5-9-59-15,-1-8-130 0</inkml:trace>
  <inkml:trace contextRef="#ctx0" brushRef="#br0" timeOffset="2044.05">2746 5353 879 0,'0'0'179'0,"0"0"-157"16,0 0 0-1,0 0-6-15,0 0-16 0,0 0-4 16,43 32-5-16,-27-1 8 16,-11 8-4-16,-5 4-25 15,-12-1 14-15,-15-9 6 16,5-7 5-16,5-11 5 16,5-7 1-16,8-6 24 15,2-2 18-15,2 0 25 16,0 0-5-16,0 0-17 15,18-1-18-15,13-9-22 16,16-4-4-16,8 0-2 0,5 1-3 16,-5 1-15-16,-6-3-44 15,-1 1-46-15,-8-8-71 16,-10-8-415-16</inkml:trace>
  <inkml:trace contextRef="#ctx0" brushRef="#br0" timeOffset="2515.48">3787 4647 1018 0,'0'0'89'0,"0"0"-79"0,0 0 43 15,0 0 25-15,0 0-41 16,0 0-28-16,97-41-9 16,-34 32 0-16,8 4 0 15,-4-1 0-15,-9 6 2 16,-10-4-2-16,-14 2 0 15,-8 0-13-15,-10 2-42 16,-11 0-36-16,-5 0-39 16,-2 0-77-16,-23 0-274 15</inkml:trace>
  <inkml:trace contextRef="#ctx0" brushRef="#br0" timeOffset="2845.6">3796 4964 703 0,'0'0'305'16,"0"0"-275"-16,0 0-1 16,0 0 39-16,0 0 11 15,0 0-47-15,85 4-22 16,-16-4-1-16,13-7-5 0,-2 0-3 15,-11 3 2 1,-16 1-1-16,-17 2 1 0,-15 1-6 16,-7-2 3-16,-10 2-5 15,-2-2 0-15,-2 2 4 16,0-2 1-16,0 1 1 16,0 1-1-16,0 0-31 15,4 0-22-15,6 0-47 16,1 0-23-16,-2-3-112 15</inkml:trace>
  <inkml:trace contextRef="#ctx0" brushRef="#br0" timeOffset="7224.04">5797 3721 680 0,'0'0'72'16,"0"0"-57"-16,0 0 3 16,0 0 37-16,0 0 2 15,0 0-14-15,0 0-20 16,0 0-13-16,0-14-4 0,0 14-6 15,0 10-2-15,0 21-11 16,3 13 13-16,1 15 16 16,-4 3 0-16,1-4-6 15,1-3-3-15,-1-10-5 16,2-9 1-16,0-11-1 16,2-6-1-16,-2-7-1 15,-3-5 3-15,5-4-3 16,-2 0-16-16,4-3-92 15,-1-5-115-15</inkml:trace>
  <inkml:trace contextRef="#ctx0" brushRef="#br0" timeOffset="7578.09">6119 3884 617 0,'0'0'237'15,"0"0"-183"-15,0 0-47 0,0 0 26 16,0 0-7-1,0 0-14-15,16 6-12 0,10 2 0 16,11 0 6-16,14-4 21 16,7-4-17-16,1 0 1 15,-2 0 0-15,-12 0-7 16,-6-4-2-16,-12 0-2 16,-13 2-47-16,-3-2-41 15,-11 3-66-15,0-4-106 16</inkml:trace>
  <inkml:trace contextRef="#ctx0" brushRef="#br0" timeOffset="7856.34">6250 3745 707 0,'0'0'152'0,"0"0"-110"16,0 0-3-16,0 0 3 16,0 0-35-16,0 0-7 15,3 78 0-15,10-17 48 16,-2-2-33-16,-2-1-9 16,0-6-5-16,-3-10-1 15,0-7 0-15,1-6 5 16,1-7-5-16,2-8-43 0,1-13-121 15,-2-1-386-15</inkml:trace>
  <inkml:trace contextRef="#ctx0" brushRef="#br0" timeOffset="8476.25">7020 3657 535 0,'0'0'427'16,"0"0"-384"-16,0 0-43 16,0 0 1-16,0 0-2 15,0 0 2-15,0 88 7 0,0-49 18 16,8-3-20-1,3-7-2-15,1-2-4 0,3-5 3 16,0-3 5-16,-2-7-7 16,2-3 6-16,-2-6-7 15,-2-2-3-15,-2-1 2 16,2 0 1-16,2-13 6 16,-1-7-5-16,3-10 0 15,-3-6-1-15,0 2 3 16,-2 2-1-16,-2 12 8 15,-4 6 1-15,-1 9 4 16,-1 2 1-16,-1 3-7 16,-1 0-9-16,2 0-5 15,2 16-15-15,7 10 11 16,-1 10 9-16,2 4 12 0,-2-1-3 16,0-2-8-16,1-3-1 15,-3-2 2-15,0-9-2 16,0-9-79-16,-2-8-80 15,-1-6-338-15</inkml:trace>
  <inkml:trace contextRef="#ctx0" brushRef="#br0" timeOffset="8762.49">7484 3244 675 0,'0'0'204'16,"0"0"-165"-16,0 0-16 16,0 0 8-16,0 0-26 15,0 0-4-15,0 111 41 16,3-59-15-16,3 0-17 15,4 2-3-15,1-3 1 16,-2-1-8-16,-2-10-51 16,-2-10-109-16,-5-13-437 0</inkml:trace>
  <inkml:trace contextRef="#ctx0" brushRef="#br0" timeOffset="9150.45">7818 3602 729 0,'0'0'296'0,"0"0"-296"0,0 0-7 16,22 72 5-16,-11-31 4 15,2 4 4-15,2-1-2 16,-4-6-1-16,2-5-2 16,-4-12 6-16,-3-3-4 15,-1-9 2-15,-4-6 2 16,2-2-1-16,-2-1 31 16,2 0 35-16,2-1 11 15,4-21 1-15,6-7-38 16,4-17-39-16,7-9 0 15,0-6-3-15,4-4-4 16,-1 6-20-16,-4 12-37 16,-2 15-62-16,-4 15-16 15,-10 13-88-15,-9 4-597 16</inkml:trace>
  <inkml:trace contextRef="#ctx0" brushRef="#br0" timeOffset="9607.68">7063 4216 749 0,'0'0'266'0,"0"0"-227"16,0 0-17-16,0 0 24 16,0 0-16-16,0 0-17 15,83 3-11-15,-2-3 2 16,21 0 2-16,16-2-2 15,7-5 1-15,-1 0 3 16,-16 2 2-16,-19-1-5 16,-19 2 0-16,-18 1-3 0,-15 0-2 15,-16 2 1-15,-9 1-1 16,-7 0 2-16,-5 0 0 16,0 0 17-16,0 0 6 15,0-2-16-15,0 2-9 16,0 0-12-16,0 0-67 15,1 0-95-15,-1 0-272 16</inkml:trace>
  <inkml:trace contextRef="#ctx0" brushRef="#br0" timeOffset="9968.23">7738 4461 787 0,'0'0'222'0,"0"0"-214"16,0 0-8-16,0 0 16 15,0 0-15-15,-108 50 5 16,78-10 0-16,2 1 1 0,10 2-6 16,6 0 15-16,5-5-4 15,7-7 1-15,0-7-3 16,4-7-1-16,15-7 5 16,7-4-10-16,9-6 8 15,9 0-12-15,2-7-33 16,-1-17-121-16,-11-4-181 15</inkml:trace>
  <inkml:trace contextRef="#ctx0" brushRef="#br0" timeOffset="10418.03">7972 4285 625 0,'0'0'303'0,"0"0"-249"15,0 0 3-15,0 0 7 16,0 0-28-16,0 0-26 16,4-8-10-16,9 8-10 0,3 11 2 15,-3 10-3-15,-1 5 7 16,-8 5 0-16,-4 1-3 16,0-1 7-16,-3-8 0 15,-1-8 2-15,4-9 3 16,0-5-3-16,0-1 10 15,12 0 0-15,19 0 12 16,11-6 7-16,3-5-15 16,-2 2-15-16,-8 2-2 15,-7 1-17-15,-3 2-27 16,-3 1-76-16,-11-4-127 16</inkml:trace>
  <inkml:trace contextRef="#ctx0" brushRef="#br0" timeOffset="11670.32">5585 4977 247 0,'0'0'102'0,"0"0"-102"16,-87 4 49-16,72-3 95 0,5 1 1 16,5-1-22-16,2-1-67 15,-1 1-15-15,3 1-11 16,-1-2 3-16,2 1-8 15,0-1-7-15,0 0-12 16,0 0-1-16,0 0-4 16,0 0 0-16,0 0-1 15,2 0-2-15,15 4-8 16,7 0 10-16,15 2 8 16,16-6 15-16,8 0-14 15,10 0 22-15,13 0-10 16,7 0-12-16,7 0-2 0,4 0 5 15,-2-2-9-15,1 0 6 16,-2 0-8-16,-1 0 1 16,-4 2-2-16,-5-2 1 15,-5 1-1-15,1 0 0 16,-1-1 0-16,-1-1 0 16,-4 3 3-16,-5-1-3 15,3-2 1-15,-6 3 1 16,-3-1-2-16,2-1 0 15,1 2-1-15,2-1 1 16,1 1 2-16,-3 0-2 0,-2-1-2 16,-2 0 2-1,-3-2 1-15,-2 1-1 0,-3 1 1 16,-3-1 2-16,-3 0-3 16,0 0 0-16,-2-1 2 15,-3 1-1-15,-3-1 7 16,-1 1-3-16,-4 1 5 15,5-2 14-15,0 1-8 16,2 2 12-16,0-1-11 16,-4 1-6-16,0 0 0 15,-2 0-3-15,-6 0-2 16,-5 0 4-16,-9 0 4 16,-10 0-11-16,-9 0 5 15,-4 0-7-15,0 0 15 16,0 0 3-16,0 0-7 0,0 0-4 15,0 0-6-15,0 0-1 16,0 0-1-16,0 0-1 16,0 0-9-16,0 0-23 15,0 0-14-15,-4 0-38 16,-13 0-59-16,-16-1-69 16</inkml:trace>
  <inkml:trace contextRef="#ctx0" brushRef="#br0" timeOffset="13846.66">6093 5592 749 0,'0'0'117'16,"0"0"-91"-16,0 0 36 16,0 0 51-16,0 0-45 15,0 0-34-15,0 0-27 16,0 0-7-16,0-10-21 15,0 35 5-15,5 12 16 16,3 10 0-16,0-2 16 16,0-2-14-16,-1-6-1 15,-2-7 3-15,-2-8-2 0,1-8 2 16,-4-5-4 0,0-5 0-16,0-2 3 0,0-1-3 15,0-1-6-15,0 0-66 16,3 0-90-16,0 0-134 15</inkml:trace>
  <inkml:trace contextRef="#ctx0" brushRef="#br0" timeOffset="14207.34">6495 5693 865 0,'0'0'220'0,"0"0"-215"16,0 0-4-16,0 0 6 15,0 0-5-15,0 0 7 16,75 10-9-16,-25-10 5 15,4 0 11-15,1 0-7 16,-12 0-6-16,-8 0 3 16,-15 0-2-16,-12 0-4 15,-5 0 0-15,-3 0 1 16,0 0 4-16,0 0 5 0,0 0-10 16,0 0 0-16,0 0-66 15,0-5-95-15,0-2-418 16</inkml:trace>
  <inkml:trace contextRef="#ctx0" brushRef="#br0" timeOffset="14796.28">7365 5550 811 0,'0'0'254'16,"0"0"-223"-16,0 0-23 15,0 0 6-15,0 0-14 16,0 0-3-16,1 64 3 16,1-31 11-16,3-2-9 15,1-6 0-15,2-5 0 0,4-4-2 16,0-7 1-16,-2-3 3 16,5-4-2-16,-3-2 7 15,5 0-4-15,-1 0-4 16,2-9 7-16,-2-4 4 15,-1-8-5-15,-1-3-4 16,-4-5 9-16,0-3-9 16,-2 2-3-16,-2 5 0 15,-1 9 11-15,-4 6 17 16,1 5-6-16,2 4-4 16,-4 1 3-16,1 0-14 15,-1 0-7-15,0 0-9 16,2 6 5-16,2 11-11 15,7 7-3-15,2 5 18 0,4 2 3 16,-1-1-1-16,-1-3 3 16,-2-2-5-16,1-2 0 15,-2-4-18-15,-2-7-87 16,2-10-55-16,-6-2-150 16</inkml:trace>
  <inkml:trace contextRef="#ctx0" brushRef="#br0" timeOffset="15106.45">7836 5241 701 0,'0'0'120'16,"0"0"-49"-16,0 0 35 16,0 0 5-16,0 0-32 15,0 0-29-15,0-6-38 16,1 12-12-16,4 10-13 16,1 8 10-16,0 9 3 15,7 2 2-15,-4 2 3 16,0-1-5-16,-4-4-53 0,2-2-106 15,-7-10-197-15</inkml:trace>
  <inkml:trace contextRef="#ctx0" brushRef="#br0" timeOffset="15524.47">8164 5395 889 0,'0'0'154'0,"0"0"-154"15,0 0 0-15,0 0 2 16,38 105 5-16,-24-69 14 15,2 0-8-15,-2-5-9 16,-2-4-1-16,0-9 1 16,-4-5-3-16,-2-7 2 15,-3-3 11-15,-2-3-12 16,1 0 6-16,-1 0 40 16,2 0 21-16,3-9 0 15,3-16 5-15,3-8-43 0,6-15-25 16,-3 0-6-1,1 0 0-15,-1 5-2 0,-2 7-6 16,0 9-29-16,-2 8-33 16,-3 6-44-16,-4 6-34 15,-4 3-151-15</inkml:trace>
  <inkml:trace contextRef="#ctx0" brushRef="#br0" timeOffset="16047.6">7387 5970 749 0,'0'0'308'16,"0"0"-268"-16,0 0-19 15,0 0 36-15,0 0-4 16,0 0-33-16,-2 2-17 0,2-2-2 15,5 1-2-15,18-1-10 16,23 0 11-16,31 0 8 16,25 0-4-16,17-7 6 15,11-5-7-15,-3 0 1 16,-8 1-4-16,-9 1 2 16,-11 4 1-16,-16 2 3 15,-16 3-3-15,-20 0 12 16,-16-1-6-16,-12 0 6 15,-8 0 19-15,-2-1 12 16,0 0-11-16,-6 0-13 16,-2 0-11-16,-1 2-4 15,0 1-7-15,0 0-29 16,0 0-53-16,-4 0-67 16,-20 0-100-16</inkml:trace>
  <inkml:trace contextRef="#ctx0" brushRef="#br0" timeOffset="16440.55">8008 6255 958 0,'0'0'60'16,"0"0"-60"-16,0 0-6 15,-85 52 6-15,59-11 3 16,7 8 10-16,4-4 6 15,6-1-7-15,9-5 16 16,0-7-10-16,3-5 3 16,12-7-3-16,3-5-8 0,3-5 8 15,4-7-8 1,5-3 4-16,2 0-14 0,6-11-22 16,-1-13-83-1,-4-9-186-15</inkml:trace>
  <inkml:trace contextRef="#ctx0" brushRef="#br0" timeOffset="16874.39">8287 6110 677 0,'0'0'217'15,"0"0"-183"-15,0 0 57 16,0 0 21-16,0 0-44 16,0 0-27-16,17-18-41 15,10 18-4-15,8 5 3 16,0 20-9-16,-9 12 6 15,-13 8-3-15,-13-1-9 16,0-3 5-16,-3-10 4 16,-6-11 7-16,6-10 4 15,3-7 0-15,0-3 13 16,0 0 30-16,20 0 7 16,13-7-16-16,13-8-18 0,2 0-13 15,-2 2-7 1,-9 2 0-16,-10 3-17 0,-8 3-39 15,-5 1-25-15,-4 1-33 16,-4-2-86-16,-1-3-229 16</inkml:trace>
  <inkml:trace contextRef="#ctx0" brushRef="#br0" timeOffset="18322.5">9801 4781 630 0,'0'0'330'16,"0"0"-280"-16,0 0-26 0,0 0 31 16,0 0-6-16,0 0-20 15,0 0-19-15,-14-9-10 16,22 9-2-16,16 0-1 16,13 0 3-16,17 1 10 15,7 1 12-15,2-2 7 16,-4 0-5-16,-12 0-11 15,-10 0 8-15,-16 0-3 16,-11 0-13-16,-8 0 0 16,-2 0 3-16,0 0 0 15,0 0-3-15,0 0-5 16,0 0 0-16,0 0-22 16,0 0-63-16,7 0-54 15,10 0-104-15,7 0-184 16</inkml:trace>
  <inkml:trace contextRef="#ctx0" brushRef="#br0" timeOffset="18855.71">10747 4531 328 0,'0'0'480'15,"0"0"-429"-15,0 0 18 16,0 0 33-16,0 0 6 16,0 0-35-16,0-22-19 15,0 20-20-15,0 2-18 16,0 0-8-16,7 0-8 15,13 0-10-15,8 0 10 16,6 0 7-16,1 4-7 16,-10 14-7-16,-8 4 4 15,-11 3-8-15,-6 2-2 16,-1 2 2-16,-18-2-1 16,1-2 12-16,5-9-7 15,5-5 7-15,7-4 0 0,1-1-4 16,0 2-22-16,13-1-10 15,14 5 24-15,9-2 11 16,1 6 1-16,-5-1 1 16,-9 2-1-16,-11 2 0 15,-12 0-6-15,0 4-6 16,-28-2 8-16,-13-1 4 16,-8-1 5-16,-9-5 21 15,0-4-3-15,6-4-2 16,10-5-14-16,14-1-7 15,14-15-48-15,11-18-152 16</inkml:trace>
  <inkml:trace contextRef="#ctx0" brushRef="#br0" timeOffset="19816.65">10950 4266 588 0,'0'0'183'0,"0"0"-153"16,0 0 5-16,0 0 50 16,-21-80-27-16,13 72-12 15,-3 3-31-15,-6 3-12 16,-8 2 0-16,-8 0-3 0,-5 0 0 15,-6 11 0-15,0 8 2 16,0 1 5-16,0 5-6 16,4 5 1-16,4 3 7 15,2 4-6-15,7 5 0 16,5 5 0-16,4 0 6 16,4 0-3-16,3 2 0 15,2 0-1-15,1 3 2 16,2 1 1-16,1-1-7 15,1-2 0-15,2-6 3 16,1 0-4-16,1-5 3 16,0 3-1-16,0-5-2 0,5 2-1 15,13 1 1-15,5-3 4 16,4-3 1-16,8-7-5 16,0-2 0-16,6-8 3 15,2-6 0-15,2-3 0 16,5-6 1-16,0-2 3 15,0 0 4-15,-2 0-9 16,-5-4 1-16,-1-5-1 16,-2-2 9-16,-2 0-10 15,-5-5 1-15,-1-2 7 16,0-3-3-16,-1-6-1 16,2-5-2-16,-2-4 0 15,1-2 0-15,-1 0 1 16,-1 0 1-16,-2 1-5 15,-4-3 1-15,-6 3 1 0,-3 1 4 16,-6 2-6-16,-6-2 1 16,-2 7 2-16,-1-5 0 15,0 6-3-15,0 0-3 16,0 2 2-16,-7 2 1 16,-1-1 0-16,1 1 0 15,-3 2 0-15,0-1 3 16,-4 1-3-16,5 0 0 15,-2 3 4-15,-4-2 4 16,3 2-5-16,-5 2-3 0,0-1 7 16,1 0 3-1,-2 2-3-15,0 1-2 0,0 0 6 16,-2 3 14-16,0 1-7 16,-3-1-9-16,-3 3-6 15,-3-1-1-15,-2 2 0 16,-2 2-2-16,0-1 0 15,-1 3 4-15,7 2-4 16,0-2-3-16,0 3 3 16,3 0 0-16,1-1-6 15,3 2-15-15,1 0-24 16,1 0-35-16,3 0-43 16,3 8-28-16,3 0-138 15,6 1-223-15</inkml:trace>
  <inkml:trace contextRef="#ctx0" brushRef="#br0" timeOffset="52218.68">2119 8465 606 0,'0'0'72'0,"0"0"-72"15,0 0 1-15,0 0-1 16,0 0 18-16,0 0 12 16,0 0-8-16,0-55 0 15,0 53-20-15,1 1 3 16,1 1 3-16,-2 0-7 16,0 0 1-16,0 0 1 15,3 0-2-15,6 0 2 16,4 0 1-16,8 13-2 15,6 14 6-15,0 11 19 0,3 13-4 16,-6 6-10 0,-4 3-4-16,-6-1-1 0,-2-5 5 15,-6-9 24-15,-3-10-19 16,0-10-9-16,-3-6 4 16,0-8 4-16,0-5-4 15,0-6-3-15,0 3-3 16,0-3 18-16,0 0 11 15,0-7 8-15,-2-16-26 16,-4-11-13-16,-1-7-5 16,4-4 0-16,3-2-9 15,0 1 7-15,0 5-13 16,6 8 7-16,4 8-6 16,1 10 4-16,2 5 8 0,2 10-9 15,6 0 7-15,0 23-6 16,6 11-1-16,0 12 8 15,-2 3-3-15,-4 0 6 16,-5 0 0-16,-4-5 2 16,-1-6-1-16,-1-6 0 15,-3-7-1-15,-2-10 1 16,-4-6-1-16,-1-6 1 16,0-3 1-16,0 0 1 15,0 0 8-15,0 0 19 16,0-15 11-16,-3-11-18 15,-8-11-23-15,2-9 0 16,4-4-8-16,5 1 6 0,0 1 1 16,0 7-3-16,5 4 0 15,10 6 3-15,4 8 0 16,-1 8-4-16,-3 8 5 16,1 7-6-16,2 0 1 15,6 15-5-15,3 12 0 16,-2 13 8-16,-4 7 2 15,-5 3 6-15,-5 1 4 16,1-3-2-16,-6-2-1 16,-2-3 10-16,-1-7-7 0,-1-9-6 15,-2-5 2 1,0-8-5-16,1-4 5 0,-1-4-5 16,2-4-1-16,-2-2-1 15,0 0-50-15,4 0-54 16,2-8-111-16,3-12-459 15</inkml:trace>
  <inkml:trace contextRef="#ctx0" brushRef="#br0" timeOffset="52513.89">3116 8672 869 0,'0'0'111'16,"0"0"-110"-16,0 0 26 16,0 0 23-16,0 0-3 15,0 0-23-15,67-16-14 16,-24 7 4-16,3-1-13 15,2-1-1-15,-6 5-10 16,-8 2-52-16,-7 2-56 16,-12 2-54-16,-15 0-111 15</inkml:trace>
  <inkml:trace contextRef="#ctx0" brushRef="#br0" timeOffset="52716.35">3240 8863 737 0,'0'0'75'16,"0"0"-67"-16,0 0 55 16,0 0 20-16,0 0-15 15,0 0 11-15,65 11-35 16,-14-23-5-16,10-6-26 16,5 0-7-16,-2-1-6 15,-6 5-7-15,-6 2-83 16,-13-1-136-16,-11 2-468 15</inkml:trace>
  <inkml:trace contextRef="#ctx0" brushRef="#br0" timeOffset="53869.4">4834 8428 726 0,'0'0'209'0,"0"0"-160"16,0 0-19-16,0 0 18 16,0 0 5-16,0 0-33 0,2-66-16 15,26 57 2-15,2 7-6 16,7 2-3-16,-1 18-2 15,0 16-6-15,-9 10 10 16,-3 6-4-16,-8 0 5 16,-9-3 0-16,-2-5 0 15,-5-9 5-15,0-3-5 16,0-11-3-16,0-8 3 16,0-4 0-16,0-5 0 15,0-2 8-15,0 0 9 16,0-10 12-16,-3-17-12 15,3-16-17-15,0-9 0 16,0-3 1-16,11 1-1 0,8 11-1 16,0 11 0-16,2 10 1 15,-2 10-3-15,-3 10 1 16,1 2-5-16,1 8 0 16,0 18-3-16,1 9 7 15,-5 4-4-15,-1 3 7 16,-5-2 2-16,-5-3-1 15,-2-4 0-15,-1-10 2 16,0-7-2-16,0-8 0 16,0-5-1-16,0-3 2 15,0 0 1-15,0 0 6 16,2-17 9-16,2-13-8 0,5-13-10 16,3-9 1-16,6-2-1 15,3 3-2-15,6 8 1 16,1 13 1-16,-1 11-3 15,-2 13 2-15,-4 6-3 16,0 0-3-16,0 23-3 16,-6 4 7-16,1 7 3 15,-7 3 3-15,-6-1 4 16,-1-1 0-16,-2-4 0 16,0-8-3-16,0-4-1 15,-2-3-2-15,1-6-1 16,-2-5 0-16,3-2 0 15,0-3-48-15,0 0-58 0,0 0-80 16,0-12-169 0</inkml:trace>
  <inkml:trace contextRef="#ctx0" brushRef="#br0" timeOffset="54198.52">5861 8510 681 0,'0'0'99'0,"0"0"-61"16,0 0 26-16,-47 97 1 15,41-72-21-15,5 0-21 16,1-3-10-16,6-2-6 16,16-3 2-16,8-3-5 0,7-6 2 15,4-8 3-15,-2 0-9 16,-5-3 10-16,-9-11-3 15,-8-1 10-15,-10 0 19 16,-7-4 13-16,0 1 4 16,-19-4-14-16,-5 4-5 15,-6 1-1-15,0 5-17 16,5 5-16-16,1 1-3 16,9 5-29-16,3 1-85 15,6-3-90-15,3 2-737 16</inkml:trace>
  <inkml:trace contextRef="#ctx0" brushRef="#br0" timeOffset="54919.09">4287 9307 495 0,'0'0'246'0,"0"0"-212"16,0 0-23-16,0 0 22 15,0 0 64-15,0 0-15 16,-50 0-25-16,50 0-25 15,0 0-15-15,0 0-10 0,0 0-4 16,17 0-2 0,11-1-1-16,17-5 5 0,16-4 1 15,20-4-5-15,13-5 14 16,16 2-1-16,8-3-1 16,7 3-11-16,6 2 3 15,-2-1-1-15,1 1-3 16,-6 2-1-16,-3-3 0 15,-1 2-3-15,0 1 3 16,5 0 0-16,0 3 3 16,4-2-3-16,6 1 0 15,1-1 0-15,3-2 3 16,-3 2-3-16,-9 1-2 0,-7-1 1 16,-8 4 1-16,-10-2 0 15,-13 3 0-15,-10 1 0 16,-16 2 3-16,-18 2-2 15,-14 1-1-15,-13 1 0 16,-9 0 4-16,-6 0 3 16,-3 0 2-16,0 0-3 15,0 0-5-15,0 0-1 16,0-6-70-16,-22-5-219 16</inkml:trace>
  <inkml:trace contextRef="#ctx0" brushRef="#br0" timeOffset="57342.53">4482 10480 636 0,'0'0'311'15,"0"0"-307"-15,0 0 3 16,0 0-4-16,99 106 0 16,-71-66 2-16,0-1 16 15,-4 0-7-15,2-2-10 16,-6-3 3-16,-2-5-5 15,-6-7 6-15,-3-5-7 16,-3-9 5-16,-3-3 0 16,0-4-4-16,-3 0 0 0,0-1 9 15,0 0 5 1,0 0 27-16,3 0 2 0,-3-14-13 16,3-8-16-16,-1-6 5 15,-2-2-9-15,0-8-5 16,0-7-7-16,0-7 6 15,0-9-1-15,-8-10-5 16,-4-4 0-16,3-1-3 16,1-2 6-16,0 3-6 15,2 6 0-15,3 2 3 16,-3 4-2-16,1 7 9 16,-1 2-7-16,-1 5 0 0,3 4 1 15,-3 4-1-15,3 5 0 16,1 11 0-16,0 8-2 15,0 10 5-15,3 6-6 16,0 0 2-16,0 1 1 16,0 0-1-16,0 0 1 15,0 0-4-15,0 0 2 16,0 0-3-16,0 0 5 16,0 0 0-16,0 0 1 15,0 0 1-15,0-3 2 16,0-2-1-16,0 0-1 15,0-1 0-15,0 3-1 16,0 0-1-16,0 3 2 16,0 0-2-16,0 0-5 15,0 0 2-15,0 0-1 0,0 0 3 16,0 0 0-16,0 0 1 16,0 0 0-16,0 0 2 15,0 0 0-15,0 0-2 16,0-2 2-16,0 0 5 15,0 1-4-15,0-3 6 16,0-2-4-16,0 1 4 16,0-5-7-16,0 4 0 15,0-2-1-15,0 0 0 16,0 1-1-16,0 3 1 0,0-2 0 16,0 6 0-1,0-3 1-15,0 3 0 0,0 0-2 16,0 0-2-16,3 0 1 15,-3 0 1-15,0 0 1 16,0 0 1-16,0 0 1 16,0 0 1-16,0-1 3 15,0-3-1-15,0-2 5 16,0 1-8-16,0 0-3 16,0 1 0-16,0 0 0 15,3 0 0-15,-3-2 0 16,0 1-1-16,3-3 1 15,-3 0 1-15,0-1-1 16,2 0 0-16,-2-2 0 16,0 2 1-16,0 0-1 0,1 2 0 15,-1 3-2 1,0 4 1-16,0 0 1 0,0 0 0 16,0 0 0-16,0 0-9 15,0 0 6-15,0 0 1 16,0 0 0-16,0 0-1 15,1 0 1-15,-1 0 4 16,2 0-4-16,0-1 5 16,-2 1-7-16,1 0 4 15,-1-2-1-15,2 2-4 16,1 0-3-16,7-1-1 16,2 1 9-16,8-3-1 0,2 1 1 15,2-1 0 1,-1-2 4-16,4 0-4 0,0 0 0 15,3 0 0-15,0-1 0 16,-2 2 0-16,1-1-1 16,2 1 0-16,1 1-2 15,-4-1 6-15,0 2-7 16,2-3 4-16,-2 2 0 16,2 0 2-16,3 1-2 15,1-3-3-15,3 1 1 16,2-3-2-16,0 0 3 15,3-1 0-15,2 1-1 16,1-3-1-16,3 3 3 0,-2-2-8 16,0 0 5-1,-2 2-1-15,0 2 4 0,1-2-1 16,3 3-2-16,1 0 0 16,2-1 6-16,1 3-3 15,2-2 0-15,1-2-1 16,-3-1 1-16,-1 2 6 15,-6 3-6-15,1-1-5 16,-1 3 4-16,2-3 1 16,1 1 2-16,0-1 1 15,-3 1-2-15,-1-3-2 16,-2 4-3-16,2-5 4 16,0 0-3-16,3 0 7 15,2 0-6-15,-3 0 4 0,0 0-4 16,-2 1 4-16,-3-2-4 15,-2 2 3-15,-3 0-1 16,0 2 1-16,-2 2 1 16,5 0 0-16,1-1-1 15,-1 0-2-15,4 2 6 16,-4-2-5-16,-6 1 5 16,-8 1-3-16,-5-3 0 15,-3 3 10-15,-6 0-9 16,1 0 4-16,-5 0 5 15,4-2-6-15,-1 2 5 16,2 0-2-16,-3 0-3 16,-3 0 6-16,0 0-10 0,-3 0 3 15,-3 0 7 1,1 0-9-16,-1-2 4 0,0 2 5 16,0 0-5-16,0-2-6 15,0-4-1-15,-3-4-41 16,-28-5-142-16,-26-5-488 15</inkml:trace>
  <inkml:trace contextRef="#ctx0" brushRef="#br0" timeOffset="58072.75">5091 9739 631 0,'0'0'81'0,"0"0"-81"16,0 0 30-16,0 0-4 16,0 0-25-16,0 0 18 15,18 78 67-15,-9-40-32 16,-2 1-28-16,-1-3-2 15,2-5-5-15,-7-5-2 16,2-6-4-16,-3-6-8 16,2-5-3-16,-2-5 6 0,0-2-4 15,0-2-3-15,1 0 6 16,-1 0 5-16,2 0-12 16,2-2-45-16,3-8-58 15,4-5-120-15</inkml:trace>
  <inkml:trace contextRef="#ctx0" brushRef="#br0" timeOffset="58416.34">5512 9808 908 0,'0'0'84'0,"0"0"-83"15,0 0 7-15,0 0-4 16,0 0 8-16,94 4 24 16,-38-4-18-16,7 0-5 15,-3-2-2-15,-7-4-5 16,-12 1-5-16,-13 3 1 15,-11 1 5-15,-6 1-7 16,-6 0 0-16,-4 0-5 16,-1 0 0-16,0-2 5 0,0 1-2 15,0-5-42-15,3-2-61 16,3-5-327-16</inkml:trace>
  <inkml:trace contextRef="#ctx0" brushRef="#br0" timeOffset="58850.18">6280 9607 736 0,'0'0'210'0,"0"0"-163"16,0 0-21-16,0 0-20 15,0 0-4-15,58 77 31 16,-28-36-9-16,1 3-20 16,-2-5 4-16,2-3 0 15,-4-9-7-15,-5-6 0 16,-4-7 11-16,-6-6 0 15,-3-4-3-15,-5-4-2 16,-1 0 8-16,-1 0 31 16,1-15 15-16,5-7-32 0,-3-8-23 15,-2-6 1-15,3-4-6 16,-1-7-1-16,-1 0 1 16,2 6 0-16,1 8-1 15,-2 8-9-15,3 6-31 16,-2 3-48-16,1 2-68 15,-4 3-93-15</inkml:trace>
  <inkml:trace contextRef="#ctx0" brushRef="#br0" timeOffset="59256.1">6733 9400 706 0,'0'0'125'0,"0"0"-78"15,0 0 43-15,0 0-16 16,0 0-21-16,0 0-34 15,30-22-17-15,-15 22-2 16,0 4-3-16,0 15 2 16,-7 9-15-16,-8 7 16 15,0 2 2-15,-5 0-1 0,-8-4 1 16,1-9-1-16,6-9 2 16,6-8-1-16,0-6 3 15,0-1 4-15,21 0 5 16,13-11 9-16,11-8-10 15,4 1-13-15,-3 1-18 16,-9 2-59-16,-10 8-59 16,-13 1-148-16</inkml:trace>
  <inkml:trace contextRef="#ctx0" brushRef="#br0" timeOffset="59714.69">6274 10142 599 0,'0'0'438'0,"0"0"-425"0,0 0-13 16,0 0 0-16,0 0 7 16,89-4 17-16,-20-4-16 15,16 0 1-15,9-4-8 16,5-1 3-16,-5 3 2 15,-11 1 12-15,-17 2-8 16,-23 1-9-16,-16 3 6 16,-11 2-4-16,-8-1 14 15,-8 2 2-15,0 0 9 16,0 0 3-16,0 0-19 16,0 0-4-16,0 0-8 0,0 0-23 15,-2 0-72 1,-7 0-67-16,-7 0-375 0</inkml:trace>
  <inkml:trace contextRef="#ctx0" brushRef="#br0" timeOffset="60132.57">6920 10307 938 0,'0'0'19'16,"0"0"-17"-16,0 0 8 15,0 0 6-15,-99 12 9 16,71 16 2-16,6 9-7 16,3 3 4-16,5 1-4 15,8-3 2-15,6-2 1 16,0-4-2-16,0-7-8 0,12-3-4 16,9-9 1-1,0-3 0-15,7-6 6 0,1-4-13 16,2 0 5-16,0 0-8 15,-4-11 0-15,-3-4-55 16,-9-1-43-16,-2-5-50 16,-7 0-166-16</inkml:trace>
  <inkml:trace contextRef="#ctx0" brushRef="#br0" timeOffset="60546.46">7084 10146 514 0,'0'0'378'15,"0"0"-327"-15,0 0 27 16,0 0 14-16,0 0-39 15,0 0-31-15,35-9-18 16,-16 12-3-16,-3 13-1 16,1 0 0-16,-5 5-3 15,-4-3 0-15,-3-1 3 16,-3-5-1-16,0-3 1 16,0-4 1-16,-1-3 3 0,4-2 3 15,7 0 15 1,10 0-1-16,14-16 6 0,10-2-9 15,3-3-18-15,-4 5 3 16,-6 0-2-16,-6 5-1 16,-6 3-9-16,-9 1-17 15,-8 4-56-15,-5-1-29 16,-5 0-91-16,0-2-299 16</inkml:trace>
  <inkml:trace contextRef="#ctx0" brushRef="#br0" timeOffset="64271.33">1270 8306 192 0,'21'73'316'0,"0"9"-137"15,0 6-85-15,1 5-40 0,-1 1-28 16,-3-4-21-16,-2 2 3 16,-4 2 28-16,-3 2-9 15,-3 8-5-15,-3-2 26 16,0-1-23-16,-1-7-14 16,2-2-1-16,-2-2 2 15,2 1 5-15,-1-1-3 16,3-1-5-16,-2 3-3 15,1 2 5-15,-2 3 2 16,0 2 3-16,-3-2-11 16,3-5 0-16,4-5-4 15,1-6 1-15,1-6-1 16,-2-3-1-16,2-4 1 16,0-7 0-16,-1-3 0 15,1-5-1-15,1-7 0 0,-3-5 0 16,-2-8 0-16,1-7 1 15,-3-8 0-15,3-3-1 16,-5-3-1-16,2-4 1 16,0 0 0-16,0 1 1 15,2-3-1-15,-1 0 1 16,2-3-1-16,3 0-1 16,3-3 1-16,9 0 6 15,9 0 2-15,7 0-5 16,12-6-1-16,5-1-1 0,6 2 0 15,1-1 1 1,3 5-2-16,2 1-5 0,1 0 3 16,3 0-3-16,2 0 5 15,2 0-4 1,1 0-3-16,1 1-3 0,0 5 10 16,3 0-5-16,-4 0 1 15,-1 3-7-15,-2-2 11 16,-4 1-3-16,0-2 3 15,-1 0 1-15,-1 2-1 16,-1-1 1-16,-4-1-2 16,3-2 1-16,-1 1-4 15,1-3 4-15,3-1 0 16,-4-1 2-16,4 0 2 16,-1 0-2-16,-5 0-1 0,9 0-1 15,-3 0-1-15,2 0-2 16,-5 0 3-16,0 0-1 15,2 0 1-15,4 0-2 16,1 0 3-16,4 0-1 16,1 0 0-16,5 0 1 15,1-1 0-15,4-4 0 16,1 2 2-16,-2 0-3 16,3 0-3-16,3 0 3 15,0 2 5-15,3-2-5 16,0 0-3-16,0-1 3 15,4-2-2-15,2 1 2 16,5 0 0-16,-1 1 0 0,7 3 2 16,0 1 1-16,0 0-3 15,4 0 1-15,0 0 2 16,-3-3-3-16,1 0-4 16,-3 0 2-16,-2-1 2 15,-1 1 2-15,-1-3-1 16,0 3 0-16,-3 1-1 15,-1-1 1-15,-1 2 1 16,-1 1-2-16,-2 0 2 16,-1 0-2-16,-3-2-4 15,-3-1 2-15,2-2 2 16,1-2 0-16,1-3 1 16,1 0-1-16,-1-1 1 15,-1 1-1-15,-9 2 0 0,-7 0 0 16,-13 4 1-16,-8 0 1 15,-10 2-3-15,-6 1 2 16,-7 1-2-16,-8 0 3 16,-8 0-2-16,-7 0 5 15,-4 0 1-15,-7 0 0 16,0-1 10-16,0-1 9 16,0-5 11-16,0-3-12 15,0-6-16-15,0-4-4 16,0-3 4-16,0-2-6 15,0-5-1-15,1-6 3 16,-1-5-3-16,0-8-1 0,0-8 0 16,0-5 0-16,0-9-1 15,0-5 1-15,-8-8-5 16,-5-6 4-16,0-3-9 16,1 0 7-16,0 4 3 15,-3 4-4-15,2 2 4 16,-1-3 0-16,-2-3 1 15,2-5-1-15,-4-4-8 16,1 0 4-16,-1 0 4 16,-2 4-4-16,4 5 5 15,1 9-2-15,1 6-2 16,0 7 3-16,-1 8 2 16,-3 2 0-16,-2-2-1 0,-2 4 2 15,-3 2-3 1,1 0 8-16,-1 3-3 0,2-3-4 15,-3-6 6-15,0-7-7 16,-1-3 2-16,2-3 14 16,-1-2-12-16,5 2-2 15,-3 1-2-15,1 3 2 16,3 8 5-16,1 13-11 16,3 5 12-16,2 5-7 15,3 2 2-15,-2-1-3 16,0-3 3-16,-4-2-6 15,2 0 4-15,-2 0-2 0,0-2 2 16,2 3-2-16,2-1 2 16,-2 2-3-16,4 6 4 15,2 4-2-15,1 7 2 16,0 3-2-16,2 5 0 16,1 2-1-16,2 0 1 15,0 1 0-15,2 2-2 16,-2 2-3-16,2 0 5 15,-1 4 0-15,2 1 0 16,0 2 0-16,-1 0-1 16,-3 0 1-16,3 0-3 15,0-2 1-15,-4 1-8 16,-4 0 1-16,-7-2-4 16,-6 3 5-16,-10 0-1 15,-2 0-1-15,-7 0 0 0,-2 0 10 16,-3 0 0-16,-8 0 0 15,-8 0-5-15,-7 9 3 16,-6 1-6-16,-1 3-4 16,3 0 2-16,0-2 5 15,3 1 3-15,4-2-1 16,-1 1 2-16,-5 0 0 16,1-1-14-16,-2 0 6 15,-2 0 9-15,4-1 2 16,-1 3-2-16,-2-1 0 15,-1-1-8-15,-4 1 5 16,1-4 1-16,-2 1-3 0,3-2 2 16,-3 0 3-1,4 1 0-15,-6 1-3 0,-2-3 3 16,2 2 1-16,-3-3-1 16,0 2 4-16,-4 0-4 15,-1-2 0-15,1-2-3 16,-4 3 3-16,-2-2 0 15,-2-1 0-15,-2 4 0 16,-1-1 1-16,-1 1-1 16,-1 0-2-16,-1 0 0 15,-4 0 2-15,-2-2 0 16,-1 2 2-16,-2 2 1 16,1-1-6-16,-2 3 6 0,1 1-3 15,0 0 0 1,3-1-1-16,3 1-1 0,-2 1 0 15,-2-2 2-15,-1-2 0 16,0 0 0-16,4-2 3 16,2 0-2-16,5 1-1 15,-1-1 3-15,4 2-3 16,3 0 0-16,3 0 1 16,0 0-1-16,6 0-2 15,3-2 1-15,1 0-1 16,8-3 3-16,2-1-1 15,5 1 4-15,5 0-4 0,7 3-2 16,5-2 2-16,7 0 0 16,0 0 5-16,5 2-8 15,-2-2 3-15,3 4-1 16,2-4 1-16,3-1 0 16,2 2 0-16,2-1-2 15,2 0 2-15,4 1 0 16,3-3 1-16,-1 2-1 15,3-3 1-15,4 0-2 16,1 2-3-16,1-2 4 16,-1 1 0-16,-5 2-1 15,1-2 1-15,1 3 0 16,1-1 0-16,7-2 1 16,3-1-1-16,3-1 0 15,0 0 1-15,0 0 4 0,0 0-5 16,0 0-1-16,0 0-2 15,0 0 1-15,0 0 2 16,0 0-1-16,0 0 2 16,0 0-1-16,0 0 2 15,0 0-1-15,0 0 0 16,0 0-1-16,0 2 0 16,0-2 0-16,0 0 0 15,0 0 2-15,0 0-2 16,0 0 0-16,0 0 0 15,0 0 0-15,0 0-1 16,0 0 1-16,0 1 0 0,0 2-3 16,0 2-3-1,0 6 5-15,0 5 1 0,0 5 0 16,3 2 4-16,2 5-4 16,-3-2 0-16,3 6 0 15,0-1-1-15,0 0 1 16,0 2 1-16,1-5-1 15,-3 0 1-15,3-1-1 16,-3-1 0-16,0 1 0 16,0 2 0-16,-3 0 1 15,0 2-1-15,0-1-2 16,0 2 2-16,0 2 1 16,1-1-1-16,-1 0-1 0,0-1 1 15,0-1 9 1,2-6-8-16,-1-2 0 0,2-5 1 15,-2-5-2-15,3-6 2 16,2-3-2-16,3-4-12 16,12 0-60-16,7-7-80 15,0-17-164-15</inkml:trace>
  <inkml:trace contextRef="#ctx0" brushRef="#br0" timeOffset="72490.75">10521 7932 506 0,'0'0'91'16,"0"0"-88"-16,0 0-2 15,0 0 0-15,0 0-1 16,0 0 18-16,0 0 27 16,0 0-13-16,17 86-12 15,-10-40 2-15,2 18 14 16,-1 8-3-16,-1 4-11 15,2 3 8-15,-3-9-21 16,0-4-5-16,-3-11 23 0,-1-10-10 16,-1-12-4-1,-1-11 8-15,0-10-6 0,0-7-7 16,0-1-1-16,0-3 4 16,0-1 13-16,0 0 8 15,0 0 18-15,0-17-14 16,0-12-32-16,-4-11-3 15,1-10-1-15,0-4-1 16,1-10-5-16,2-1 5 16,0-8-4-16,0 4 1 15,0 1 4-15,0 5 0 16,2 11-3-16,14 3 3 0,11 6-4 16,10 4-7-16,8 7 4 15,3 9 6-15,1 16 1 16,-6 7 0-16,-7 19-3 15,-16 24-5-15,-16 13 4 16,-4 13-6-16,-27 4 10 16,-15-1 3-16,-1-6-3 15,-3-13 0-15,5-13 0 16,7-13 0-16,7-14 0 16,11-10 1-16,7-3 2 15,4-3 10-15,5-16-8 16,0-2-5-16,7 3-1 15,15 4-4-15,8 10 2 16,4 4-2-16,3 13 5 0,1 16 0 16,-3 8 1-16,-2 4 1 15,-5 2 3-15,-3-4 4 16,-3-1 9-16,-3-10-17 16,-4-7 3-16,-2-7 0 15,-4-6-7-15,1-2 3 16,0-5-19-16,2-1-31 15,3 0-72-15,0-5-83 16,-5-7-242-16</inkml:trace>
  <inkml:trace contextRef="#ctx0" brushRef="#br0" timeOffset="73778.03">11139 8424 813 0,'0'0'93'0,"0"0"-89"15,0 0 4-15,0 0 17 16,96-12 13-16,-60-6-6 16,-4 3-13-16,-5 1-12 15,-9 0-6-15,-11 1 1 16,-7-1-2-16,0 0 0 15,-11-3-15-15,-12 0-7 16,-4 4-3-16,0 3 11 0,1 7-1 16,2 3 15-16,3 1 5 15,1 18 1-15,5 8 1 16,2 4 1-16,7 4 19 16,6-1-18-16,0-3 3 15,15-4-8-15,12-4-2 16,6-8 11-16,7-8-12 15,5-7 1-15,5 0 4 16,1-15 2-16,2-8 7 16,-7-5-9-16,-11-5 0 15,-5-5-3-15,-10-12 5 16,-7-12-7-16,-6-13-2 0,-5-6-1 16,-2-7-20-16,0 6-6 15,0 7 19-15,-2 13-2 16,-6 17 10-16,-3 13-1 15,7 17-1-15,-2 7 3 16,4 5 11-16,-1 3-3 16,0 6-8-16,-3 21-5 15,-3 16 5-15,4 16 2 16,1 7 6-16,4 5-1 16,0 1 0-16,0-1 1 15,7-8-7-15,9-5 0 16,5-13 0-16,9-11 1 15,5-10 1-15,7-13 0 0,7-11-2 16,5 0-1-16,4-18 4 16,-1-9-3-16,-10-6 10 15,-11-2-11-15,-10-5-6 16,-13 1-1-16,-11 3-11 16,-2 5-3-16,-14 13 4 15,-16 9 16-15,-8 7 1 16,-2 2 0-16,1 11 0 15,3 11 5-15,7 3 10 16,10 2 1-16,10-1-13 16,9 0 0-16,0 0-3 15,6-5 0-15,13-5 3 0,3-3-3 16,0-4 0-16,-2-6 0 16,-3-3 0-16,1 0 3 15,-3-12-2-15,1-13 5 16,-2-6 0-16,-1-5-6 15,-2 4 1-15,-4 6-1 16,2 7 4-16,-3 10-2 16,0 8-2-16,3 1-4 15,7 0-5-15,2 9 9 16,6 8 2-16,0 8 5 16,1-1 4-16,1-4-5 15,-2 1 1-15,-2-8 0 16,-3-5-5-16,-5-4 3 15,-4-4-2-15,-1 0 2 16,2-9 11-16,-2-14 2 0,2-11-1 16,-1-11-13-16,-9-10-2 15,-1-8-2-15,0-8-1 16,-3-4-13-16,-8 0 5 16,-2 11 6-16,3 17-1 15,1 18 4-15,-2 15-1 16,7 7-3-16,1 7 4 15,1 0 11-15,2 0-10 16,-1 5-1-16,-1 17-15 16,2 15 14-16,0 12 1 15,0 10 1-15,0 7 1 16,8 3-1-16,7 1 6 0,0-4-5 16,4-2 6-16,1-8-3 15,3-13-3-15,0-11 0 16,-3-12-1-16,-1-10 0 15,0-7 0-15,-3-3-1 16,4 0 0-16,2-14-2 16,-2-9-63-16,-6-5-51 15,-9-1-70-15,-5 4-221 16</inkml:trace>
  <inkml:trace contextRef="#ctx0" brushRef="#br0" timeOffset="74053.3">12149 7988 875 0,'0'0'84'0,"0"0"-77"15,0 0 21-15,0 0 4 16,0 0-23-16,82 0 10 16,-20 0 1-16,3-6-18 15,-2-2-2-15,-6 0 0 0,-10-1-95 16,-9 4-75 0,-9-3-80-16</inkml:trace>
  <inkml:trace contextRef="#ctx0" brushRef="#br0" timeOffset="74230.39">12647 7913 580 0,'0'0'247'16,"0"0"-213"-16,0 0-25 16,0 0-2-16,0 0-6 15,0 0 38-15,26 88 17 16,-16-51-31-16,-1 3-17 16,3-1-7-16,-4-7 0 15,-4-5 1-15,-2-7-2 16,-2-6-13-16,0-7-42 15,0-7-63-15,-6 0-147 16</inkml:trace>
  <inkml:trace contextRef="#ctx0" brushRef="#br0" timeOffset="74370.02">12674 7765 785 0,'0'0'2'0,"0"0"-2"15,0 0-76-15,0 0-15 16,0 0-90-16</inkml:trace>
  <inkml:trace contextRef="#ctx0" brushRef="#br0" timeOffset="74708.12">12674 7765 669 0,'77'-25'21'0,"-68"45"-16"0,4 8 18 15,2 10 46-15,4 7-11 16,3 4-2-16,1 3-21 16,4-5-20-16,-3-2 0 15,-1-8-13-15,-4-9 10 16,-3-8-6-16,-4-11 3 16,-5-6 1-16,-2-3 5 15,-2 0-3-15,0 0 37 16,1-12 31-16,4-11-17 15,2-10-46-15,1-9 0 0,1-8-5 16,1-4-10-16,-1-2 6 16,1-1-8-16,-1 5-5 15,0 10 0-15,1 9-24 16,-3 12-30-16,-3 11-30 16,2 8-41-16,0 2-50 15,-2 0-3-15,4 5-14 16,-4 4-121-16</inkml:trace>
  <inkml:trace contextRef="#ctx0" brushRef="#br0" timeOffset="74847.74">13221 7728 122 0,'0'0'203'16,"0"0"-49"-16,0 0-43 15,50 108-6-15,-41-67-23 0,-2-3-25 16,-4-1-36-16,0-7-12 16,-3-1-2-16,0-4-7 15,0-5-1-15,0-4-7 16,-1-8-69-16,-5-8-161 15</inkml:trace>
  <inkml:trace contextRef="#ctx0" brushRef="#br0" timeOffset="75005.32">13329 7683 343 0,'0'0'576'0,"0"0"-535"16,0 0-41-16,0 0 0 15,0 0-3-15,0 0-1 16,2 23-19-16,7-13-97 0,6-4-269 16</inkml:trace>
  <inkml:trace contextRef="#ctx0" brushRef="#br0" timeOffset="75615.33">13556 7741 76 0,'0'0'716'16,"0"0"-658"-16,0 0-17 15,-94 45 30-15,73-29-7 16,5 0-23-16,11-3-17 0,5 2-20 16,0 2-4-16,23 6 0 15,8 2 1-15,3 4 4 16,1 0 0-16,-9 3-2 15,-9 2-3-15,-11-3-5 16,-6-3 2-16,-4-4 3 16,-19-6 6-16,-7-5 5 15,-1-8 17-15,4-5 10 16,6 0-2-16,14-13-4 16,7-21-22-16,12-13-10 15,31-12-55-15,16-4-3 16,9 2-10-16,5 4-1 15,-1 6 4-15,0 6 21 16,0 3 43-16,-11 3 0 0,-17 3 1 16,-17 1 21-16,-19-2 11 15,-8-4-5-15,0-1-11 16,-16 1 15-16,-3 2-11 16,2 9 11-16,4 10-10 15,2 7 2-15,5 9 1 16,3 4-17-16,1 0-7 15,1 14-4-15,1 24-9 16,0 22 13-16,0 14 7 16,0 15 3-16,0 7 7 15,0 0 4-15,0-5 9 0,0-8-20 16,3-10-5 0,8-10-5-16,2-10 0 0,1-14-2 15,0-16 0-15,3-13-12 16,1-7-39-16,3-3-31 15,4-16-21-15,1-14-180 16,-9-8-347-16</inkml:trace>
  <inkml:trace contextRef="#ctx0" brushRef="#br0" timeOffset="75946.44">13919 7824 919 0,'0'0'90'0,"0"0"-53"15,0 0 13 1,0 0-18-16,0 0-32 0,94-22 11 16,-35 17-1-16,6 0-9 15,-3 1 2-15,-4-1-3 16,-4-1-3-16,-6 0 3 16,-4 2 0-16,-9 0-1 15,-8 2 0-15,-11 2-1 16,-4 4-8-16,-4 17 3 15,-2 9 5-15,-3 7 2 16,-2-1 9-16,-1 1 7 16,0-5 1-16,0-2-14 15,0-9 6-15,0-5-7 16,0-6-2-16,0-7 0 0,0 0-10 16,-1-3-84-16,-2-3-40 15,0-16-131-15</inkml:trace>
  <inkml:trace contextRef="#ctx0" brushRef="#br0" timeOffset="76298.5">14617 7549 701 0,'0'0'0'16,"0"0"-31"-16,0 0-9 15,81-11-11-15,-56 11 10 16,2 0-18-16,-4 0 25 15,1 0 34-15,-4 0 1 0,-4 1 99 16,-7 1 16-16,-4-1-39 16,-5 2-41-16,0 1 18 15,0 3-12-15,-3 9-34 16,-12 12 26-16,-6 10 28 16,2 6-16-16,2 2-17 15,9-5-10-15,6-3-3 16,2-5-8-16,0-6 8 15,19-9-5-15,5-6-4 16,7-4 4-16,9-6-1 16,8-2 9-16,9 0-5 15,1-7-14-15,8-8 0 0,-4-3-8 16,-12-3-139 0,-19 1-275-16</inkml:trace>
  <inkml:trace contextRef="#ctx0" brushRef="#br0" timeOffset="77403.55">12649 8740 730 0,'0'0'76'0,"0"0"4"16,0 0 2-16,0 0-38 15,0 0-44-15,0 0-4 0,-5 77 4 16,13-13 19-16,0 6 23 16,-4-3-25-16,2-6-10 15,-3-9-5-15,-2-9 4 16,-1-10-5-16,0-10 10 16,0-13-6-16,0-6 2 15,2-4 1-15,-2 0-4 16,0 0 13-16,0-18 21 15,0-8-14-15,0-12-24 16,0-10 1-16,0-7-2 16,4-11-3-16,2-3-2 15,0 2-3-15,0 15 2 0,0 16 7 16,-1 20 2 0,-2 10-2-16,0 6-2 0,4 0-17 15,9 13 6-15,4 16 7 16,5 10 11-16,4 7-5 15,-3 1 9-15,1-4-3 16,-3-6-2-16,-4-9-4 16,-3-8 4-16,-3-7-3 15,-4-9 3-15,-2-2 1 16,-4-2-1-16,5 0 0 16,6-13 5-16,3-11 10 15,5-8-11-15,-3-11-2 16,0-10-2-16,-1-12-4 0,0-1-4 15,-3 7 0-15,-2 14 2 16,-5 17 2-16,-3 14 3 16,-4 8-1-16,-2 5-2 15,3 1-5-15,3 10-13 16,4 21 8-16,5 14 10 16,1 7 4-16,-3 2 18 15,0-1-7-15,-3-4-4 16,-2-6-4-16,-1-6 7 15,-1-9-13-15,-4-6 0 16,-2-5 0-16,0-5-1 16,1-5-34-16,1-4-76 15,5-3-76-15,4-2-146 16</inkml:trace>
  <inkml:trace contextRef="#ctx0" brushRef="#br0" timeOffset="78415.09">13663 8842 68 0,'0'0'658'15,"0"0"-582"-15,0 0-15 16,-94-13 37-16,63 22-19 16,0 15-34-16,1 8-16 15,2 5-21-15,7 1 9 16,9 0-14-16,9-7 0 15,3-4-3-15,0-6-1 0,7-7 1 16,7-2-1-16,2-8-15 16,1-4-5-16,4 0 6 15,-2-6-6-15,-3-14 11 16,1-5 4-16,-5-7-7 16,-1-5-2-16,1-3 13 15,-2 3-10-15,1 9 12 16,-2 11 8-16,-3 7 5 15,-1 8-1-15,1 2-11 16,4 0-1-16,4 13 1 16,2 15 4-16,2 7 16 15,0 3 5-15,-2-1-10 16,4-1 5-16,0-7-5 16,2-7 5-16,-2-4 2 0,0-8 2 15,-5-6 2-15,-4-2-7 16,2-2 8-16,-4 0-1 15,4-10 16-15,0-10-5 16,2-8-15-16,-1-11-10 16,-4-14-11-16,-1-9-2 15,-5-6-3-15,-4 1 1 16,0 9-5-16,-9 11-10 16,-7 15 12-16,3 12 4 15,-2 9 0-15,3 6-10 16,0 5 5-16,5 0-2 15,0 5-3-15,3 12 0 16,2 10 3-16,2 11 4 16,0 10 3-16,19 4-1 0,7 7 4 15,5 3 0-15,3-4 3 16,-3-1-3-16,-1-8 13 16,-5-10-1-16,-4-5 5 15,-5-8-11-15,-4-11 4 16,-6-7-3-16,-3-8 0 15,-1 0 8-15,-1 0 1 16,2 0 24-16,2-12 15 16,5-13-9-16,4-17-30 15,3-12-17-15,1-13-1 16,2-12 0-16,-4-9-5 0,0-7-5 16,-2 6-29-16,-4 11 16 15,-5 23 0-15,-5 19 18 16,0 19-9-16,0 9 8 15,0 8 3-15,-5 0-8 16,2 22-17-16,3 11 8 16,0 6 20-16,5 5-9 15,25 4 4-15,10-2 0 16,9 2 3-16,5 0-3 16,-2 2 1-16,-4-1 4 15,-11-1-5-15,-13-4-13 16,-12-5 7-16,-12-9 9 15,0-3-6-15,-16-9 8 0,-8-2 11 16,-8-7 8-16,-1-5 17 16,4-4-5-16,3 0-27 15,6-18-4-15,6-14-87 16,2-12-226-16</inkml:trace>
  <inkml:trace contextRef="#ctx0" brushRef="#br0" timeOffset="81386.36">15153 8732 819 0,'0'0'132'16,"0"0"-112"-16,0 0-2 0,0 0 11 15,0 0-20-15,0 0-1 16,0 0 13-16,122-11-6 16,-76-3-6-16,-6 0-3 15,-2 0 1-15,-7-2-7 16,-3-1 2-16,-4-3 6 15,-7-2-7-15,-6 1 8 16,-9 4-9-16,-2-2-4 16,-5 3-1-16,-18 3 5 0,-7 7 9 15,-8 6-6 1,-6 0-3-16,-3 16 1 0,-3 13-2 16,5 7 2-16,5 3 1 15,10-3-2-15,12-1-1 16,8-3 0-16,10-5-1 15,0-4 1-15,19-7-1 16,18-2-4-16,19-10 6 16,15-4 6-16,16-4-3 15,8-16-3-15,5-3 5 16,-8-2-7-16,-9 2 2 16,-13-2 0-16,-19 2-5 15,-19 5 5-15,-12 4 0 16,-16 2 3-16,-4 0-3 0,-3 2 0 15,-21 3 3-15,-8 5-3 16,-9 2 9-16,-3 5-5 16,3 13 2-16,8 1-2 15,8 1-4-15,11-2 2 16,10 0-2-16,4-1-7 16,0-3 4-16,14 0-2 15,9-4 3-15,4-4 2 16,0-4-1-16,-1-2-8 15,-1 0-6-15,-4-11 2 16,-5-8 6-16,2 2 6 16,-6-2-2-16,-3 5 1 15,-5 7 4-15,-2 4 3 16,-1 3 15-16,4 0-20 16,4 24-7-16,7 15 7 0,4 11 3 15,1 8 28-15,1 3-11 16,-4-3-12-16,3-4-3 15,-2-10 12-15,-2-8-7 16,-4-14-7-16,-7-9 0 16,-3-9-3-16,-2-4 9 15,-1 0-6-15,0 0 11 16,0-6 21-16,0-15 3 16,2-12-36-16,1-14 1 15,1-13-3-15,4-14-13 0,1-3-2 16,1 6-30-1,0 16 40-15,-2 21 5 0,-3 19 3 16,-4 9-3-16,-1 6-1 16,2 0-2-16,2 6-5 15,5 15-6-15,4 11 12 16,4 3 2-16,-1-2 6 16,-1-7-1-16,2-3-4 15,-4-6 1-15,-1-8-2 16,-2-3 2-16,-2-4-2 15,1-2 0-15,4 0 0 16,5-9 1-16,3-11 11 16,3-10-9-16,0-8-1 15,-1-8-4-15,-1 3-13 16,-3 7 4-16,-7 12 10 0,-5 15-1 16,-4 7 1-16,-3 2-6 15,3 5-4-15,0 17-5 16,5 8 16-16,5 2 1 15,2 1 10-15,7-4-7 16,7-5-1-16,5-6 1 16,1-7-2-16,8-10 2 15,3-1 1-15,0-7-1 16,-3-12-4-16,-7-5-6 16,-11 1 5-16,-9-5 0 15,-10 4 0-15,-6 2-4 16,0 1-1-16,-15 9 6 0,-8 2-8 15,-3 7 8-15,-3 3-1 16,-1 3 2-16,3 15-2 16,5 4 1-16,4 1-3 15,9 1 0-15,4-3-2 16,5-1-1-16,0-5 0 16,0-4-5-16,7-1-7 15,9-6-1-15,3-4 1 16,2 0 3-16,-3 0-8 15,2-15 19-15,-4-6 4 16,-3-2 0-16,0 1 1 16,-3 5 3-16,-4 6-2 15,-2 6 10-15,-1 4 15 16,-1 1-18-16,5 0-8 16,5 0-1-16,3 12 4 0,7 4 6 15,4 2 4-15,2 1-3 16,3-5-2-16,1-3-2 15,2-7 4-15,0-4-8 16,1-2 6-16,-1-19 3 16,-2-11-2-16,-4-8-10 15,-7-15 0-15,-6-9-2 16,-5-14-3-16,-4-16-18 16,-2-14-16-16,-1 7 6 15,-3 11 14-15,0 27 2 0,0 28 16 16,0 17 1-1,-6 11 12-15,-3 7 6 0,-1 0-12 16,-2 13-6-16,-2 19 0 16,1 18 3-16,7 13 4 15,5 12 10-15,1 6-3 16,1 5-7-16,17-1 1 16,2-5 9-16,2-5-4 15,0-14-10-15,-4-12-3 16,0-13 2-16,-6-12-6 15,0-9 4-15,-3-12-10 16,-5-3-42-16,1 0-27 16,-4-17-35-16,-1-9-135 15</inkml:trace>
  <inkml:trace contextRef="#ctx0" brushRef="#br0" timeOffset="81738.41">17047 8361 726 0,'0'0'277'16,"0"0"-236"-16,0 0-18 15,0 0-22-15,0 0 15 16,147 10 6-16,-64-10 0 16,4 0-5-16,-10 0-14 15,-15 0-3-15,-19 0 0 16,-15-3 2-16,-13-2-2 0,-6 3 0 15,-6 0 3-15,-3 2 5 16,0 0-1-16,0 0 6 16,0 0-13-16,0 19 0 15,0 9-12-15,3 9 12 16,0 2 1-16,1-3 9 16,1-3-2-16,-2-8-8 15,0-5-1-15,-3-9 1 16,0-4 0-16,0-3-50 15,0-4-91-15,0 0-94 16,-2-17-515-16</inkml:trace>
  <inkml:trace contextRef="#ctx0" brushRef="#br0" timeOffset="81897.99">17668 8249 746 0,'0'0'429'16,"0"0"-366"-16,0 0-34 15,0 0 17-15,0 0-11 16,0 0-34-16,0-8-1 16,3 8-62-16,6 0-144 15,6 0-395-15</inkml:trace>
  <inkml:trace contextRef="#ctx0" brushRef="#br0" timeOffset="82722.03">17873 8319 641 0,'0'0'431'16,"0"0"-387"-16,0 0-44 16,0 0-4-16,0 0 4 15,-42 101 5-15,37-60-1 16,5 1 3-16,0 1-5 15,0-8 0-15,5-6-2 16,9-7-2-16,4-5 1 16,5-8-1-16,2-4 2 15,3-5 2-15,2 0 5 16,0-6 6-16,-3-15-4 0,-2-8 3 16,-1-10-11-16,-5-13 9 15,-5-7-10-15,-8-5 0 16,-6 6 0-16,0 13-5 15,-6 12 11-15,-8 14 1 16,-2 9 13-16,1 10-12 16,-6 0-8-16,-2 15-9 15,-4 11 7-15,3 8 0 16,3 2 2-16,3 0-6 16,6-3 6-16,4 0-2 15,3-5 1-15,3-3-5 16,2-5 4-16,0-8-17 0,0-2-9 15,10-6 11-15,3-4-1 16,6 0 9-16,6-12 9 16,6-12 7-16,7-8 9 15,1 1-13-15,-2-3 9 16,-2 6-9-16,-4 5 3 16,-4 8-1-16,-5 6 11 15,-3 6-12-15,-4 3-4 16,1 2-7-16,-2 16-6 15,1 4 12-15,-6 3-2 16,-3 3 5-16,-3-1-2 16,-3 0 1-16,0-2-1 15,0-4-3-15,-3-7 3 0,-2-5 2 16,4-6-2-16,1-3 1 16,0 0 3-16,0-4 6 15,17-18 1-15,9-9-11 16,10-5 3-16,7 3 2 15,-1 3-4-15,1 10 10 16,-5 5-9-16,-7 7 7 16,-3 8 1-16,-8 0-9 15,-4 0 6-15,-2 15-14 16,-6 5 7-16,-5 2 0 16,-3 5 0-16,0 1-1 15,-8 6-2-15,-12-3-5 0,-11 4-88 16,-8-5-31-16,-10-4-150 15</inkml:trace>
  <inkml:trace contextRef="#ctx0" brushRef="#br0" timeOffset="86108.08">10247 10288 786 0,'0'0'32'0,"0"0"3"16,0 0-11-16,-24-76 28 16,24 63-7-16,0 3-1 15,2 3-6-15,15 1-26 16,9 6-12-16,10 0-1 15,4 17 0-15,0 19-1 0,-4 10 2 16,-7 8 0 0,-9-3 2-16,-5-5-2 0,-7-4 0 15,-5-10 0-15,-3-6 0 16,0-9 0-16,0-5 0 16,0-8-4-16,0-1 4 15,0-3 8-15,0 0 7 16,0-7 14-16,0-16-13 15,0-12-15-15,10-11 6 16,9-6-7-16,8-3-1 16,5 11-3-16,0 9 2 15,0 19-3-15,-1 14-2 0,-3 2 6 16,-1 28-3-16,-9 15 4 16,-3 7-2-16,-9 3-1 15,-3-4 3-15,-3-4 2 16,0-4 3-16,0-5-3 15,-1-9-2-15,-4-7 0 16,1-8-1-16,2-6 1 16,2-4 2-16,-4-2 6 15,4 0 1-15,0-18 24 16,0-15-27-16,0-13-5 16,18-13 3-16,2-7-4 15,6-3 0-15,-1 8 1 16,1 16-1-16,-7 19 0 15,-2 15-7-15,-4 11 5 16,0 0-4-16,5 18-2 0,-2 17 8 16,-1 11 10-16,-5 4 9 15,-4-5 5-15,-5-2-8 16,-1-8-6-16,0-6-6 16,0-4 3-16,0-7-5 15,0-3-2-15,0-3-5 16,-3-1-24-16,3-3-83 15,0-8-84-15,0 0-366 16</inkml:trace>
  <inkml:trace contextRef="#ctx0" brushRef="#br0" timeOffset="86407.28">11200 10531 660 0,'0'0'118'0,"0"0"-72"16,0 0 2-16,0 0 8 16,-39 87-17-16,39-68-24 15,12-3-4-15,12-1 2 16,6-2-2-16,4-7 0 16,-1-1-8-16,-3-5 6 15,-13 0-9-15,-6 0 11 16,-11 0 6-16,0-2 41 15,-10-12-18-15,-17-5-26 0,-7-1-13 16,-2 2 1-16,5 5-1 16,10 3 0-16,11 4-1 15,10 0-82-15,0-2-124 16</inkml:trace>
  <inkml:trace contextRef="#ctx0" brushRef="#br0" timeOffset="86664.59">11627 10479 982 0,'0'0'136'15,"0"0"-100"-15,0 0 20 16,0 0 2-16,0 0-35 15,84-14-11-15,-11-8-2 16,7 0-5-16,-5 1-3 16,-23 5-2-16,-22 6-64 15,-18 4-85-15,-12-2-7 16,0 1-61-16</inkml:trace>
  <inkml:trace contextRef="#ctx0" brushRef="#br0" timeOffset="86903.96">11940 10151 644 0,'0'0'143'0,"0"0"-73"0,0 0 14 16,0 0-17-16,0 0-38 15,0 0-29-15,45 3 1 16,-10 28 9-16,8 8-7 16,3 5 2-16,2-1-2 15,-5 0-1-15,-9-4-2 16,-10-6 0-16,-11-4 0 15,-13-5-3-15,0-3 3 16,-23 1 25-16,-9 2 18 16,-7 2-21-16,-5-2-22 15,2-10-61-15,0-14-392 16</inkml:trace>
  <inkml:trace contextRef="#ctx0" brushRef="#br0" timeOffset="88228.13">12926 10057 693 0,'0'0'78'16,"0"0"-31"-16,0 0-5 15,0 0-25-15,0 0-17 16,5 77 0-16,4-12 54 16,0 10-6-16,0-2-20 15,-3-2-11-15,0-13-8 16,-5-15 1-16,-1-9-3 16,0-11 10-16,0-9 3 15,0-7 2-15,0-5-4 16,0-2 18-16,0 0 4 15,-1-6 7-15,-5-13-25 0,-2-12-14 16,2-9-4-16,3-14-1 16,3-13-1-1,0-10-2-15,0-6-4 0,15 3-2 16,9 7-3-16,4 14-3 16,7 12-4-16,4 15 9 15,-3 16 7-15,-5 15-11 16,-4 1 8-16,-7 29-7 15,-9 18 3-15,-11 16 5 16,-3 8 2-16,-27-2 0 16,-9 0 2-16,-1-5-1 15,0-14-1-15,9-11-2 16,5-17-5-16,11-16 2 16,8-6 5-16,4 0 9 0,3-8 4 15,0-14 5-15,0-7-10 16,16 2-6-16,3 7 7 15,1 8 0-15,1 12-6 16,3 0-3-16,4 19 1 16,0 11 1-16,2 0-1 15,-4 1 3-15,-2-1 3 16,-2-7-2-16,-4-3-5 16,0-6 2-16,-5-3-2 15,-3-1-3-15,1-2-23 16,-3 0-62-16,0 2-49 15,-5-1-105-15,-3-1-523 16</inkml:trace>
  <inkml:trace contextRef="#ctx0" brushRef="#br0" timeOffset="89248.6">13429 10362 906 0,'0'0'86'15,"0"0"-76"-15,0 0-10 16,82 0 29-16,-52-6-2 0,-6-3-12 16,-4 2-1-16,-6-1-6 15,-5 1-5-15,-3-5 0 16,-6-1-6-16,0-3-1 15,-1-6-48-15,-17 3 22 16,-5 0 1-16,1 2-1 16,0 5 20-16,5 5 10 15,1 4 4-15,2 3 10 16,1 0 2-16,1 14 5 16,2 12-11-16,1 7 12 15,4 9-5-15,5 4 7 16,0-1-2-16,0-1-17 15,15-5 8-15,3-7-1 0,6-6 0 16,0-5-3-16,1-6-5 16,2-8-1-16,-3-7 13 15,3 0 32-15,-5 0 4 16,-3-9-12-16,-5-4-10 16,-3-3 0-16,0-8-13 15,-2-3 0-15,-1-9-8 16,-4-7-8-16,-1-7-1 15,-3-6 0-15,0 4-2 16,0 4 0-16,-9 6-3 16,-3 12 3-16,-4 7-7 15,-1 6 3-15,4 9 6 16,4 3-2-16,5 5-2 16,4 0 2-16,0 3-3 0,0 17-18 15,20 10 15-15,10 6 8 16,9 8 6-16,6 5-3 15,1 6-1-15,-8 2 0 16,-12-1-2-16,-12-6-1 16,-14-7 0-16,0-11 1 15,-5-11-5-15,-7-9 5 16,2-8 5-16,6-4-5 16,2 0 7-16,2-7 9 15,0-21-16-15,21-12-2 16,16-13-8-16,9-10-4 15,4-5-3-15,-1 7-12 16,-9 6 7-16,-7 13 7 0,-9 8 1 16,-12 4 12-16,-9 4-3 15,-3 1 4-15,0-2 1 16,-11-1 3-16,-5 3-3 16,-4 0 7-16,3 2 1 15,3 5-2-15,4 4 7 16,1 5 0-16,7 5-3 15,1 4-3-15,1 5-7 16,0 29-12-16,0 23 12 16,0 20 10-16,0 7 8 0,0 7-4 15,0-7 0 1,3-6-7-16,12-12-5 0,3-13 1 16,4-16-3-16,3-10-2 15,1-13 2-15,-1-8-6 16,-2-6 4-16,-1 0-46 15,-4-15-29-15,-11-11-65 16,-7-5-40-16,-6-11-168 16</inkml:trace>
  <inkml:trace contextRef="#ctx0" brushRef="#br0" timeOffset="89417.14">14001 10312 734 0,'0'0'135'16,"0"0"-65"-16,0 0 16 15,0 0-2-15,0 0-13 0,0 0-23 16,133-50-24-16,-59 30-7 16,14-4-7-16,6 2-10 15,4 2-2-15,-12 6-79 16,-22-1-227-16</inkml:trace>
  <inkml:trace contextRef="#ctx0" brushRef="#br0" timeOffset="91407.31">14835 10124 802 0,'0'0'80'0,"0"0"-37"16,0 0-25-16,0 0-7 15,0 0-6-15,0 0-3 16,95-24-1-16,-68 62 4 15,-6 7 1-15,-5 1-4 16,-8-4 2-16,-7-6-4 16,-1-6 1-16,0-9 0 15,0-9-1-15,0-8 0 16,0-4 1-16,0 0 9 16,0 0 18-16,0-16 9 15,0-11-33-15,5-13 1 16,11-8-5-16,8-2 1 15,4 4 0-15,5 12-2 0,-2 14-2 16,-2 17-1-16,-5 3 2 16,-3 22-3-16,-4 10 0 15,-4 5 5-15,-6 1 0 16,-4 0 2-16,0-4 0 16,-3-1 0-16,0-4 5 15,0-4-4-15,-6-4-2 16,-1-11 4-16,0-2-2 15,4-8-1-15,0 0 12 16,2-10 19-16,1-15-21 16,0-11-12-16,1-11 0 15,25-12-2-15,8-6 2 16,7 5-4-16,0 8 1 16,-5 15 3-16,-3 18-3 0,-9 12 3 15,0 7-3-15,-1 1 3 16,0 22 0-16,-2 7 6 15,1 3 8-15,3 2 0 16,2-8-3-16,5-5-5 16,3-5 4-16,4-6-5 15,6-7 4-15,-3-4-3 16,0 0 3-16,-8 0-8 16,-6-10 1-16,-5-4-1 15,-13-1 5-15,-4-5 3 16,-6-2-9-16,-4-4-1 0,-16 1-10 15,-5 5 2 1,-5 7 8-16,-1 9 1 0,-4 4 1 16,1 6-1-16,0 15-2 15,5 7 0-15,6 2 2 16,6 2-1-16,11 0-2 16,6-2 2-16,0-1 0 15,12-9 0-15,8-2-1 16,3-7 0-16,6-8 2 15,-1-3 1-15,0-1-1 16,-4-17 0-16,-6 0 0 16,-2-5-2-16,-5-2 6 15,-2-2-5-15,0-2 2 16,-3 1 2-16,0 6-3 0,-2 8 1 16,1 8 5-16,0 6 2 15,5 0-8-15,2 7-9 16,5 18 5-16,2 6 8 15,1 5 8-15,0 6 5 16,-4-4 8-16,3-1-11 16,0-4 7-16,0-8 1 15,-3-6-2-15,-5-8-6 16,-2-7-4-16,-5-4 9 16,-1 0 7-16,1 0 7 15,-1 0 3-15,5-17 9 16,1-11-4-16,3-11-25 15,-2-8-15-15,-1-7 0 0,2-9-1 16,-5-8-1-16,-3-2-8 16,-3 6 1-16,0 14-2 15,-2 15-5-15,-14 12 1 16,-4 11 4-16,-5 7 10 16,-3 6-10-16,-1 2 5 15,0 2-2-15,8 16 1 16,6 9-3-16,13 4-2 15,2 8 0-15,25 8 5 16,16 5 6-16,9 3 2 16,4 3 0-16,2 1-1 15,-7 1 2-15,-4 2 2 0,-6-8-2 16,-13-5 0 0,-5-15-1-16,-10-11 2 0,-7-9 6 15,-4-8-3-15,0-4 4 16,0-2 6-16,0 0 14 15,0 0 3-15,0-8 2 16,3-17-3-16,4-17-31 16,4-15-2-16,7-13-4 15,3-17 1-15,3-5-11 16,-2-2-25-16,-5 9 11 16,-3 19-9-16,-8 20 12 15,-4 22 25-15,-2 14-2 16,0 10-5-16,-5 0 3 0,-7 16-11 15,0 14 9 1,6 13-3-16,6 10 7 0,3 4-6 16,24 4 2-16,6-2 0 15,4-1 2-15,1-2-6 16,-1-1 2-16,-10-4-4 16,-9-6 9-16,-14-8 2 15,-4-9-3-15,0-10 2 16,-12-6 2-16,-7-5 13 15,-6-4 27-15,-8-2 15 16,-3-1-14-16,2 0-24 16,5-13-14-16,11-3-3 15,6-2-91-15,9-2-115 16,3-5-176-16</inkml:trace>
  <inkml:trace contextRef="#ctx0" brushRef="#br0" timeOffset="94040.55">12114 11807 862 0,'0'0'107'0,"0"0"-72"0,0 0 1 15,0 0 17-15,0 0 7 16,0 0-10-16,0 0-14 16,-17 0-12-16,23 0-5 15,16 0-19-15,16 0 0 16,20 0 8-16,15-7 0 16,12-9-4-16,6-1-3 15,0 1 2-15,-12 4 1 16,-18 5-2-16,-21 3-2 15,-20 4-3-15,-10 0 1 0,-10 0 1 16,0 0-1 0,0 0 0-16,0 0-10 0,-3-3-37 15,-11-1-19-15,-5-5-89 16,-4-7-135-16</inkml:trace>
  <inkml:trace contextRef="#ctx0" brushRef="#br0" timeOffset="94309.83">12539 11510 905 0,'0'0'88'0,"0"0"-49"15,0 0 15-15,0 0 22 16,0 0-13-16,0 0-27 16,0 0-33-16,17-11-3 15,27 12 0-15,20 9 0 0,10 2 10 16,0 7-10-16,-6 4-4 15,-12 6 4-15,-19 3 0 16,-15 0-4-16,-17-2-10 16,-5 2-1-16,-29-1 15 15,-13 4 2-15,-14 5 4 16,-4-5-5-16,7-4-2 16,15-15-74-16,28-16-205 15</inkml:trace>
  <inkml:trace contextRef="#ctx0" brushRef="#br0" timeOffset="95046.44">13394 11257 825 0,'0'0'93'15,"0"0"-5"-15,0 0-24 16,0 0-50-16,0 0-14 16,0 0 0-16,25 107 21 15,-7-28 26-15,1 2-17 16,-1-2-25-16,-3-13 1 15,-2-13-3-15,-4-15 4 16,-3-13-2-16,-3-7-2 16,-3-9 2-16,0-5 10 0,0-4-8 15,0 0 5-15,0 0 23 16,0-1 19-16,0-13 4 16,-9-11-37-16,-4-9-20 15,-2-12-1-15,1-13-2 16,4-11 0-16,4-8 0 15,3-1-3-15,3 4-1 16,0 9-7-16,6 11 2 16,16 10-6-16,7 13 12 15,7 9-12-15,1 10 1 16,0 13 4-16,-1 0 6 16,-9 20-7-16,-6 13-2 0,-11 6 2 15,-10 3 8 1,0-1-2-16,-18-2 7 0,-13-5 2 15,-6-7 2-15,-2-5 6 16,5-6 4-16,3-8 4 16,10-2-8-16,9-6-10 15,8 0 0-15,4 0-43 16,5 0-120-16,17-10-316 16</inkml:trace>
  <inkml:trace contextRef="#ctx0" brushRef="#br0" timeOffset="96297.99">13844 11440 712 0,'0'0'113'16,"0"0"-69"-16,0 0 38 0,0 0 0 15,0 0-24-15,0 0-30 16,-6-14-26-16,21 14-2 16,4 11-3-16,7 16 3 15,-3 8 1-15,-2 6 0 16,-10 2 1-16,-8-4 1 16,-3-7-2-16,0-7 2 15,-9-7 0-15,-2-7-2 16,3-5 0-16,5-5 12 15,1-1 0-15,2 0 4 16,0-14 4-16,2-15-21 16,22-15-15-16,10-15-26 0,10-6 17 15,0 4-6 1,-2 10-32-16,-7 14 23 0,-12 19 38 16,-11 9 2-16,-9 9 1 15,-3 0 1-15,0 0 1 16,-5 18 4-16,-11 9 31 15,-1 6 2-15,3 5-20 16,4 1 2-16,9-2-9 16,1-4-12-16,3-3 1 15,17-12-3-15,8-4 0 16,5-9 0-16,8-5 4 16,2 0-1-16,2-10-2 0,-7-5 2 15,-13-2 0 1,-8-2 5-16,-10-3-3 0,-7-5-5 15,0-4-5-15,-21-3 5 16,-12 3 0-16,-7 6 4 16,6 5-1-16,4 8-3 15,16 6 2-15,10 4 8 16,4 0 1-16,0 2-11 16,6 0-9-16,21 0 7 15,9 0 2-15,10 0 5 16,3 0-4-16,2 0-2 15,-5 0 3-15,-7-6-2 16,-8-4 2-16,-8 0-1 0,-9-4 5 16,-5-3 4-1,-4-4-10-15,-2-5-1 0,-3-3-3 16,0 5 3-16,0 6 1 16,0 8 0-16,0 5 6 15,0 5-6-15,0 3 0 16,3 24-19-16,9 15 19 15,1 15 4-15,2 10 2 16,-3 6-1-16,-4 0-1 16,-2-7 16-16,-4-11-15 15,-2-13 0-15,0-15 5 16,0-8-5-16,0-11 5 16,0-6 7-16,-4-2-4 15,-4 0 20-15,-4-13 30 0,-2-13-48 16,-3-14-15-16,4-20-2 15,8-18 0-15,5-9-35 16,0-9-30-16,15 6 5 16,8 15 16-16,4 19 22 15,2 23 18-15,-2 19-23 16,-3 14-3-16,-4 1 17 16,-9 29 10-16,-5 12-3 15,-6 11 5-15,0-3 6 16,-10-1-2-16,-9-9 3 15,-4-6 9-15,2-5 23 16,-3-7 0-16,0-4-10 16,6-5 8-16,4-5-13 0,5-7-20 15,1-1-1-15,8 0-13 16,0-18-134-16,11-4-655 16</inkml:trace>
  <inkml:trace contextRef="#ctx0" brushRef="#br0" timeOffset="97078.53">14963 11458 982 0,'0'0'136'16,"0"0"-106"-16,0 0 0 15,0 0-5-15,0 0-24 0,0 0 3 16,63-69-4-16,-57 58 2 16,-5 2-2-16,-1-1-3 15,0-2-14-15,-1 4-20 16,-10 1 16-16,-2 3 2 16,2 2 19-16,2 2-1 15,-1 0 1-15,3 2-5 16,-2 15 5-16,1 3 2 15,3 8 2-15,3 4 5 16,2 4 3-16,0-1 4 16,8-1-4-16,8-6 4 15,4-3-2-15,3-7-10 0,2-5 8 16,2-11 7-16,1-2-14 16,1 0 3-16,-1-13 14 15,2-7-12-15,-6-7 1 16,-5-10-1-16,-7-7-10 15,-9-9-1-15,-3-4 0 16,-3-1-9-16,-13 4-6 16,-4 12 4-16,-2 13 11 15,1 11 0-15,4 7-8 16,3 8 8-16,6 3 1 16,4 0-2-16,1 0-3 15,3 3 1-15,0 4 2 16,0 2 2-16,3-2-1 0,13 1 1 15,11 0 2-15,7-4 3 16,6 0 0-16,4-4 1 16,-2 0-6-16,-2 0 3 15,-9 0-5-15,-6 0 4 16,-11 0-4-16,-8 0-3 16,-1 8-4-16,-5 13-3 15,0 9 6-15,0 9 6 16,0 2 2-16,-5 2 10 15,5-3-2-15,0-4 6 16,0-5 2-16,10-6-1 16,5-9-4-16,6-6-10 0,6-7 8 15,6-3-1 1,6 0 1-16,7-4-10 0,5-14-1 16,-2-2 0-16,-7-2-56 15,-14-4-129-15,-19-3-419 16</inkml:trace>
  <inkml:trace contextRef="#ctx0" brushRef="#br0" timeOffset="99162.2">16267 11255 840 0,'0'0'48'16,"0"0"12"-16,0 0-46 15,0 0-10-15,0 0-4 16,0 0 1-16,88-23 3 15,-58 53 4-15,-3 6 5 16,-7 3-4-16,-10-3-9 16,-4-1 0-16,-6-2 4 0,0-7-4 15,0-6 9-15,0-8-5 16,0-5-2-16,0-5 2 16,0-2 1-16,0 0 10 15,0-12 20-15,1-11 9 16,11-10-44-16,3-9 0 15,7 1 2-15,2 6-2 16,0 11-3-16,-2 12-1 16,-2 8-1-16,-5 4-2 15,-1 8 3-15,-1 11 4 16,-7 6 0-16,-2 2-2 16,-4 1 1-16,0-2 2 0,0 2 0 15,-4-4 0-15,-10-1-1 16,-1 1 0-16,2-10 7 15,2-6-7-15,3-5 2 16,7-3 5-16,0-8 26 16,1-14 1-16,0-15-31 15,2-11-2-15,21-8 0 16,7-4-1-16,7 7-1 16,1 9-1-16,0 15 3 15,-3 11-2-15,-6 13-3 16,-2 5-2-16,-4 5 3 15,-2 17 3-15,-1 9 0 16,2 2 6-16,-2 3-1 0,3-3 4 16,-1-5-4-16,1-4 4 15,3-8-5-15,6-7 10 16,5-7-12-16,5-2 10 16,1 0-5-16,0-8-2 15,-7-6 2-15,-7-1-6 16,-8-2 6-16,-8-2-6 15,-10-3 1-15,-3-1-2 16,-6 0-9-16,-15 5 9 16,-4 5 1-16,-4 9-1 15,1 4-3-15,0 1 0 16,-2 19-3-16,4 5 4 16,2 4 2-16,8 0 0 15,7 0-2-15,6-3 0 0,3-6 2 16,0-1-4-16,3-8 1 15,9-1 1-15,3-7 1 16,2-3 0-16,2 0 2 16,-2-1-1-16,0-16 3 15,-2-3-1-15,-5-5-2 16,1-5 0-16,-2 4 0 16,0 2 0-16,-3 5 0 15,-2 9 0-15,1 7 8 16,-4 3-8-16,6 0-8 15,3 6 3-15,5 17 5 16,5 11 0-16,1 9 20 16,-1 6 3-16,2-2-9 0,0-4 0 15,2-6 13-15,-3-10-8 16,-3-9 1-16,-6-8 3 16,-3-7-2-16,-5-3-2 15,-2 0-2-15,-1 0 9 16,4-6 11-16,2-12 15 15,7-10-35-15,-1-13-14 16,-2-6-2-16,1-7 1 16,-3-4-4-16,-5-2 0 15,-1-2-1-15,-3 3 0 16,0 4 3-16,0 9-6 16,-7 11-2-16,-6 9-1 0,1 7 1 15,1 6 3-15,3 9 1 16,2 1 3-16,4 3-6 15,-1 4-11-15,3 24-4 16,0 18 16-16,0 10 6 16,13 7 0-16,12-3-1 15,5-2 1-15,3-2 1 16,1-4 0-16,0 1 3 16,-2-4-3-16,-6-5 3 15,-4-9-2-15,-9-11 7 16,-6-9-2-16,-5-8 0 15,1-6-7-15,-2-1 17 16,1 0 10-16,0 0 5 0,2-1 3 16,0-16 0-16,5-13-20 15,3-15-12-15,3-15-6 16,0-7 0-16,0-8-1 16,-3-1-4-16,0 7-19 15,-5 9-12-15,-4 16-6 16,-1 19 22-16,-2 14 15 15,0 9-5-15,0 2-2 16,0 4-15-16,0 18-11 16,0 11 38-16,0 4 2 15,15 9-3-15,15 1 6 16,13 2-5-16,9 1 3 16,2 1 0-16,-4 0-4 15,-12-2-3-15,-16-6 6 0,-16-4-5 16,-6-11-1-16,-2-5 3 15,-20-3 4-15,-7-8 9 16,-10-1 34-16,-4-5-1 16,-1-6-23-16,6 0-19 15,6-7-4-15,8-25-162 16,9-16-409-16</inkml:trace>
  <inkml:trace contextRef="#ctx0" brushRef="#br0" timeOffset="-2526.88">5625 7910 558 0,'0'0'149'0,"0"0"-134"16,0 0-15-16,0 0-4 16,0 0 4-16,0 0 38 15,0 0 19-15,0-21-5 16,0 21-25-16,0 0-8 16,1 0-10-16,-1 0 0 15,3 0-5-15,2 0 2 16,1 10-5-16,4 7 8 15,1 2-1-15,-1 3 6 16,2-1-7-16,-3 0-4 16,2-9 1-16,-1-1 3 0,0-5-6 15,6-5 3-15,4-1 3 16,9-8 1-16,10-20-5 16,11-13 0-16,10-8-1 15,4-7 2-15,5 6-2 16,-7 6 0-16,-8 11-4 15,-12 13 3-15,-14 11-2 16,-12 4 0-16,-8 5-3 16,-8 0 3-16,0 0 1 15,0 0 5-15,0 0-2 16,0 0 3-16,0 0-1 16,0 0-5-16,0 0 0 0,0 0-1 15,0 0-13-15,0 0-42 16,0 0-70-16,0 7-91 15</inkml:trace>
  <inkml:trace contextRef="#ctx0" brushRef="#br0" timeOffset="-1483.98">7130 9521 269 0,'0'0'62'16,"0"0"22"-16,0 0 14 16,0 0-43-16,0 0-10 15,0 0-17-15,75 69 0 16,-54-69-13-16,4 0 9 15,3-5-6-15,11-20 3 16,6-9-5-16,12-14 7 16,10-8-16-16,12-8 14 15,2 5 5-15,-7 7-1 0,-13 13-2 16,-17 14 7-16,-19 13-13 16,-12 6-10-16,-7 4 10 15,-4 2-9-15,-2 0 5 16,0 0 1-16,0 0-1 15,0 0-7-15,0 0-6 16,0 0-6-16,0 0-47 16,0 9-71-16,0 2-92 15</inkml:trace>
  <inkml:trace contextRef="#ctx0" brushRef="#br0" timeOffset="-868.63">7931 10325 14 0,'0'0'639'0,"0"0"-558"16,0 0-68-16,0 0-12 15,0 0 35-15,0 0 8 16,0 39 5-16,0-23-14 16,3 4-18-16,3-3-6 15,-1-3-1-15,6-5 0 16,3-6-7-16,7-3 2 16,12-4-1-16,9-20-1 0,10-15 4 15,6-12 0 1,11-9-3-16,1 0 4 0,2 4 10 15,-7 12-3-15,-17 13-2 16,-15 14 2-16,-15 10-10 16,-12 4-5-16,-5 3 1 15,-1 0 3-15,0 0 14 16,0 0 8-16,0 0-3 16,0 0-12-16,0 0-8 15,0 0-2-15,0 0 0 16,0 0-1-16,0 0-6 15,0 0-14-15,0 0-39 16,0 0-37-16,0-1-53 0,-12-4-125 16</inkml:trace>
  <inkml:trace contextRef="#ctx0" brushRef="#br0" timeOffset="595.41">2213 7592 544 0,'0'0'164'16,"0"0"-131"-16,0 0-21 0,0 0 13 15,0 0 33-15,0 0 4 16,-45-49-9-16,38 42 5 16,-2-1-27-16,4-1-15 15,-2 0 3-15,-5-4-8 16,4-3-6-16,-1-1-5 15,-2-4 0-15,5-1 3 16,-2 0-3-16,2-3 0 16,6 3-1-16,-3-2 1 15,3 2 0-15,0-2-3 16,0 0 1-16,9-1 0 16,5 1 1-16,3 4-2 0,-3 5 1 15,2 4 0-15,-4 8 0 16,0 3-1-16,3 0-9 15,3 19 3-15,3 17 3 16,3 13 6-16,-2 11-1 16,-1 2 2-16,-6 6 1 15,-6-5 3-15,0-6-3 16,-6-9 1-16,-2-9 4 16,1-4-7-16,-2-9 0 15,0-4-8-15,0-5-51 16,0-6-82-16,0-6-230 15</inkml:trace>
  <inkml:trace contextRef="#ctx0" brushRef="#br0" timeOffset="1137.22">2481 8029 632 0,'0'0'126'16,"0"0"-120"-16,0 0-6 15,0 0 4-15,0 0 1 16,0 0-1-16,0 75-2 16,6-69-1-16,2-5 0 15,1-1 4-15,0 0 0 16,-3 0-3-16,-2 0 1 16,-1-4-3-16,-3-3 15 15,0 0-4-15,0 0 9 16,0 3 7-16,-9 2-4 15,0 2 4-15,-1 0-15 16,4 0-2-16,3 0-10 16,0 5-3-16,3 4-4 0,0-2-4 15,0-1 10 1,0-3 1-16,1-2-3 0,7-1-1 16,-5 0 4-16,0 0 4 15,-3 0-1-15,0 0 8 16,0 0 20-16,0-4-12 15,-11-2-19-15,-1 4-10 16,1-4-28-16,0-3-66 16,8-5-283-16</inkml:trace>
  <inkml:trace contextRef="#ctx0" brushRef="#br0" timeOffset="3294.45">2202 9469 237 0,'0'0'208'16,"0"0"-178"-16,0 0-30 16,0 0 0-16,0 0 17 15,0 0 60-15,0 0-1 16,0 0-24-16,-28-26-15 16,25 19-7-16,3 1 6 15,-3 4-6-15,0 0 12 16,3 1 6-16,0 1-14 15,0 0-20-15,0 0-12 16,0 0-2-16,0 13-6 16,6 9 4-16,9 6 1 15,1 2 1-15,-2-5 0 16,2-5 6-16,-5-7-6 0,-2-5 1 16,-3-5 0-16,4-3 0 15,5 0-1-15,6-7 1 16,7-16 3-16,8-10-4 15,6-10 0-15,7-9 2 16,5-2-2-16,4-1-2 16,-1 7 2-16,-5 8-2 15,-6 11 2-15,-15 9-2 16,-14 11 1-16,-5 4-1 16,-9 4 2-16,-3 1 0 15,0 0 1-15,0 0 4 16,0 0-1-16,0 0-1 15,0 0 0-15,0 0-1 16,0 0 2-16,0 0-3 0,0 0-1 16,0 0 0-16,0 0-23 15,0 1-64-15,-3 2-67 16,-12-1-422-16</inkml:trace>
  <inkml:trace contextRef="#ctx0" brushRef="#br0" timeOffset="6223.62">4482 8276 630 0,'0'0'112'0,"0"0"-101"15,0 0-7-15,0 0 2 16,0 0 7-16,-52-72 28 16,46 54 15-16,3 4-26 0,0-2 3 15,0 2-15-15,3-3 0 16,0-1-8-16,0-3-8 16,0 3-1-16,3 3-2 15,6-2 1-15,0 3 0 16,0 3-1-16,0 5 0 15,-5 4 0-15,2 2-2 16,2 0-4-16,2 12-5 16,7 14 6-16,-1 9 5 15,-1 14 0-15,1 2 1 16,-4 4 2-16,-1-10 4 16,-1-3-5-16,-2-9-1 15,-2-3 1-15,0-7-2 0,-1-1-40 16,0-7-105-1,-4-9-225-15</inkml:trace>
  <inkml:trace contextRef="#ctx0" brushRef="#br0" timeOffset="6622.55">4646 8606 646 0,'0'0'54'0,"0"0"-54"16,0 0 0-16,0 0-6 16,0 0 6-16,0 0 3 15,24 13-1-15,-21-13 8 16,-1 0-10-16,-2 0 1 15,0 0 4-15,0 0 14 16,0 5-1-16,0 3-15 16,-5 6 13-16,-1 2-9 15,2-3 2-15,2-1-8 16,2-6 11-16,0-3-9 0,0 0 2 16,0-3 1-16,0 0 0 15,0 0 0 1,0 0 2-16,0 0-5 0,-4-6-3 15,-2-5-29-15,0-2-57 16,-2-2-258-16</inkml:trace>
  <inkml:trace contextRef="#ctx0" brushRef="#br0" timeOffset="-39410.15">3439 13662 469 0,'0'0'276'16,"0"0"-215"-16,0 0-37 15,0 0 23-15,0 0 5 16,0 0-2-16,0 0-5 16,-27-48-10-16,26 44 2 15,-1 2-7-15,1-2-4 16,1 2-23-16,-2-4 6 16,2-1-5-16,0-5-2 0,0-3-2 15,0-6 1-15,0-1-1 16,11-3-3-16,10-1 3 15,4-1-1-15,5 7-2 16,-3 7 3-16,4 10-7 16,-1 3 3-16,2 28-6 15,-3 23-1-15,-3 16 10 16,-6 13-1-16,-6 5-6 16,-5-6 8-16,-5-9 0 15,-2-12-3-15,-2-13 3 16,0-11 0-16,0-14 0 15,0-9 1-15,0-10-1 16,0-1 12-16,0 0-4 0,0-2 25 16,-3-23 4-1,-7-16-26-15,-2-14-11 0,8-10 0 16,4-1 0-16,0 7-3 16,0 11-6-16,8 15 8 15,8 9-1-15,-2 11-6 16,2 7 5-16,4 6 2 15,5 0-9-15,11 7 1 16,-3 16 3-16,1 9 6 16,-3 6-5-16,-7 8 4 15,-6 1 1-15,-6-1-4 16,-2-5 4-16,-7-12-1 0,-3-8 1 16,0-8-4-1,0-7 4-15,0-4 0 0,0-2 3 16,0 0 4-16,0 0 1 15,0-1 5-15,0-19 5 16,-7-16-15-16,1-16-3 16,3-18-5-16,3-5-5 15,3 5-15-15,16 7 20 16,5 14-3-16,0 12 6 16,3 9 2-16,-5 14-3 15,-1 9 0-15,-1 5 1 16,2 13-11-16,6 24 5 15,-1 13 8-15,1 12 9 0,-8 3-1 16,-1 2 3 0,-5 0-6-16,-4-8-1 0,2-10 4 15,-6-9 9-15,0-15-8 16,-3-7-8-16,-2-8 1 16,-1-6-2-16,2-4-12 15,-2 0-53-15,4-5-82 16,1-14-131-16</inkml:trace>
  <inkml:trace contextRef="#ctx0" brushRef="#br0" timeOffset="-38756.33">4460 13519 645 0,'0'0'165'16,"0"0"-95"-16,0 0-50 0,0 0-10 16,0 0-4-1,0 0 29-15,0 115 23 0,0-62-20 16,0 0-19-16,9-7-11 16,1-6 3-16,2-12-7 15,-1-10 1-15,-3-6-5 16,0-5 3-16,-2-7 0 15,0 0 1-15,4 0 5 16,2-10-1-16,3-13 7 16,3-8-14-16,-2-7 2 15,-4-4 2-15,-1-2-2 16,1 3-3-16,-3 4 2 0,-3 3-2 16,0 7 0-16,-3 2 2 15,1 4 1-15,-1 5 4 16,-3 5-7-16,3 3-2 15,-3 3 2-15,0 4 9 16,0 1-6-16,3 0-3 16,1 3-8-16,6 21-11 15,6 13 19-15,1 12 0 16,2 4 23-16,-3-2-15 16,-2 2 1-16,-1-4-3 15,0-5-5-15,-2-9-1 16,2-11-5-16,-4-9-10 15,-1-7-73-15,1-7-68 0,-5-1-103 16</inkml:trace>
  <inkml:trace contextRef="#ctx0" brushRef="#br0" timeOffset="-38334.45">4934 13194 9 0,'0'0'685'15,"0"0"-595"-15,0 0-61 16,0 0-20-16,0 0-6 15,0 0-1-15,9 103 72 16,-1-34-22-16,-4 8-4 16,4 2-19-16,-2 3-13 15,5-7 3-15,0-5 14 16,1-7-24-16,-2-13 1 16,1-10 1-16,-1-12-5 15,2-8-3-15,-3-8 2 16,0-4-5-16,0-7 3 15,3-1-1-15,7 0-2 16,2-9-2-16,-1-7-28 0,0-6-31 16,-5 0-15-1,-3-3-43-15,-9-4-25 0,-3 0-239 16</inkml:trace>
  <inkml:trace contextRef="#ctx0" brushRef="#br0" timeOffset="-38118.03">4936 13621 655 0,'0'0'166'0,"0"0"-101"0,0 0-20 16,0 0 21-16,0 0-18 15,0 0-35-15,85-30-3 16,-45 23-4-16,3 1-6 15,1 0 4-15,-1-1-4 16,-3 0-99-16,-7-2-131 16</inkml:trace>
  <inkml:trace contextRef="#ctx0" brushRef="#br0" timeOffset="-37533.6">5355 13475 889 0,'0'0'39'16,"0"0"-35"-16,0 0 4 15,0 0-2-15,0 0 7 16,94 69-3-16,-64-62-10 15,-2-6 4-15,-1-1 1 16,-3 0-1-16,-5-3-1 16,4-10 5-16,-7-4-3 15,2 0 2-15,-3-1-7 16,-6 2 0-16,3-2 2 16,-6 7-1-16,-2 1 0 0,-1 6-1 15,-3 2 6-15,0 2-6 16,0 0-2-16,0 13-7 15,-3 21 1-15,-9 20 8 16,0 18 1-16,-1 18 14 16,1 3 18-16,0-1-28 15,-1-8 0-15,5-15-4 16,-1-7-1-16,-1-11 6 16,1-10-1-16,-2-10 10 15,1-9 5-15,1-9 3 16,0-6-9-16,-1-5 1 15,-2-2 7-15,-6 0 5 16,0 0-11-16,-3-6-6 0,3-5 3 16,-4-4-3-1,-2 1-2-15,1-3-2 0,2 1-3 16,4-2-3-16,0-1-1 16,7 0-11-16,4-1-35 15,6-2-37-15,0-1-57 16,16-3-101-16</inkml:trace>
  <inkml:trace contextRef="#ctx0" brushRef="#br0" timeOffset="-36949.16">6043 13593 760 0,'0'0'43'0,"0"0"-37"16,-91 21 3-16,63 8 35 15,8 8 2-15,1 10 7 16,7 3-4-16,4-5-21 16,8-5-12-16,0-11-5 0,0-8 3 15,8-5-9-15,5-5-4 16,2-7 4-16,0-3 5 16,1-1-4-16,1 0 4 15,1-7-5-15,-2-9 2 16,2-10-4-16,0-8-1 15,-2-11 1-15,-1-2-3 16,-4 2-14-16,-5 8 10 16,-3 14-2-16,-3 6 6 15,0 7 4-15,0 4 0 16,0 3 16-16,0 3 9 16,1 0-7-16,1 0-7 0,2 7-15 15,5 19-1-15,0 12 1 16,3 9 17-16,3 3 22 15,-2-6-11-15,5-5-18 16,-1-9-3-16,2-9-3 16,5-4-3-16,1-10-1 15,8-7 0-15,4 0-17 16,7-18-93-16,-4-13-117 16</inkml:trace>
  <inkml:trace contextRef="#ctx0" brushRef="#br0" timeOffset="-35592.2">6866 13459 625 0,'0'0'38'0,"0"0"-17"16,0 0 27-16,0 0 28 16,0 0-49-16,-80-54 1 15,66 46 9-15,-1 0 5 16,-3 0-15-16,-2 1-10 0,-6 3-7 16,1 3-5-1,-5 1 2-15,-3 0-7 0,0 11-3 16,-4 7 3-16,4 5 2 15,4 3 4-15,2 5 1 16,4 2 2-16,8 0 6 16,6-5-9-16,8-3-1 15,1-2-5-15,3-3-1 16,19-3-3-16,11-3 4 16,6-2 7-16,8-1-3 15,3-1-4-15,1 2 1 16,-2 0 3-16,-5 6-4 15,-5 0-1-15,-9 1-8 0,-8 1-6 16,-8-1 11 0,-8-2 0-16,-3-2-1 0,-3-1 5 15,0-1 0-15,-4-3 1 16,-9 0-1-16,-3 1 3 16,0-1 5-16,-7 1-7 15,-2-1 9-15,-2-3 3 16,-7-2-3-16,1 0 13 15,-1-5-5-15,1 0-8 16,2 0-4-16,12 0-5 16,8-8-1-16,8-4-42 15,3 0-87-15,16-1-152 16</inkml:trace>
  <inkml:trace contextRef="#ctx0" brushRef="#br0" timeOffset="-35022.42">7005 13630 746 0,'0'0'125'0,"0"0"-74"16,0 0-16-16,0 0 17 16,0 0-29-16,0 0-23 15,15-15 1-15,15 15-1 16,1 7-2-16,-1 14 1 15,0 4-2-15,-6 7 0 16,-8 4-3-16,-4 0 6 16,-9-5 0-16,-3-4-2 15,0-9 4-15,0-4-5 16,-8-4-2-16,-2-4 5 0,0-6 0 16,-2 0 8-16,4 0 7 15,1-12 8-15,4-13 14 16,3-10-26-16,0-10-1 15,13-5-2-15,11 4-5 16,6 3 2-16,4 7-5 16,4 3 16-16,0 4-6 15,-3 5 8-15,-9 6 13 16,-12 8-26-16,-8 6 4 16,-6 4-7-16,0 0-2 15,0 0-13-15,0 0-48 16,0 9-78-16,-9 7-75 15,0 0-506-15</inkml:trace>
  <inkml:trace contextRef="#ctx0" brushRef="#br0" timeOffset="-34719.72">7694 13547 836 0,'0'0'58'16,"0"0"-51"-16,0 0-2 0,0 0 31 15,-34 96-1-15,34-60 1 16,0-1-22-16,0-5 5 15,4-5-15-15,4-5 0 16,-2-10 0-16,0-4-4 16,-2-3-34-16,-4-3-102 15,0 0-203-15</inkml:trace>
  <inkml:trace contextRef="#ctx0" brushRef="#br0" timeOffset="-34372.65">7629 13271 797 0,'0'0'36'15,"0"0"-35"-15,0 0-2 16,0 0 3-16,0 0 6 15,10 79 0-15,15-65-3 16,2-6 1-16,-3-2-3 16,-8-6 2-16,-4 0-3 15,-7 0 5-15,-5-4 8 16,0-8 17-16,-5-4-13 0,-14 0-7 16,-5 5 6-1,-1 3-2-15,4 4-3 0,5 4-3 16,7 0-10-16,6 0-8 15,3 9-25-15,1 8-71 16,19 2-112-16</inkml:trace>
  <inkml:trace contextRef="#ctx0" brushRef="#br0" timeOffset="-33784.62">7970 13545 602 0,'0'0'246'16,"0"0"-185"-16,0 0-10 15,0 0-10-15,0 0-36 16,0 0-5-16,44-55 0 16,-22 55-8-16,2 12 8 15,-6 14-4-15,-3 7-1 16,-8 2 5-16,-6 3 0 16,-1-1 1-16,0 0-1 0,-1-5 1 15,-6-7 0-15,-1-5 3 16,5-14 15-16,-1-2-6 15,1-4-10-15,3 0 17 16,-2-5 11-16,2-17-1 16,0-15-19-16,0-11-11 15,12-5-2-15,11-1 1 16,5 7-18-16,5 12-3 16,-2 10 9-16,-2 11 0 15,-3 8 10-15,-2 6 3 16,-3 0 0-16,-6 13-3 15,4 8-3-15,-7 5 6 16,-1 4 12-16,-2-4 2 16,-5 0-3-16,-2-2-2 15,-1-2 8-15,-1-4-15 0,0-4 3 16,0-3-5-16,0-5 0 16,0-3-4-16,2-3-37 15,1 0-55-15,3 0-74 16,2-12-229-16</inkml:trace>
  <inkml:trace contextRef="#ctx0" brushRef="#br0" timeOffset="-33517.23">8663 13439 712 0,'0'0'166'0,"0"0"-161"16,-5 75 33-16,2-36 34 16,3 4-22-16,0 0-12 15,0-3-23-15,0-3 15 16,0-4-21-16,2-9-5 16,-1-6-1-16,1-6-2 15,-2-6-1-15,0-3-25 16,0-3-68-16,0 0-64 15,0-12-101-15</inkml:trace>
  <inkml:trace contextRef="#ctx0" brushRef="#br0" timeOffset="-33164.67">8657 13209 702 0,'0'0'145'16,"0"0"-131"-16,0 0-1 15,0 0-4-15,0 0 23 16,0 0-1-16,-11 78-15 0,20-63-3 16,4-3-7-16,-1-5 6 15,-1-6-11-15,-2-1 10 16,-2 0-1-16,-2 0 16 15,-2-13 1-15,-3-3-6 16,0-3 3-16,-3 3 0 16,-15-1-12-16,0 6 7 15,0 6 4-15,8 3-1 16,2 2-14-16,5 0-8 16,3 5-15-16,0 14-34 15,0-1-94-15,6-5-445 16</inkml:trace>
  <inkml:trace contextRef="#ctx0" brushRef="#br0" timeOffset="-32231.85">8895 13416 14 0,'0'0'438'0,"0"0"-354"16,0 0 0-16,0 0 15 0,0 0 1 15,0 0-17-15,0 0 5 16,-20-57-4-16,20 57-55 15,0 10-29-15,3 22-3 16,13 17 3-16,8 9 27 16,0 2 2-16,1-3-17 15,-1-8-7-15,-3-7-4 16,-5-6 0-16,0-13 1 16,-3-8-1-16,-6-8-1 15,0-4 6-15,-2-3-3 16,1 0 8-16,3-4-3 15,4-14 5-15,2-9-1 16,1-5 1-16,-5-8 1 0,5-5 0 16,-4-9-11-16,-3-2 0 15,0 2 0-15,-1 6-3 16,-2 10 2-16,-5 8 0 16,1 9-2-16,-2 6 1 15,0 4-1-15,0 5 0 16,0 2 0-16,0 4 0 15,0 0-8-15,0 0-51 16,0 0-30-16,1 0-73 16,4 8-172-16,2 8-147 15</inkml:trace>
  <inkml:trace contextRef="#ctx0" brushRef="#br0" timeOffset="-31459.28">9580 13412 729 0,'0'0'131'16,"0"0"-66"-16,0 0-34 16,-106-14-8-16,72 24-7 15,4 11 9-15,8 3-5 16,4 3-12-16,7 1-2 15,8-2-4-15,3-1 4 0,0-4-6 16,0-5 0 0,12-4-1-16,2-6 1 0,-1-6-3 15,0 0 0-15,1 0 3 16,-2-9-1-16,0-5 3 16,-3-5 1-16,0-6 0 15,-5-3 1-15,2-5 1 16,-1 0-5-16,-2 5 0 15,3 8 2-15,-3 9-2 16,-2 7 0-16,-1 4 3 16,3 0-3-16,3 6-5 15,1 21 5-15,4 12 1 16,1 4 20-16,-2 3 3 16,1-6-8-16,1-1-5 0,3-10-4 15,-1-6-3-15,0-9 4 16,-2-6 3-16,0-6 6 15,0-2 26-15,4 0-18 16,5-17 42-16,6-7-31 16,1-6-8-16,1-5-9 15,-6-7 1-15,-3-5-13 16,-7-5-7-16,-4 2 1 16,-8 11-1-16,-1 9 0 15,0 11-6-15,-5 9 0 16,-4 4 3-16,3 4-1 15,3 2-2-15,3 0 6 16,0 0-1-16,0 0-9 16,0 2-18-16,13 14-2 0,13 4 26 15,8 8 2-15,3 1-6 16,1 6 4-16,-5 4-3 16,-7 4 0-16,-6 1 5 15,-13-3-2-15,-7-4 3 16,0-5 1-16,-3-5 0 15,-9-9 5-15,-3-2-1 16,0-5 8-16,-1-4 7 16,-1-2-12-16,-3-5-7 15,-6 0-1-15,-2-1-89 16,-5-18-155-16</inkml:trace>
  <inkml:trace contextRef="#ctx0" brushRef="#br0" timeOffset="-30529.75">10320 13539 792 0,'0'0'186'16,"0"0"-157"-16,0 0-28 16,0 0 15-16,0 0-16 0,0 0 21 15,116-8 7-15,-59-2-7 16,-5-3-9-16,-10-1-2 15,-12 0-3-15,-9 0-1 16,-11-2 4-16,-7-1-4 16,-3 0-6-16,-10-3-6 15,-20 0 3-15,-10 2 3 16,-7 4 0-16,0 6 4 16,5 5-2-16,11 3 6 15,8 0-7-15,10 1 3 16,8 14 2-16,5 5-5 15,0 5 7-15,20 3 4 16,16-1-3-16,12-4-1 16,8-4 3-16,1-6-10 15,-5-8 1-15,-6-5 2 0,-10 0-1 16,-3-5-3-16,-9-10 8 16,-6-6-5-16,-5-4-1 15,-9-7-2-15,-4-7-3 16,-1-8-12-16,-26-3-3 15,-9 3-3-15,-6 6 8 16,-7 12 8-16,-3 8 10 16,0 14-6-16,-2 7 1 15,5 7 0-15,6 22 1 16,5 14 0-16,7 14 7 0,9 11 6 16,7 12 5-1,12 2 2-15,3 2 5 0,7 1-6 16,19-6-5-16,7-8-7 15,7-11-5-15,3-14 5 16,8-17-2-16,7-17-1 16,9-12 4-16,11-10 2 15,8-21-2-15,1-6 0 16,-13-3-8-16,-15 4 2 16,-18 6-3-16,-18 9-47 15,-13 8-31-15,-10 9-24 16,-13 4-87-16,-23 0-679 15</inkml:trace>
  <inkml:trace contextRef="#ctx0" brushRef="#br0" timeOffset="-29777.76">11009 13133 670 0,'0'0'103'0,"0"0"-40"16,0 0-8-16,-49-72 36 0,45 66-14 16,1 6-13-1,3 0-12-15,0 26-50 0,0 25 12 16,0 20 7-16,0 15 38 15,0-3-21-15,10-5-26 16,3-9 5-16,-1-10-8 16,-1-9-1-16,-5-9-3 15,1-10 0-15,-4-9-5 16,-1-10-1-16,1-7 1 16,-2-5-13-16,2 0-66 15,2 0-19-15,5-17-8 16,3-12-76-16,5-13-221 15</inkml:trace>
  <inkml:trace contextRef="#ctx0" brushRef="#br0" timeOffset="-29463.1">11315 13232 744 0,'0'0'42'15,"0"0"-26"-15,0 0 10 16,-95 65 61-16,45-28-30 15,0 1-13-15,6-3-26 16,12-9 16-16,11-10-20 16,12-7-1-16,9-8-12 15,0-1 7-15,0 0 3 16,15 0-6-16,10 0-3 16,8 0 9-16,0 7-2 0,0 4-5 15,-3 8-2 1,-2 1 1-16,0 3 4 0,-1-1-3 15,-2-6-1-15,-4-2-3 16,-3-3 4-16,-4-5-4 16,-1 0-9-16,-2-6-82 15,0 0-89-15,-3 0-74 16</inkml:trace>
  <inkml:trace contextRef="#ctx0" brushRef="#br0" timeOffset="-29074.14">11378 12759 861 0,'0'0'88'0,"0"0"-51"15,0 0 4-15,0 0-30 16,0 0-11-16,0 0 0 0,40 134 36 16,-15-48 29-16,-2 8-30 15,1 4-4-15,-2-5-17 16,-1-10 7-16,-4-7-20 15,-4-8 3-15,-4-8 2 16,-3-13-3-16,-3-10-3 16,0-10 1-16,-2-12-2 15,2-8-3-15,-1-2-58 16,2-5-73-16,-2 0-140 16</inkml:trace>
  <inkml:trace contextRef="#ctx0" brushRef="#br0" timeOffset="-28159.47">11730 13323 896 0,'0'0'122'0,"0"0"-122"16,0 0 6-16,0 0 2 15,-6 82 20-15,6-47-12 16,11 1 5-16,5-7-15 16,-1-3 5-16,3-10-10 15,-3-4 0-15,-1-5 2 16,-1-4-1-16,1-3 2 16,-2 0 2-16,2 0-3 0,1-11 2 15,-3-8 1-15,2-9-5 16,-3-6-2-16,-2-8-4 15,-2-7 1-15,-1 0-2 16,-1 6-9-16,-2 9 15 16,-2 13 2-16,1 10 4 15,-2 8 5-15,0 3 9 16,3 0-18-16,1 8-2 16,7 17-8-16,1 11 8 15,1 4 4-15,-1 4 8 16,-1-1-7-16,-1-5-3 15,-4-4 1-15,1-6-3 16,-4-4-1-16,-3-4 1 0,0-5 0 16,0-5-1-1,0-4-1-15,0-5 4 0,0-1 1 16,0-3 10-16,0-18 3 16,0-13-16-16,2-9 0 15,10 0-4-15,4 6-3 16,3 10 7-16,3 10 0 15,0 9 0-15,2 8-7 16,-2 0 2-16,-2 5-1 16,-3 13 0-16,-2 3 6 15,-1 0 0-15,-5 2 1 16,-2-3-2-16,0-2 2 0,-2-4-1 16,1-4 1-16,-1-5 1 15,2-2-4-15,8-3 4 16,7 0-2-16,9-1 9 15,8-12-9-15,0-5 0 16,-1 0-1-16,-7 1 1 16,-6 1 0-16,-7-2 0 15,-7-1 2-15,-8 1 1 16,-3-2-2-16,0 0-1 16,0 3-2-16,-8 4 2 15,-1 2 1-15,2 5 4 16,4 6 2-16,3 0 2 15,0 0-9-15,0 22-5 0,0 11 5 16,0 9 4-16,0 3 12 16,0-2-14-16,6-6 8 15,1-5-8-15,-4-7-2 16,0-10 2-16,-3-6-2 16,0-5-1-16,0-3-39 15,0-1-59-15,0-1-160 16,0-17-570-16</inkml:trace>
  <inkml:trace contextRef="#ctx0" brushRef="#br0" timeOffset="-27997.9">12497 13050 744 0,'0'0'235'0,"0"0"-199"16,0 0-36-16,0 0-1 15,0 0-31-15,0 0-87 16,9 56-461-16</inkml:trace>
  <inkml:trace contextRef="#ctx0" brushRef="#br0" timeOffset="-27624.9">12640 13189 772 0,'0'0'186'0,"0"0"-185"15,30 100 8-15,-6-52 14 0,0 1-19 16,-1-2 8-16,-3-5 8 16,-2-12-13-16,-3-7 1 15,-6-10-5-15,-3-7 6 16,-5-4-1-16,1-2-3 15,-1 0 30-15,2 0 16 16,6-10 21-16,1-18-38 16,7-7-14-16,-1-8-2 15,0-12 4-15,0-2-3 16,-3-3-2-16,-1 7-8 16,-4 10 5-16,-1 12 5 0,-2 11-14 15,0 3-5-15,1 5-1 16,-1 4-9-16,-2 2-55 15,3 6-42-15,3 0-65 16,-2 1-135-16</inkml:trace>
  <inkml:trace contextRef="#ctx0" brushRef="#br0" timeOffset="-26883.88">13124 13372 909 0,'0'0'163'0,"0"0"-139"15,0 0-24-15,0 0 18 16,0 0-3-16,91-60-4 16,-80 49-11-16,-5-1 0 15,-4 0 0-15,-2-1-6 16,0 2-10-16,-12 2-5 15,-5 2 10-15,0 6 11 16,0 1 1-16,1 0 0 16,2 17 1-16,1 10 3 15,3 8 6-15,5 4 10 16,3 5 3-16,2-3-4 16,0-3-2-16,17-6-2 0,5-6-1 15,4-8-2-15,-3-6-3 16,3-9-5-16,-2-3 10 15,3 0 1-15,-2-13-8 16,-1-7 0-16,-6-6-3 16,-3-6-4-16,-8-6-1 15,-7-12-2-15,0-6-1 16,0-5-11-16,-10 3-18 16,-7 5-2-16,1 14 25 15,0 12 6-15,2 13-6 16,2 8 9-16,2 4-1 15,1 2 1-15,-2 2 5 16,1 13-5-16,2 3 3 16,4-1-3-16,4-2 1 15,0-2 1-15,0-2 2 0,10-1-4 16,7-3 6-16,7-4-2 16,6-3 2-16,7 0 2 15,4-9 1-15,1-7 3 16,-2 0-3-16,1 3-1 15,-7 3-4-15,-7 6 2 16,-3 4-4-16,-5 2-2 16,-1 17 3-16,-3 8 4 15,-2 6 9-15,-5 4-3 16,-5 3 5-16,-3-2-5 0,0-3-5 16,0-6-8-16,0-5-2 15,-3-5 2-15,-6-2-2 16,-6-1-33-16,-1 1-82 15,-5-6-80-15,-1-5-611 16</inkml:trace>
  <inkml:trace contextRef="#ctx0" brushRef="#br0" timeOffset="-25879.24">13865 13148 105 0,'0'0'764'16,"0"0"-684"-16,0 0-44 15,0 0 13-15,0 0 10 16,0 0-31-16,-39-15-21 15,17 32-6-15,2 5 5 16,6 1 1-16,8-2-5 16,6-1-2-16,0 2 10 15,17-2-8-15,16 3 5 16,8 3-5-16,6-3 4 16,-2 3-4-16,-6-1 0 15,-11 1-2-15,-10-3-2 0,-12-1 0 16,-6 0 1-16,-5-4-5 15,-20-2 5-15,-10-3 1 16,-3-5 26-16,-1-4 1 16,4-4 11-16,9 0-2 15,8-4-9-15,8-12-16 16,10-9-11-16,4-6-2 16,29-1-5-16,15 1-34 15,10 4 10-15,3 4-7 16,-3 2 14-16,-9 5 2 0,-11 4 10 15,-13 4 7-15,-11 3 5 16,-7 4 1-16,-4 0 0 16,0 1-1-16,3 0 0 15,1 15 0-15,1 7 10 16,1 5 8-16,0-1-6 16,-3 2-1-16,-2-3-5 15,-1-2-2-15,-1-5-4 16,-2-5 0-16,0-5-6 15,0-1-48-15,0-7-123 16,-6 0-289-16</inkml:trace>
  <inkml:trace contextRef="#ctx0" brushRef="#br0" timeOffset="-25711.69">14201 13065 947 0,'0'0'136'15,"0"0"-86"-15,0 0 3 16,0 0-15-16,0 0-38 16,0 0-20-16,0 0-66 15,28-4-132-15,-4 8-678 16</inkml:trace>
  <inkml:trace contextRef="#ctx0" brushRef="#br0" timeOffset="-25414.48">14438 12916 868 0,'0'0'146'0,"0"0"-129"16,0 0-8-16,-30 93 32 15,24-25 6-15,3 5-6 16,3 0 3-16,0 1-17 15,9-7-12-15,5-10-7 16,-1-9 15-16,0-13-5 16,1-12-11-16,-2-9-3 15,1-8 2-15,-3-4 0 16,3-2 1-16,0 0-7 0,-1 0-33 16,-2-13-49-1,-1-7-33-15,-9-3-123 0,0-5-377 16</inkml:trace>
  <inkml:trace contextRef="#ctx0" brushRef="#br0" timeOffset="-25238.95">14402 13275 942 0,'0'0'116'15,"0"0"-54"-15,0 0 35 16,0 0-29-16,0 0-59 0,102-42-9 15,-61 34-3-15,5-1-45 16,-8 1-117-16,-13-3-327 16</inkml:trace>
  <inkml:trace contextRef="#ctx0" brushRef="#br0" timeOffset="-24781.18">14687 13260 667 0,'0'0'249'0,"0"0"-235"16,0 0 33-16,0 0 9 16,0 0-9-16,97 73-14 15,-63-66-18-15,1-3-4 16,-2-4-7-16,-5 0 1 16,-4 0-4-16,-7-11 0 0,-3-4 3 15,-2-3-3-15,-6-4-1 16,-2 2 0-16,-1 2 6 15,-3 6-4-15,0 6-2 16,2 5 0-16,-2 1-1 16,0 0-9-16,0 20-11 15,0 17 6-15,-3 19 15 16,-8 12 2-16,-3 6-1 16,-3 2 1-16,-1-6-1 15,1-6-2-15,0-10 2 16,1-11 2-16,2-12-1 15,-2-13 7-15,-1-7 13 0,-1-6 4 16,-3-5 20 0,-7 0 18-16,1-7-16 0,-3-14-18 15,0-9 1-15,-1-3-16 16,3-8-12-16,3 4-3 16,5 5-7-16,10 6-21 15,10 5-46-15,0 1-86 16,19-2-137-16</inkml:trace>
  <inkml:trace contextRef="#ctx0" brushRef="#br0" timeOffset="-24475.32">15338 13449 1188 0,'0'0'85'0,"0"0"-73"15,0 0-2-15,0 0 0 16,0 0-10-16,0 0-38 16,6-14-78-16,-3 9-178 15</inkml:trace>
  <inkml:trace contextRef="#ctx0" brushRef="#br0" timeOffset="-24168.15">15778 13178 1106 0,'0'0'110'0,"0"0"-110"16,0 0-4-16,0 0 4 15,0 0 0-15,0 119 34 16,0-67-9-16,0-4 9 16,-2-9-18-16,2-5-8 15,0-8-7-15,0-10 4 16,0-7-5-16,0-5-6 16,0-2-26-16,0-2-94 15,0 0-106-15,0-18-644 16</inkml:trace>
  <inkml:trace contextRef="#ctx0" brushRef="#br0" timeOffset="-24008.57">15854 12939 983 0,'0'0'72'0,"0"0"-72"16,0 0-1-16,0 0-14 15,0 0-51-15,0 0-178 16</inkml:trace>
  <inkml:trace contextRef="#ctx0" brushRef="#br0" timeOffset="-23530.85">15978 13197 947 0,'0'0'190'16,"0"0"-180"-16,0 0-5 16,0 0-4-16,0 0 0 15,100-54-1-15,-72 69-3 16,-4 12 2-16,-9 6 0 15,-7 2-5-15,-8 1 5 16,0-6 1-16,0-3 0 0,0-9-4 16,-5-8 4-16,2-4 0 15,1-6 5-15,2 0 4 16,0 0 5-16,0-3 5 16,2-16 10-16,16-10-24 15,8-10-5-15,7-4 3 16,5-1-4-16,4 5 1 15,0 9-2-15,-3 12 2 16,-4 12 0-16,-5 6-4 16,-5 12-3-16,-6 21 3 15,-7 9 4-15,-9 2 6 16,-3 5 16-16,0-6-14 16,-15-4 0-16,-3-4-8 0,-4-9-7 15,-5-1-62-15,-1-11-108 16,-8-4-408-16</inkml:trace>
  <inkml:trace contextRef="#ctx0" brushRef="#br0" timeOffset="-21619.15">3635 14876 535 0,'0'0'80'0,"0"0"-38"16,0 0-24 0,0 0 10-16,0 0 47 0,0 0-13 15,-81-24-3-15,81 22-23 16,0 1-12-16,0 1-24 16,0 0-5-16,0 0 0 15,9 0 4-15,8 0 1 16,5 3 3-16,9 3 0 15,10-2 2-15,9-2 0 16,16-2-1-16,8 0-3 16,9 0 4-16,3 0-2 15,2-10-3-15,3-4 3 16,2-3-3-16,1-1 1 0,3 2-1 16,0 1 0-1,5 5 4-15,3-2-3 0,8 0-1 16,11 1 4-16,6-4 0 15,4-2-1-15,3-5-3 16,-5 1-1-16,-4 0 1 16,-4 2 6-16,-6 0-6 15,-8 3 3-15,-4 2-2 16,3 2 1-16,0 2 0 16,7 6-2-16,7 1 0 15,5 3 2-15,5 0-1 16,8 0-2-16,9 4 2 0,0-1 0 15,8-3-1-15,2 0 0 16,-5-4-1-16,2-11 1 16,-3-1-4-16,-2-2 4 15,0 0 0-15,-3-1 5 16,2 2-3-16,2 1-1 16,-2 2-2-16,9 1 4 15,-2 2-8-15,-1 3 1 16,1 3 4-16,-11 2 2 15,-9 2-2-15,-4 1-5 16,-10 0-4-16,-8 0 13 16,-1-3-8-16,-3-1 4 15,0-1-1-15,4-1-1 16,5 2 4-16,5 0-4 16,-3-2 4-16,1 1-5 0,-2 1 3 15,-5 2 0-15,-1 1 10 16,-5-2-10-16,-1 0-3 15,3-1 3-15,1-3 4 16,8 0 3-16,8 1-6 16,3 1 18-16,11 3-7 15,-2 2 4-15,6 0-2 16,-2 0-14-16,-3 0 7 16,4 0-1-16,-3 0 1 15,-5 0-4-15,1 0 1 16,-2 0 1-16,-3 0-4 15,1 0 4-15,-2 0-5 0,-3 0 0 16,5 0 2-16,4 0-2 16,-1 0 3-16,0 3-2 15,0 1 4-15,-4 1-5 16,1 1 2-16,1 0-4 16,-5 1 4-16,-4 0-2 15,-5-1 0-15,-7 1 5 16,-9-1 1-16,-2 4 4 15,-7-2 2-15,-5-1 20 16,-7 0-18-16,-14-3-6 16,-16 1 5-16,-17-3 9 15,-15 1-4-15,-9-1 8 16,-8-1 13-16,-4 0-8 0,-2 1-10 16,-1-2-12-16,0 1 4 15,0-1-5-15,0 0-7 16,0 0-1-16,0 0 0 15,0 0-10-15,-8 0-79 16,-14 0-100-16,-18-8-194 16</inkml:trace>
</inkml:ink>
</file>

<file path=ppt/ink/ink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11-06T06:10:33.931"/>
    </inkml:context>
    <inkml:brush xml:id="br0">
      <inkml:brushProperty name="width" value="0.05292" units="cm"/>
      <inkml:brushProperty name="height" value="0.05292" units="cm"/>
      <inkml:brushProperty name="color" value="#FF0000"/>
    </inkml:brush>
  </inkml:definitions>
  <inkml:trace contextRef="#ctx0" brushRef="#br0">5027 7713 320 0,'0'0'1'0,"0"0"-2"15,-94-6-2-15,71 17-2 16,4 2 5-16,1 0 0 0,6-2 1 16,3-3-1-16,2-2 1 15,4-3 2-15,0 0 13 16,0-3-12-16,3 2-4 15,0-2 0-15,-2 0 8 16,2 0 70-16,-1 0 27 16,-1 0-39-16,1 0-31 15,1 0 15-15,0 0-22 16,0 0-3-16,0 0-1 16,0 0-18-16,0 0-4 15,0 0 1-15,0 0-3 16,0 0 1-16,0 0 7 15,0 0-8-15,0 0-5 16,12 11-3-16,6 7 8 16,4 4 17-16,5 1-11 0,0 1 2 15,3-4 0-15,1-5-4 16,6-6-2-16,8-9 3 16,16-12 7-16,18-24 19 15,24-24-10-15,21-11-19 16,15-12 2-16,10 0 1 15,-6 3-4-15,-13 13 7 16,-17 14 4-16,-20 15 5 16,-26 17-4-16,-18 11-6 15,-18 8-7-15,-17 2-3 16,-6 0 3-16,-7 0 0 16,-1 0 0-16,0 0 0 0,0 0 4 15,0 0 0-15,0 0 2 16,0 0-2-16,0 0 2 15,2-2-5-15,-1 0 2 16,3 2-6-16,2 0-32 16,-1 5-88-16,-5 15-97 15,-5 2-85-15</inkml:trace>
  <inkml:trace contextRef="#ctx0" brushRef="#br0" timeOffset="2540.11">16451 7877 118 0,'0'0'319'16,"0"0"-296"-1,0 0 23-15,0 0-17 0,0 0 8 16,0 0-15-16,0 0 4 16,0 0 16-16,-19-70-22 15,16 62 16-15,-2 1 37 16,3 4-30-16,1 2 1 15,1 1-24-15,0 0-20 16,0 0 0-16,0 5-14 16,10 15 14-16,1 5 0 15,1 5 0-15,-1 2 0 16,-2 0 2-16,0-1-4 16,2-8 4-16,-2-4 1 15,1-8-3-15,3-5 0 0,7-6 8 16,12 0 6-16,18-19 12 15,23-18 0-15,30-19-18 16,28-11 1-16,25-5-6 16,12-2 7-16,4 9 1 15,-4 12-8-15,-18 13 3 16,-28 17-3-16,-32 10-3 16,-38 7 0-16,-27 6-1 15,-16 0 0-15,-8 0 1 16,-1 0 0-16,0 0 3 15,0-1 17-15,0 1 4 16,0-2 12-16,0 0-13 16,0 1-3-16,0 0-11 0,0-1-7 15,0 0-2-15,0 2-1 16,0 0-18-16,0 0-66 16,0 2-106-16,-16 11-129 15</inkml:trace>
  <inkml:trace contextRef="#ctx0" brushRef="#br0" timeOffset="6172.06">5437 9475 631 0,'0'0'11'16,"0"0"6"-16,0 0-12 16,0 0 0-16,0 0-4 15,0 0 2-15,-48-25-1 16,48 25 20-16,0 0 13 16,0 0 6-16,0 0-6 15,0 0-23-15,0 0-12 16,2 3-4-16,11 8 4 15,8 3 0-15,6 2 1 16,6-1 0-16,3-3-1 0,5-5 0 16,3-7 2-1,6 0 9-15,7-10 15 0,4-7 19 16,9-2-14-16,7 1-6 16,3 3-12-16,6 4-9 15,1 5 5-15,-2 6-9 16,0 0 2-16,-3 10-1 15,-4 6-2-15,-7 1 5 16,-4 1-8-16,-1-6 4 16,1-4 0-16,5-3 0 15,4-5 1-15,0 0 3 16,0 0 3-16,-6-2-4 16,-10-7 0-16,-11 3 2 0,-16 4 3 15,-15-1 8 1,-9 3-10-16,-8 0-2 0,1 0-4 15,-1 0 0-15,1 0-2 16,-1 3 2-16,1-3 1 16,-1 0-1-16,-1 0 3 15,2 0-2-15,-2 0 3 16,0 0-1-16,3 0-2 16,1 0-1-16,-1 0-84 15,-3 0-222-15</inkml:trace>
  <inkml:trace contextRef="#ctx0" brushRef="#br0" timeOffset="13997.87">4797 13372 703 0,'0'0'18'0,"0"0"30"16,0 0-13-16,0 0-25 16,0 0 18-16,0 0 5 15,0 0 13-15,-33-14-16 16,33 10 2-16,-3 4-19 16,3 0-3-16,0 0-2 15,0 0-1-15,0-1-1 0,0-3-3 16,0-6 6-16,14-4-8 15,11-4-1-15,8 0 0 16,3 1-2-16,0 10-5 16,-8 7 5-16,-6 5-17 15,-8 20-6-15,-6 9 6 16,-8 9 16-16,-1 0 3 16,-18 0 11-16,-2-11-5 15,6-10 9-15,6-9 6 16,3-9-8-16,5-4-7 15,1 0 10-15,0 0 0 16,0-13 1-16,13-16-17 16,9-9-42-16,11 0-8 15,0 7 24-15,-5 13 22 16,-7 14 0-16,-5 4-5 0,-2 6-16 16,1 17 17-16,-3 4 8 15,1-1 13-15,-1-1 8 16,-1-7-3-16,2-7-3 15,-1-7-1-15,3 0-2 16,3-4 0-16,8 0-12 16,9-4-16-16,2-18-226 15,-1-13-521-15</inkml:trace>
  <inkml:trace contextRef="#ctx0" brushRef="#br0" timeOffset="14234.09">5464 13191 690 0,'0'0'113'16,"0"0"-33"-16,0 0-32 15,0 0 3-15,0 0-17 16,0 0-31-16,79-72-3 15,-37 53-1-15,-4 5-2 16,-3 7-39-16,-13 6-182 16,-14 1-273-16</inkml:trace>
  <inkml:trace contextRef="#ctx0" brushRef="#br0" timeOffset="14395.16">5606 13366 850 0,'0'0'159'15,"0"0"-155"-15,0 0 0 16,0 0 34-16,0 0 60 16,0 0-35-16,52-17-52 15,-18 1-11-15,8 1-61 16,1-1-90-16,-7-5-192 16</inkml:trace>
  <inkml:trace contextRef="#ctx0" brushRef="#br0" timeOffset="14771.02">6347 12783 891 0,'0'0'50'0,"0"0"-50"15,-86 108 0-15,66-60 0 16,11-6 11-16,9-7-6 16,3-5-3-16,27-8 0 15,12-7 4-15,14-12 11 0,12-3 5 16,2-9-21-16,-3-16-1 16,-10-8-9-16,-11-3-12 15,-15-2 21-15,-14 1 7 16,-14 4 15-16,-3-1 3 15,-23 4-6-15,-15 5-9 16,-7 10 13-16,1 8 0 16,3 7-9-16,8 0-9 15,6 12-5-15,9 12-45 16,8 1-147-16,4-3-191 16</inkml:trace>
  <inkml:trace contextRef="#ctx0" brushRef="#br0" timeOffset="15754.1">5013 13902 722 0,'0'0'75'0,"0"0"-17"16,0 0 0-16,0 0-9 15,0 0 4-15,0 0-23 16,-16-13-9-16,23 7-18 16,21-6-2-16,16-7-1 15,16-5 1-15,5-2-1 16,7-1-1-16,4 0 1 16,2 0 0-16,7 2 0 15,1 0 0-15,-1-2-8 16,0 3 5-16,-6 1-3 0,-5 4-1 15,-2 0 4-15,0 1 3 16,4-4 0-16,5-3 3 16,7 0-3-16,3-3 1 15,3-1-1-15,-3 1 0 16,-5 0-3-16,-6 2 3 16,-8 5-1-16,-16 6 1 15,-16 4 0-15,-18 3 2 16,-13 5-4-16,-9 2 2 15,0 0-4-15,0 1 4 0,0-2 0 16,0 2 0-16,0 0-1 16,0 2-16-1,0 5-169-15,-13-7-420 0</inkml:trace>
  <inkml:trace contextRef="#ctx0" brushRef="#br0" timeOffset="16629.32">4973 14274 948 0,'0'0'19'0,"0"0"30"16,0 0-49-16,0 0-37 0,0 0 20 15,0 0 9-15,52 120 8 16,-26-61 61-16,2 3-26 16,2-5-17-16,-3-3-11 15,-2-10-1-15,-7-12-4 16,-3-10-1-16,-8-9-1 16,-2-6 0-16,-5-5 0 15,0-2 9-15,0 0 5 16,-11 0-4-16,-22-9-10 15,-13-10-32-15,-3-2-32 16,1 3 18-16,9 5 27 16,8 11 12-16,1 2-2 0,5 11 1 15,3 13 8-15,5 4 9 16,4-1 9-16,10 2 8 16,3-5-16-16,0-4 13 15,6-4-6-15,10-3 15 16,5-6-6-16,6-4-8 15,4-3-4-15,9 0-4 16,1-10-2-16,3-5-8 16,-6 1-39-16,-2 1-101 15,-8-4-103-15,-6 1-322 16</inkml:trace>
  <inkml:trace contextRef="#ctx0" brushRef="#br0" timeOffset="17043.27">5292 14461 695 0,'0'0'184'0,"0"0"-89"16,0 0-95-16,0 0-4 16,0 0-8-16,0 0 1 15,36 34-3-15,-20 1 9 16,-7-1 4-16,-4-7-2 15,-2-7 3-15,-3-10-2 16,0-9 2-16,0-1 6 0,0 0-2 16,0 0 14-16,0-13 7 15,0-13-11-15,0-14-14 16,10-1-30-16,2 3 9 16,2 8-9-16,2 12 19 15,-1 10 7-15,1 8 3 16,1 0 1-16,5 12 39 15,2 4 12-15,0-1 7 16,-3-2-8-16,-2-5-24 16,-1-3-6-16,-1-5-4 15,3 0-2-15,4 0 0 16,3-6-7-16,7-12-7 16,-1-5-53-16,-3-5-160 0,-6-3-233 15</inkml:trace>
  <inkml:trace contextRef="#ctx0" brushRef="#br0" timeOffset="17387.04">4914 15291 409 0,'0'0'313'16,"0"0"-237"-16,0 0-24 16,0 0 35-16,0 0 0 0,0 0-35 15,-56 19-17-15,58-19-20 16,29-20-15-16,24-15 5 16,36-16-2-16,23-18 3 15,23-11-2-15,9-7 0 16,-7 6 1-16,-14 16 4 15,-25 20-5-15,-27 16 1 16,-28 15-4-16,-18 7-1 16,-18 7-6-16,-9 0-39 15,0 0-66-15,-15 2-104 16,-15 5-49-16</inkml:trace>
  <inkml:trace contextRef="#ctx0" brushRef="#br0" timeOffset="17853.09">5306 15149 262 0,'0'0'833'16,"0"0"-825"-16,0 0-8 15,44 105 0-15,-12-44 11 16,2 3 7-16,-3-3-7 0,-1-6-4 16,-6-11-2-16,-4-13-4 15,-7-13-1-15,-7-10 2 16,-6-6 0-16,0-2 0 16,0 0-1-16,0 0 1 15,-25-5-4-15,-13-9-17 16,-4-1-51-16,2 1 36 15,12 7 20-15,10 7 12 16,5 0 0-16,4 11 0 16,3 9 0-16,1 4 2 15,2 3 28-15,3-3-1 16,0-3 13-16,9-3-11 16,6-7-9-16,3-2-6 15,7-8-2-15,2-1-4 16,9 0 4-16,0-11-7 0,-2-10-5 15,-4-4-40-15,-2-8-65 16,-7-7-127-16,-3-9-208 16</inkml:trace>
  <inkml:trace contextRef="#ctx0" brushRef="#br0" timeOffset="18101.93">5689 15154 753 0,'0'0'217'0,"0"0"-131"16,0 0-56-16,0 0-20 0,0 0-4 16,0 0-2-16,9 109 47 15,9-50 7-15,5-4-37 16,6-8-12-16,1-10 7 16,0-8-9-16,-5-11 0 15,-2-8-1-15,-3-7 1 16,-3-3 0-16,8 0-7 15,-1-12-36-15,-3-12-66 16,-6-6-148-16,-15 1-363 16</inkml:trace>
  <inkml:trace contextRef="#ctx0" brushRef="#br0" timeOffset="18260.91">5758 15418 787 0,'0'0'288'16,"0"0"-201"-1,0 0-20-15,0 0 14 0,0 0-57 16,52-108-24-16,-12 64-2 16,15-6-15-16,2 0-74 15,0-2-103-15,-15-1-373 16</inkml:trace>
  <inkml:trace contextRef="#ctx0" brushRef="#br0" timeOffset="18487.64">6502 14416 1140 0,'0'0'100'0,"0"0"-49"16,0 0-50-16,0 0 4 15,106-86-5-15,-61 61-3 16,6 6-54-16,-11 2-92 16,-9 4-187-16</inkml:trace>
  <inkml:trace contextRef="#ctx0" brushRef="#br0" timeOffset="18666.87">6596 14671 863 0,'0'0'306'0,"0"0"-254"0,0 0 0 16,0 0 34-16,0 0-33 15,0 0-46-15,111-85-7 16,-46 40-56-16,1 0-70 16,-12 0-169-16,-17 4-509 15</inkml:trace>
  <inkml:trace contextRef="#ctx0" brushRef="#br0" timeOffset="18994.18">7321 13995 918 0,'0'0'94'0,"-70"99"-84"0,32-34 14 16,9-6 5-16,17-8 0 15,12-12-14-15,0-10-2 16,22-11-13-16,17-11-1 16,16-7-1-16,8-21-10 15,1-16-64-15,-6-9-46 16,-11-7-12-16,-9 0 73 16,-13-1 61-16,-14 3 60 15,-11 9 15-15,-4 8 15 0,-25 10 40 16,-12 10-48-16,-6 9-54 15,-8 5 2-15,2 5-19 16,6 12-3-16,8 7-8 16,11 1-46-16,9-8-233 15</inkml:trace>
  <inkml:trace contextRef="#ctx0" brushRef="#br0" timeOffset="22872.79">8682 12857 586 0,'0'0'8'0,"0"0"13"16,0 0 20-16,0 0 24 0,0 0 2 15,0 0 7-15,0 0-8 16,0-67-27-16,0 67-39 16,11 10-1-16,8 21-1 15,12 16 2-15,2 19 19 16,4 9 2-16,3-1-5 16,-2-5-11-16,-2-10-2 15,-5-15 1-15,-4-12-4 16,-11-11 1-16,-5-12 4 15,-5-6-1-15,-3 0 5 16,-3-3 19-16,0 0 27 16,3-10-8-16,1-16-22 0,5-13-25 15,-2-11 3-15,1-5-3 16,0-3 0-16,-1-4-1 16,-1 1 0-16,0 3 1 15,0 6 1-15,0 8-1 16,-2 9 1-16,2 11-1 15,-1 11 1-15,-4 8-2 16,1 5-2-16,4 0-58 16,4 2-164-16,6 11 28 15,2-3-78-15</inkml:trace>
  <inkml:trace contextRef="#ctx0" brushRef="#br0" timeOffset="23129.3">9573 12944 780 0,'0'0'138'16,"0"0"-81"-16,0 0-10 15,0 0 51-15,0 0-50 16,0 0-48-16,94-42-2 0,-49 33-11 16,-2 6-90-16,-12 3-110 15,-17 0-112-15</inkml:trace>
  <inkml:trace contextRef="#ctx0" brushRef="#br0" timeOffset="23286.01">9656 13118 852 0,'0'0'80'16,"0"0"-79"-16,0 0 68 16,0 0 79-16,0 0-32 15,0 0-87-15,103-16-24 16,-40 3-5-16,-3-1-67 16,-2-2-116-16,-18 0-225 15</inkml:trace>
  <inkml:trace contextRef="#ctx0" brushRef="#br0" timeOffset="24672.92">10305 12697 840 0,'0'0'25'0,"0"0"-21"15,-73 89-4-15,58-53 6 0,6 0 28 16,7-3 3 0,2-2-10-16,5-3-13 0,16-7 0 15,8-5-5-15,3-4-6 16,3-7 11-16,2-3-13 16,-1-2-1-16,-4-3-2 15,-2-14-8-15,-4-4 4 16,-8-3 6-16,-4-1-5 15,-8 6 8-15,-4 4-3 16,-2 6 8-16,0 7 19 16,0 2 2-16,0 0-29 15,-6 6 0-15,-2 11-6 16,4 5 2-16,4 3 4 16,7-2 0-16,18-4 0 15,10-5 7-15,5-2-4 0,5-7 4 16,0-5-7-16,-6 0 0 15,-9-4-5-15,-8-9 4 16,-11-3 1-16,-10-4 9 16,-1-4-9-16,-12-3-3 15,-16-2-3-15,-4 5 5 16,4 8-4-16,4 8 5 16,9 8-1-16,3 0-6 15,3 4-7-15,5 14 7 16,1 4 7-16,3-2-6 15,0 3 9-15,0-4-5 16,4-3 4-16,7 0-4 0,-1-4 6 16,2-4-4-1,-4-3 1-15,-1-5 2 0,3 0-3 16,3-6 25-16,6-15-11 16,2-5-9-16,10-3-3 15,-1 4 2-15,1 7-2 16,5 8 0-16,-4 4-2 15,0 4 0-15,-4 2 2 16,-8 0 1-16,-5 4 0 16,-6 1 1-16,-5 2-4 15,-1-1-1-15,-3 0 0 16,0-1 1-16,0 2 0 16,0-3 0-16,0 1 2 15,0-3 4-15,0-2 2 16,0 0 11-16,0-8 37 0,0-13-26 15,18-7-29-15,7 0-1 16,4 6-17-16,-1 8 11 16,-4 12 5-16,-3 2-4 15,-2 0-2-15,-2 9-1 16,1 9 8-16,-2-1 11 16,2 2-8-16,-3-1 4 15,0-2-3-15,-6-5-3 16,-2-4 1-16,-4-6-1 15,0-1 4-15,-3 0 11 16,3 0-3-16,-3-4 9 16,0-14-5-16,0-6-17 0,0-5-8 15,-6 1 3-15,-3 6-4 16,2 6-33-16,0 7 7 16,6 8 21-16,-2 1-13 15,-1 6-48-15,4 13 37 16,0 1 26-16,0 1-17 15,19 2-3-15,7 1 18 16,0 1 8-16,-3 1 2 16,-5-3 1-16,-9-3-1 15,-9-7-14-15,0-2 18 16,0-7 31-16,-3-1 62 16,-3-1-27-16,1-2-19 15,4 0-20-15,-1 0 2 0,2 0-6 16,0-5-10-16,0-15-5 15,5-13-8-15,17-8-3 16,5-7-29-16,0-5 25 16,-3-4 5-16,-2-3-8 15,-5 0-14-15,0 4 9 16,0 10 12-16,-4 9-8 16,-1 11 0-16,-4 7-5 15,-5 8 16-15,0 3 2 16,-3 7 0-16,1 1 12 15,1 0-14-15,0 17-26 16,5 13 26-16,-1 8 15 0,1 6-2 16,0 2 1-1,0-4 0-15,-3-5-11 0,1-7-3 16,-4-4 0-16,-1 0 0 16,0-2-51-16,0-2-105 15,-12-6-165-15</inkml:trace>
  <inkml:trace contextRef="#ctx0" brushRef="#br0" timeOffset="24810.76">11606 12686 1111 0,'0'0'67'16,"0"0"-2"-16,0 0-36 16,42-83-8-16,-1 52-11 15,24 2-10-15,10-7-76 16,-8-6-418-16</inkml:trace>
  <inkml:trace contextRef="#ctx0" brushRef="#br0" timeOffset="26345.08">8972 13846 855 0,'0'0'31'0,"0"0"88"15,0 0-119-15,0 0-21 16,11 112 21-16,13-31 96 15,7 7-56-15,1-6-17 16,1-9-14-16,-5-15-3 0,-7-15 0 16,-3-10 1-1,-8-9-3-15,-5-9-1 0,-5-6-3 16,0-5 7-16,0-1-1 16,-26-3-2-16,-14 0-4 15,-15-3-30-15,-6-16-14 16,0-2-31-16,8 4 16 15,12 10 53-15,8 7 6 16,9 10 10-16,1 16-5 16,6 6 0-16,8 1 26 15,6-4 4-15,3-5-20 16,10-3 6-16,17-9 13 0,13-2-9 16,9-9-14-1,10-1 7-15,0-1-3 0,-8-11-15 16,-3-2-2-16,-6 0-55 15,-9-6-100-15,-10-9-100 16,-13-11-366-16</inkml:trace>
  <inkml:trace contextRef="#ctx0" brushRef="#br0" timeOffset="26622.41">9226 14219 687 0,'0'0'283'0,"0"0"-283"16,0 0-21-16,0 0 21 15,94 64 19-15,-62-39 2 0,-1-3 9 16,-1-5-11 0,-3-6-13-16,-9-4 2 0,-5-4 1 15,-7-3-3-15,-4 0 8 16,-2 0 6-16,0-10 39 16,0-17-32-16,0-14-25 15,0-14-1-15,0-11 3 16,0-4 6-16,0 7-10 15,6 12 1-15,-2 20 25 16,1 16-21-16,-1 10-5 16,-4 5-41-16,0 2-144 15,0 10-265-15</inkml:trace>
  <inkml:trace contextRef="#ctx0" brushRef="#br0" timeOffset="26921.51">8976 14770 760 0,'0'0'132'0,"0"0"-121"16,0 0 1-16,0 0 63 15,0 0 26-15,0 0-40 16,40-10-58-16,20-20 5 15,21-11 0-15,18-11 3 16,10-2-2-16,5-2 6 0,-3 6 24 16,-15 12-15-1,-20 9 4-15,-21 15-27 0,-25 8-1 16,-13 6 0-16,-10 0-38 16,-7 0-69-16,0 12-164 15,-19 0-145-15</inkml:trace>
  <inkml:trace contextRef="#ctx0" brushRef="#br0" timeOffset="27349.34">9391 14734 1021 0,'0'0'112'15,"0"0"-112"-15,0 0-22 16,23 107 22-16,-7-49 10 16,3-3 9-16,0-10-17 15,-5-10 3-15,-1-12-3 16,-4-9-2-16,-5-8 2 16,-4-1 0-16,0-5-2 15,-1 1-10-15,-24-1 0 16,-11 0-85-16,-10 0-38 15,2-9-31-15,5-2 50 16,11 5 114-16,9 4 32 16,8 2 66-16,4 3-49 0,-2 16-36 15,8 2 49-15,1 1-18 16,0-2-5-16,6-5 17 16,13-4-14-16,6-3-17 15,8-3 4-15,6-5-11 16,7 0-5-16,-1 0-13 15,-2-7-2-15,-4-7-45 16,-6-7-124-16,-11-6-125 16</inkml:trace>
  <inkml:trace contextRef="#ctx0" brushRef="#br0" timeOffset="27593.12">9631 14709 844 0,'0'0'193'0,"0"0"-155"16,0 0-38-16,0 0 4 16,0 0 5-16,39 99 38 15,-14-49-7-15,0-4-19 16,-1-5-11-16,0-10 1 16,-2-8-1-16,-1-6-9 15,-3-4 2-15,0-5-3 16,-4-4-7-16,-3-4-67 15,-3 0-60-15,-8-2-60 16,0-15-209-16</inkml:trace>
  <inkml:trace contextRef="#ctx0" brushRef="#br0" timeOffset="27728.72">9707 14961 761 0,'0'0'218'0,"0"0"-153"15,0 0-7-15,0 0 31 16,0 0-33-16,77-89-50 15,-32 58-6-15,7 5-1 16,-4-2-103-16,-5-1-201 16</inkml:trace>
  <inkml:trace contextRef="#ctx0" brushRef="#br0" timeOffset="27938.6">10374 14298 694 0,'0'0'450'15,"0"0"-362"-15,0 0-68 16,0 0-10-16,0 0 2 16,89-36-12-16,-47 18-2 15,1 5-88-15,-10 7-133 16,-16 6-162-16</inkml:trace>
  <inkml:trace contextRef="#ctx0" brushRef="#br0" timeOffset="28091.8">10460 14527 820 0,'0'0'183'0,"0"0"-154"0,0 0 76 15,0 0 26-15,0 0-58 16,0 0-64-16,87-41-9 15,-39 20-61-15,-2-4-114 16,-10-1-298-16</inkml:trace>
  <inkml:trace contextRef="#ctx0" brushRef="#br0" timeOffset="28550.3">11342 13822 1010 0,'0'0'94'0,"0"0"-83"16,-79-7-9-16,42 29 6 16,-4 9 14-16,10 9-3 15,12 4-10-15,7 1-2 16,12 2-4-16,0-1-1 15,7-3 4-15,17-7-3 16,6-6-2-16,10-7 10 0,5-4-9 16,7-9 2-1,6-8 3-15,-2-2-7 0,2-4-1 16,-6-18-8-16,-7-7 4 16,-4-7 3-16,-6-7 2 15,-7-4 4-15,-10-3-1 16,-8-2-2-16,-10-2-2 15,0 4-7-15,-13 4 1 16,-7 6 7-16,-6 9 2 16,2 10 4-16,-4 9-3 15,-2 10 5-15,0 2-8 16,-7 8-5-16,-4 21 5 0,-5 10-6 16,1 8-12-1,4-6-149-15,8-13-256 0</inkml:trace>
  <inkml:trace contextRef="#ctx0" brushRef="#br0" timeOffset="41922.18">17150 9613 576 0,'0'0'6'0,"0"0"-5"0,0 0 4 16,0 0-4-16,0 0 3 15,0 0 17-15,0 0 34 16,-13 0-13-16,13 0-11 15,0 0-13-15,4 0 10 16,2-1-5-16,5-1-12 16,6-1-3-16,9 1-5 15,7 1 0-15,4-2-1 16,5 3 3-16,1 0 4 16,-6 0-1-16,-4 0 5 15,-3 0-9-15,-2-1-2 16,-2-2 0-16,-2 0 14 0,3-1-4 15,-2-1-8-15,5 2 5 16,1 1-6-16,2-2-2 16,3 3-2-16,5 0 0 15,1-5 1-15,4 2 0 16,5-3 0-16,3-1 0 16,4-1 0-16,3 1 1 15,-4 0 1-15,-3 0-1 16,-2 1-1-16,-5-1 1 15,-2 1-1-15,-4 0 2 16,0 1-1-16,0 1 0 16,-2 1 2-16,2 0-2 15,-1 0 2-15,4 2-3 0,-1 0 3 16,-1-1-3-16,-1 3 0 16,-2 0 0-16,3 0 2 15,4 0-2-15,5 0 1 16,7 0-1-16,5-1 0 15,4 1-1-15,0 0 1 16,2 0 0-16,1 0 1 16,0 0 0-16,3 0 1 15,-4 0-2-15,-5-2 1 16,-4-2 2-16,-5 0-2 16,-4-4 1-16,-4 2 2 15,-2 2-1-15,-2-4 6 0,-1 1-6 16,1 1 0-16,2-1 4 15,6 3-3-15,1 1-1 16,5 0-2-16,0 2 2 16,-4 1-3-16,-5 0 0 15,1 0 1-15,-4 0-1 16,4 0-1-16,3 4-1 16,2-2 1-16,3 2 1 15,6-4 3-15,1 1-3 16,3-1 0-16,0 0 1 15,-1 0-1-15,-5 0 1 16,-2 0 2-16,-5 0-2 16,-9 0 3-16,-2 0-4 0,0 0 0 15,-1 0 0 1,7 0 1-16,2 5 1 0,5-3-1 16,2 1 3-16,-5 0-4 15,-6 0-5-15,-9-1 5 16,-7 0 0-16,-8 0 0 15,-2 0 1-15,-10 0 4 16,-4-2 1-16,-6 2 3 16,-1-1 0-16,0-1 10 15,0 1 6-15,0-1-9 16,0 0-2-16,0 0 1 16,0 0 3-16,0 0-2 0,2 0-3 15,-1 0 1 1,1 0 0-16,1 0 0 0,0 0-11 15,0 0-2-15,-2 0 0 16,1 0 3-16,-2 0-3 16,0 0-1-16,0 0 1 15,0 0 2-15,0-1-2 16,0 1-1-16,0 0-4 16,0 0-57-16,-11 0-188 15,-16 0-393-15</inkml:trace>
  <inkml:trace contextRef="#ctx0" brushRef="#br0" timeOffset="45289.98">22583 7785 593 0,'0'0'22'0,"0"0"59"15,0 0-45-15,0 0 32 16,0 0 7-16,0 0-17 15,0 0-17-15,0 0-41 16,23-45-24-16,-21 80 24 16,-2 18 20-16,0 16 28 15,0 10 0-15,0 3-18 16,-8-7-15-16,2-11-5 0,3-11-3 16,0-9-3-1,-1-12-4-15,4-9 4 0,-1-11 2 16,-2-7-4-16,3-2 2 15,-2-1 4-15,-7-2 7 16,-7-5 3-16,-10-20-13 16,-9-9-5-16,-3-3-7 15,2 4-11-15,2 9 2 16,0 11 8-16,1 13-2 16,-5 3 2-16,-2 22-1 15,4 12 3-15,7 2 5 16,9 0 1-16,13 0-4 0,7-8 4 15,0-5 2-15,15-3 6 16,7-4 11-16,8-3-1 16,7-7 0-16,2-3-9 15,0-4-1-15,0-2-8 16,-2 0-14-16,-3-1-102 16,-3-24-154-16,-5-8-519 15</inkml:trace>
  <inkml:trace contextRef="#ctx0" brushRef="#br0" timeOffset="45628.64">22884 8003 951 0,'0'0'78'0,"0"0"-78"15,0 0-35-15,-14 92 35 16,6-44 10-16,5-5 19 15,3 0-18-15,0-9-2 16,8-9 4-16,6-5 5 16,0-6-2-16,-1-8 2 15,-4-3-4-15,-2-3 6 16,2 0 16-16,0-12 22 16,3-11-14-16,4-14-17 15,-1-11-8-15,2-14-3 16,0-11-2-16,2 0-14 15,1 6-2-15,-2 19 2 0,-3 17-1 16,-4 15-15-16,-3 15-21 16,-5 1-76-16,-3 10-263 15,0 7-195-15</inkml:trace>
  <inkml:trace contextRef="#ctx0" brushRef="#br0" timeOffset="45949.88">21998 8766 562 0,'0'0'259'0,"0"0"-167"16,0 0-26-16,0 0 17 15,0 0 9-15,0 0-36 16,-6-24-23-16,64 8-33 16,30-3-2-16,25 1 2 15,12 3 4-15,2 1-3 16,-4 3 0-16,-14 2 3 16,-14 1-4-16,-17 6 2 15,-20 1-5-15,-19 1-23 16,-16 0-67-16,-17 0-108 0,-6 0-174 15</inkml:trace>
  <inkml:trace contextRef="#ctx0" brushRef="#br0" timeOffset="46406.97">22550 8799 922 0,'0'0'112'0,"0"0"-112"15,0 0-33-15,-2 101 33 16,-2-48 51-16,-1 2-1 0,2-4-31 16,3-6 0-16,0-8-8 15,0-12-9-15,-1-10 6 16,1-10-5-16,-2-3-1 15,1-2 3-15,-4 0 5 16,-10-3 2-16,-7-17-12 16,-8-13-4-16,-3-5-25 15,4 1-13-15,6 8 10 16,7 13 31-16,5 11-2 16,-2 5 1-16,-2 6-17 15,-4 22 19-15,-1 7 1 16,2 10 37-16,9-1-7 15,8-2-10-15,1-4 12 0,6-7-19 16,12-4 3-16,7-6-3 16,3-5-5-16,-1-6 2 15,3-7-11-15,0-3-43 16,0-7-37-16,2-23-128 16,-3-17-173-16</inkml:trace>
  <inkml:trace contextRef="#ctx0" brushRef="#br0" timeOffset="46650.33">22682 8939 712 0,'0'0'180'0,"0"0"-116"16,0 0-57-16,0 0 32 0,0 0-10 16,0 0-16-16,-8 83 76 15,3-33-39-15,5 3-18 16,0-2-12-16,0-6 3 15,12-9-12-15,3-6-6 16,1-10 1-16,-1-3-3 16,-4-10-3-16,-1-1-13 15,-4-6-70-15,-2 0-43 16,-4-13-85-16,0-17-605 16</inkml:trace>
  <inkml:trace contextRef="#ctx0" brushRef="#br0" timeOffset="46791.83">22583 9188 903 0,'0'0'197'0,"0"0"-135"0,0 0 3 16,0 0 38-16,0 0-8 15,0 0-86-15,123-66-9 16,-64 51-9-16,2 2-40 16,-8-1-97-16,-9-4-221 15</inkml:trace>
  <inkml:trace contextRef="#ctx0" brushRef="#br0" timeOffset="47137.66">23389 8642 963 0,'0'0'116'0,"0"0"-55"16,0 0-20-16,0 0 18 15,0 0-21-15,0 0-38 16,75-53 0-16,-27 45-3 15,3-1 3-15,4 0-2 0,-6 2-6 16,-7 0-13-16,-9 1-26 16,-7 3-6-16,-3 1-58 15,-10 1-124-15,-7 0-187 16</inkml:trace>
  <inkml:trace contextRef="#ctx0" brushRef="#br0" timeOffset="47370.62">23293 8804 881 0,'0'0'185'0,"0"0"-129"0,0 0-8 16,0 0 38-1,0 0-4-15,0 0-56 0,134-26-24 16,-55 16-2-16,1 4 0 15,-11 0-4-15,-14 1-51 16,-16 1-39-16,-12 1-37 16,-12-5-89-16,-15-4-172 15</inkml:trace>
  <inkml:trace contextRef="#ctx0" brushRef="#br0" timeOffset="47647.06">23443 8418 592 0,'0'0'269'16,"0"0"-181"-16,0 0-20 16,0 0 11-16,0 0-30 15,0 0-49-15,-16 8-18 16,16 41 18-16,7 10 24 15,9 4 2-15,4-2-12 16,2-7-5-16,2-4-5 16,-5-8-2-16,1-8 1 15,-6-2-3-15,-3-7-34 16,-4-7-109-16,2-12-156 0</inkml:trace>
  <inkml:trace contextRef="#ctx0" brushRef="#br0" timeOffset="48073.13">24404 8286 901 0,'0'0'34'0,"0"0"-34"16,-116 85 0-16,70-28 38 16,10 6 40-16,10-1-32 15,13-5-36-15,11-5 3 16,2-11-10-16,12-6 7 16,17-5-8-16,10-9 5 15,8-9 0-15,7-12 0 16,1 0 0-16,0-14-7 15,-6-15 3-15,-10-8 1 16,-11-12 2-16,-7-10-4 16,-10-7-2-16,-8-3 3 15,-3 5-3-15,-9 12 4 16,-13 15 32-16,-5 12-4 16,3 10-25-16,6 6-6 15,1 9-1-15,0 9-5 0,-6 28-84 16,0 7-100-16,1 2-153 15</inkml:trace>
  <inkml:trace contextRef="#ctx0" brushRef="#br0" timeOffset="52239.58">19110 11775 769 0,'0'0'9'15,"0"0"25"-15,0 0-18 16,0 0-9-16,0 0-5 16,0 0 29-16,0 0 17 15,-3-22-36-15,3 22-5 16,0 0-7-16,0 3-3 0,0-1-1 16,0 4-6-16,0 4 10 15,6 0 2-15,13 1-2 16,9 1 8-16,6-4 5 15,9-1 6-15,7-3-7 16,5-1 19-16,3-3-13 16,3 0 9-16,0 0-6 15,-1 0-9-15,-2 0 1 16,0 0-7-16,3 0-1 16,5 0-1-16,9 0-1 15,11 0-2-15,12 0 1 16,4 0-1-16,1 3 5 15,-3 2-6-15,-9-1-3 0,-7 4 0 16,-6-1 6-16,-6-1-7 16,-4-2 4-16,-7 2 0 15,-3-2 1-15,-7 0-1 16,-7 0 2-16,-8-2-1 16,-9-2 2-16,-8 1 6 15,-8-1 3-15,-8 0-1 16,-3 0 5-16,0 0 5 15,0 0-12-15,0 0-2 16,0 0-7-16,0 2-27 0,0-1-124 16,0-1-359-1</inkml:trace>
  <inkml:trace contextRef="#ctx0" brushRef="#br0" timeOffset="54055.11">14648 12934 370 0,'0'0'45'15,"0"0"-19"-15,0 0-21 16,0 0-2-16,0 0 43 15,0 0 32-15,0 0-17 16,0-4-58-16,0 4-3 0,2 0-7 16,7 0 6-1,5 4 1-15,6-1 0 0,7 1 3 16,9-2 0-16,11-2 1 16,8 0 7-16,10 0-6 15,8 0 21-15,7-2-10 16,10-6 2-16,1-4 0 15,-1-1 13-15,-2 1-4 16,0-1-6-16,-5 2-2 16,-1-2-6-16,-3 1-4 15,2-1-9-15,4-2 2 16,9 0 5-16,6 0-5 16,13-3 2-16,18-1-4 15,10 0 4-15,17-2 5 0,9 0-9 16,5 2 16-16,2 1-14 15,-10 9 11-15,-11 3-6 16,-13 3-7-16,-21 3 3 16,-16 0-3-16,-12 0-3 15,-12 0 3-15,-9 0 2 16,-1 0-2-16,-7 0 0 16,0 0 1-16,-4 0-3 15,-5 0 6-15,-5 0 2 16,-6 0-5-16,-9-3 19 15,-10 1-1-15,-9-1 7 16,-8 2-7-16,-4-1 6 16,-2 0 11-16,0 2 1 0,0-1-14 15,0-2-8-15,-8-1-10 16,-8 0-5-16,-5-1-3 16,-5 2-16-16,0 3-62 15,-3 0-51-15,1 0-183 16</inkml:trace>
</inkml:ink>
</file>

<file path=ppt/ink/ink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11-06T06:12:59.606"/>
    </inkml:context>
    <inkml:brush xml:id="br0">
      <inkml:brushProperty name="width" value="0.05292" units="cm"/>
      <inkml:brushProperty name="height" value="0.05292" units="cm"/>
      <inkml:brushProperty name="color" value="#FF0000"/>
    </inkml:brush>
  </inkml:definitions>
  <inkml:trace contextRef="#ctx0" brushRef="#br0">4260 8082 642 0,'0'0'113'0,"0"0"-90"15,0 0-16-15,0 0-7 16,0 0 0-16,0 0 1 16,0 0 18-16,-69-24 19 15,69 24-13-15,0 0-4 16,0 0-2-16,0 0-8 16,0 0-8-16,0 0 0 15,0 0-3-15,0 0 0 16,0 0 0-16,0 0 0 15,6 0-5-15,3 0 0 16,6 0 0-16,6 0 6 16,4 0-1-16,5 0 2 15,4 0 1-15,4 0 0 0,-1 0-1 16,5 0-2-16,-2 0 1 16,2 0 1-16,1 0 1 15,5 0 0-15,-2 0-3 16,2 0 1-16,3 0 0 15,-2 0 0-15,2 0 1 16,1 0 1-16,-1 0-1 16,7 0 5-16,0 0 0 15,5 0-3-15,-2 0 1 16,-3-1-5-16,3-3 4 16,-1 0 0-16,-1 1 4 0,1-1-6 15,3 0 1-15,-1 1 2 16,3 0-4-1,2 0 0-15,3 2-1 0,0-1 1 16,0 1 0-16,0 0 0 16,2 1 0-16,-7-3-1 15,0 1 1-15,-1-2-1 16,-3 0 5-16,6 2 1 16,-3-2 2-16,-1 2-3 15,1 0-4-15,1 2 5 16,4-2-5-16,3 2 0 15,1 0 1-15,0 0-1 16,-3 0 0-16,-2 0 0 16,-1 0 2-16,-2 0-2 0,1 0 0 15,-5 0 1 1,0 0 1-16,2 0 0 0,1 0-3 16,6 0 3-16,2 0-3 15,3 0 2-15,-4 0 4 16,2 0-5-16,-2 0 1 15,3-2 1-15,-3-2-1 16,-1 0 1-16,-1 0 6 16,0 1-7-16,4 2 6 15,0-1-3-15,9 2-2 16,-1 0-2-16,8 0 2 16,1 0-3-16,2 0 0 0,1 0 3 15,-2 0-3 1,-5 0-2-16,-4 0-1 0,-1 0 3 15,-4 0 0-15,0 0 1 16,-3 0 4-16,-2-4-2 16,-2 1 2-16,0-3 3 15,1 1 0-15,-2 0-4 16,2-2-3-16,4 1 0 16,3-1 1-16,2-1-2 15,-2 0 0-15,1 1 1 16,-3 1-1-16,-1 2 0 15,-3 1 1-15,-1 2-3 16,-11 1 2-16,4 0 0 16,-10 0 0-16,-4 0 1 15,-7 0 0-15,-1 0-1 0,-6 0 1 16,-2 0 2-16,-1 0 1 16,-4 0 2-16,-1 0-6 15,-3 0 2-15,2 0-2 16,-6 1 1-16,0 2-1 15,-6-3 2-15,-5 2-2 16,-5-2 1-16,-2 1-1 16,-3-1 3-16,0 0 6 15,0 0 6-15,0 0 5 16,0 0 2-16,0 0-19 0,0 0-3 16,0 0-18-1,10-15-47-15,10-13-173 0</inkml:trace>
  <inkml:trace contextRef="#ctx0" brushRef="#br0" timeOffset="3242.6">4206 7036 767 0,'0'0'101'0,"0"0"-71"16,0 0-30-16,0 0-9 16,0 0 9-16,0 0 3 15,0 0 11-15,3-1 15 0,-3 0-8 16,8 1-10-16,5-3-6 15,8 2-4-15,10-1 0 16,11-2-1-16,3 0 3 16,8-2-1-16,1-1-2 15,5 3 0-15,0 0 3 16,-2 2-3-16,-1 2 0 16,3-1 1-16,-3 1-1 15,1 0 1-15,1 0 0 16,2 0 0-16,8 0 0 15,3-2-1-15,3-4 0 16,2-1 6-16,-4-2-4 16,0 0-1-16,-1 3 5 15,2-2-5-15,-2 4 0 16,-2 0 0-16,-3 1-1 0,-3 1 1 16,-1 0 0-16,1 2-1 15,0-3 0-15,-1 1 0 16,1 1 2-16,-2-2 8 15,5 0-2-15,3-2 4 16,5-1-1-16,-1 1 1 16,0-1-5-16,-3 2-4 15,1 0 5-15,2 2-7 16,4 0 4-16,0 0-3 16,0 2 4-16,3 0-4 15,0 0 0-15,2-1-1 16,-2 1 1-16,4-3-1 0,1 0-1 15,0 0 4-15,-1-1 1 16,-1-1-2-16,-4 3-3 16,-4-2-1-16,-4 2 1 15,1 2 3-15,-2 0 0 16,2 0-1-16,1 0-2 16,3 0 2-16,4 0-2 15,3 0 2-15,0 0 0 16,0 1-2-16,-1 0 0 15,-1 1 2-15,0 2 0 16,-7-1-2-16,-5 2 0 0,-9-2 0 16,-2-1-3-1,-3 2 0-15,2-2 3 0,1 0 0 16,1-2 2-16,4 0-2 16,3 0 4-16,-1 0 1 15,4 0-3-15,-2 0 3 16,-1-3-3-16,-8 0 0 15,-6 1-1-15,-3 0 1 16,-5 2-2-16,-1 0 0 16,-4 0 0-16,1 0 0 15,2 0 0-15,4 0 0 16,2 0-1-16,-2 0 1 16,2 0 1-16,-2 0 0 15,2 0-1-15,0 0-1 0,1-2 1 16,0 2 0-1,-1 0 0-15,-2 0 1 0,0 0-1 16,1 0 1-16,0 0-1 16,4 0 0-16,1 0 0 15,5 0 1-15,3 0-1 16,1 0 0-16,0 0 1 16,0 0 2-16,2 0-3 15,1 0 0-15,0 0 1 16,2 0-2-16,2 0-1 15,-4 0 1-15,4 0 2 16,2 0-3-16,3 0 1 16,3 0 1-16,3 0 2 0,-1 0-2 15,2 0 1 1,-4 0 0-16,0 0-1 0,-6 0 0 16,1 0 4-1,0 0-4-15,-2 0 2 0,3 0-3 16,3 0 1-16,-4 0 0 15,2 0-1-15,0 0-2 16,-2 0 2-16,1 0 1 16,1 0-1-16,-4 0 1 15,-4 0 1-15,1 0 1 16,0 0-2-16,-2 0-1 16,0 0 1-16,-1 0 1 0,0 0-1 15,-4 0 2-15,-1 0-2 16,4 0 0-16,0 0 0 15,2 0 0-15,-2 0 0 16,-4 0-2-16,-3 0 2 16,3 0 0-16,0 0 0 15,2 0-2-15,4 0 2 16,0 0 0-16,2 0 0 16,0 0 0-16,1 0 2 15,0 0-2-15,0 0-1 16,0 0 1-16,-1 0 1 15,-1 0 1-15,1 0-2 16,4 0 0-16,-1 0 0 16,2 0 2-16,0 3-2 15,1 0-4-15,2 1 2 0,2 0-1 16,0-2 2-16,1 2 0 16,0-2 1-16,-2 2 0 15,-1-3 0-15,-1 2 0 16,0-2-1-16,-1 1 2 15,-1 0 0-15,1 1-1 16,1 1 0-16,4 2 1 16,0-1-1-16,-3 1-3 15,1-3 3-15,-5-2-2 16,-1 1 2-16,0-2-6 16,0 0 4-16,-4 0 1 15,2 0 1-15,-2 0 0 0,-2 1 1 16,3 1 1-1,-3 1-2-15,0-1 0 0,0 3 0 16,-1 0 1-16,3-3 0 16,2-2-1-16,0 0 0 15,-1 0-1-15,-5 0 0 16,-3 0 1-16,0 0-2 16,2 0 0-16,0 0 2 15,2 0 0-15,-2-2 0 16,7 0 0-16,-3 0 0 15,0 1 1-15,2 1 0 16,-2 0-1-16,3 0 0 16,-1 0 0-16,-2 0 3 0,-3 0-3 15,0 0 0-15,2 0 0 16,-2-1 0-16,0-1 0 16,-1-1 1-16,-6 0-2 15,4 2 2-15,2 1-1 16,3-2 3-16,2 2-3 15,2 0 0-15,0 0 0 16,-3 0 0-16,1 0 1 16,-3 0-1-16,-1 0 1 15,-1 0 1-15,-2 0 0 16,-3 0-2-16,1 0 3 16,5 0 1-16,3 0-4 15,6 0 2-15,0 0 0 0,-1 0-2 16,-3 0 2-16,0 0-6 15,-3 0 5-15,-2 0-1 16,0 0 0-16,1 0 2 16,-4 0-2-16,3 2 1 15,2 1-1-15,-1 3 1 16,5-4-1-16,-1 2 2 16,0-2-2-16,0 2 0 15,1 0 0-15,0-1 2 16,3 0-2-16,-3-1 2 15,-4-1-2-15,-7 0-3 16,-3 1 2-16,-3-1 0 16,0-1 1-16,-4 2 0 15,2-2 1-15,0 2 0 0,1 0 0 16,3 1 0-16,2-2 2 16,4 0-2-16,1 0 0 15,1 1 0-15,0-1 1 16,-5 2-1-16,-3 0 1 15,-4 1 0-15,-1-1 5 16,-2 1-7-16,6-1 5 16,0 0-3-16,3 1-1 15,1-4 2-15,-5 4 1 16,-3-4-4-16,-7 0 6 16,-4 2-6-16,-11-2 0 15,-5 0 2-15,-7 0 2 0,-3 0-1 16,-7 0 13-1,1 0 0-15,2 0-5 0,1 0-1 16,9 0-1-16,5 0-5 16,5 0 2-16,9 0-2 15,1 1-1-15,1 2-2 16,1-2 1-16,-5 2-2 16,-5 0 0-16,-4 1-1 15,-5-2 2-15,-2 1-1 16,0-2 0-16,-1 1 0 15,-2-1 1-15,-3-1 0 16,-5 1-1-16,-2-1 0 16,-2 0 0-16,-2 0 0 0,0 0-1 15,0 0 1 1,0 0-2-16,0 0-11 0,7-10-32 16,-1-26-44-16,-6-25-522 15</inkml:trace>
  <inkml:trace contextRef="#ctx0" brushRef="#br0" timeOffset="4567.99">15985 3803 851 0,'0'0'11'0,"0"0"-5"15,-4-92 10-15,4 69 9 16,0 3-12-16,0 11 49 16,0 6 0-16,0 3 17 15,0 0-37-15,0 1-24 16,0 19-18-16,-2 30-27 16,-3 23 23-16,-1 27 4 0,-4 10 36 15,0-8-31 1,4-13-4-16,1-19-1 0,4-18 0 15,1-19 3-15,0-15-3 16,0-13 0-16,0-5 6 16,0 0-4-16,0 0 1 15,0-6 12-15,-4-13 0 16,0-14 3-16,1-20-18 16,2-17-24-16,1-15 22 15,0-4 1-15,8 2-6 16,8 10-6-16,-3 23 10 15,-1 18 3-15,-6 19 2 16,-4 12 8-16,-1 5-10 16,2 3-9-16,5 30-20 0,5 21 11 15,5 20 18-15,1 10 20 16,3-2-20-16,2-9 1 16,0-13 1-16,2-11 1 15,-1-14-1-15,-1-13 8 16,-7-8-4-16,-3-7 2 15,-6-6-3-15,-4-1 4 16,1 0 14-16,6-23 2 16,2-17 0-16,1-21-21 15,1-14 0-15,-2-4 18 16,-6 2-16-16,3 6 6 16,-4 15 18-16,-1 12-15 15,0 8 5-15,-2 11 0 0,-3 2-20 16,0 7-4-16,0 3-2 15,0 1-3-15,0-2-6 16,0 2-27-16,2 1-21 16,13-2-107-16,6 2-466 15</inkml:trace>
  <inkml:trace contextRef="#ctx0" brushRef="#br0" timeOffset="4931.81">16583 3880 825 0,'0'0'134'0,"0"0"-134"16,0 0-9-16,0 0 6 16,0 0 3-16,0 0 0 15,63-41 0-15,-47 19-9 16,-2-1-29-16,-11 0-50 15,-3 3-13-15,-5 4-94 16,-14 2-14-16,0 10 209 16,2 4 191-16,-2 0-71 15,-2 21-39-15,1 11 3 16,-2 8 15-16,5 7-7 16,4-1-45-16,7-1 12 15,6-4-14-15,0-9-21 16,3-3-8-16,13-6-8 0,3-3 6 15,4-1-14-15,4-7-32 16,4-6-142-16,-1-6-187 16</inkml:trace>
  <inkml:trace contextRef="#ctx0" brushRef="#br0" timeOffset="5353.65">16883 3896 1057 0,'0'0'125'16,"0"0"-125"-16,0 0-18 16,0 0 17-16,0 75 0 0,0-54 1 15,0-4 2-15,6-5 2 16,-2-1-2-16,1-3-1 16,-2-6-1-16,0 0 1 15,2-2 3-15,-2 0 11 16,7-6 2-16,3-15-15 15,4-4-2-15,-1 4-8 16,2 9 5-16,-1 12 0 16,6 0-10-16,7 8-7 15,5 16 5-15,-3-1 10 16,0 3 4-16,-4-5 1 0,-6-5 0 16,-5-6 0-1,-5-8 0-15,-8 0 3 0,-4-2 12 16,0 0 9-16,0 0 16 15,0-10 29-15,2-21-1 16,-2-18-54-16,0-17-14 16,0-6 0-16,0-1-1 15,4 8 1-15,2 7-31 16,9 7-5-16,10 8-80 16,7 4-261-16</inkml:trace>
  <inkml:trace contextRef="#ctx0" brushRef="#br0" timeOffset="6339.85">17583 3328 1008 0,'0'0'79'16,"0"0"-79"-16,-47 104-13 15,28-37 13-15,5 5 14 16,9-2-8-16,5-10-5 15,0-7-2-15,0-7 1 16,0-8-1-16,0-6-20 16,0-6-29-16,0-9-95 15,0-7 10-15,-11-10-34 16,-5 0-20-16,1-20-46 16,0-10 235-16,5-2 131 15,2 1 101-15,5 5-28 16,3 8 26-16,0 6-89 0,0 3-43 15,5-4-33-15,17 1-42 16,15-4-23-16,13 0 0 16,15-2 0-16,4 2 0 15,-2 4-1-15,-5 2 0 16,-15 3-5-16,-18 5 0 16,-15 2-24-16,-11 0-5 15,-3 0 13-15,0 3 5 16,-7 13 10-16,-16 12-1 15,-8 11 8-15,1-2 42 16,2-1-27-16,16-9-14 16,9-7 4-16,3-6-5 0,9-4 0 15,19-3 0-15,8-4 11 16,8-3 2-16,3 0-6 16,-3-10-1-16,-5-11-2 15,-7-1 5-15,-11-4 1 16,-8-7 8-16,-11-5-14 15,-2-2-2-15,-3 1-2 16,-14 3 7-16,1 12 11 16,3 12 14-16,4 4-19 15,4 6-4-15,3 2-9 16,2 0 0-16,0 0-6 16,0 0-7-16,0 10-7 15,0 5 3-15,4 4 8 0,5-2-31 16,4-7 5-1,-3-4 11-15,1-4 7 0,0-2 17 16,3 0 0-16,7-10 17 16,7-4 1-16,5-5-12 15,4 4-3-15,1 4 1 16,-5 5-4-16,-6 6-2 16,-4 0 0-16,-3 3-6 15,-5 11-3-15,-5 2 0 16,-3 4 10-16,-2-4-2 15,-5 1 3-15,0-2 0 16,0-1-4-16,-2-1-14 0,-8-2-4 16,3-4 3-16,4-4-23 15,3-3 36-15,9-20 6 16,18-13 0-16,13-4-17 16,6 4 17-16,2 13 16 15,-4 10 6-15,-6 10-1 16,-10 2-9-16,-5 18 1 15,-10 4 0-15,-4 1-9 16,-5 0 9-16,-4 0-4 16,0-2-7-16,-3 2-2 15,-14-4-34-15,-7-10-92 16,-3-11-281-16</inkml:trace>
  <inkml:trace contextRef="#ctx0" brushRef="#br0" timeOffset="6546.11">18803 3269 969 0,'0'0'48'16,"0"0"-48"-16,0 0 0 16,33 75 31-16,-28-50 6 15,-4 1-16-15,1-2-13 16,-2 1-4-16,0 1-4 15,1-8-42-15,14-10-232 16,14-8-515-16</inkml:trace>
  <inkml:trace contextRef="#ctx0" brushRef="#br0" timeOffset="6761.88">19145 3420 707 0,'0'0'470'0,"0"0"-470"15,0 0-2-15,-106 82 2 16,73-48 0-16,15-2 0 15,14 1-7-15,4 0 5 16,15-1 2-16,15 3 6 16,-1 1-6-16,-2-4 1 15,-12-5-2-15,-13-2-3 16,-2-4-8-16,-36 0 12 16,-22 1 54-16,-18-3-19 15,-9-5-35-15,8-14-34 0,22-8-374 16</inkml:trace>
  <inkml:trace contextRef="#ctx0" brushRef="#br0" timeOffset="7125.11">19974 2845 1222 0,'0'0'9'15,"0"0"-9"-15,0 0-22 16,-19 115 22-16,-8-26-4 16,-5 6 8-16,0-4-3 15,5-7-1-15,5-8-3 16,2-5 3-16,6-8 0 16,5-7-16-16,4-9-102 0,5-16-142 15,0-16-216 1</inkml:trace>
  <inkml:trace contextRef="#ctx0" brushRef="#br0" timeOffset="7478.18">20341 3467 636 0,'0'0'368'0,"-113"53"-343"16,48-14-21-16,12-7-4 15,17-6 1-15,14-5-2 0,13-8 1 16,6-1-6-16,3-4 6 16,2-1-1-16,21-3-27 15,12-4-21-15,10-11 6 16,7-18 20-16,-2-6 18 16,-8 1 5-16,-15 7 16 15,-13 13 65-15,-11 11 24 16,-3 3-50-16,0 7-55 15,0 21-8-15,0 7 8 16,0 8 38-16,0-5-20 16,0-5-17-16,0-3-1 15,0-4 0-15,0-3-4 16,8-4-91-16,7-10-138 16,6-9-293-16</inkml:trace>
  <inkml:trace contextRef="#ctx0" brushRef="#br0" timeOffset="7870.42">20734 3485 1143 0,'0'0'56'15,"0"0"-56"-15,0 0-17 16,0 0 17-16,0 92 0 16,0-67 0-16,2-4 1 15,2-5-1-15,-3-3 1 16,2-1 0-16,2-3-2 15,-1-6 1-15,1-3-15 16,8 0 1-16,7-22 14 0,6-6 3 16,8 0 0-16,-2 7-3 15,-8 10 6-15,-2 8 3 16,-4 3-9-16,5 1 0 16,-1 14 0-16,2 7 0 15,-2-2 1-15,1 0 5 16,-6-7 2-16,-3-3 6 15,-6-6 2-15,-2-2 0 16,-5-2 1-16,2 0 0 16,-2 0 10-16,6-25 9 15,7-15-19-15,10-19-17 16,7-9-24-16,7 6-63 16,5 16-83-16,-10 20-76 0,-8 16-210 15</inkml:trace>
  <inkml:trace contextRef="#ctx0" brushRef="#br0" timeOffset="8206.07">21429 3849 1028 0,'0'0'226'0,"0"0"-201"15,96-70-12-15,-52 23-10 16,3-11-2-16,-7-12 2 15,-6-7-3-15,-4 7-7 16,-9 11 6-16,-5 20 1 16,-10 18-3-16,-4 13-7 0,-2 8-18 15,0 4-29-15,0 17 28 16,-8 15 22-16,1 12 7 16,6 14 0-16,1 8 1 15,6 5 7-15,17 0-5 16,3-8 0-16,-3-9-2 15,-9-9 0-15,-9-12 1 16,-5-10 17-16,-23-5 7 16,-22-7 1-16,-19-8-22 15,-30-7-5-15,-30-30-348 16</inkml:trace>
  <inkml:trace contextRef="#ctx0" brushRef="#br0" timeOffset="9045.12">16360 4823 762 0,'0'0'328'15,"0"0"-269"-15,0 0-56 16,0 0-3-16,0 0 0 16,0 0 8-16,-5 0-8 15,5 0 11-15,12 0 2 16,9 0-7-16,25-7-1 16,24-6-4-16,32-5-2 15,36-6 1-15,25-5-1 16,28-3 0-16,12 1 0 15,7 3 2-15,3 1 5 0,-3 3-6 16,2 1-4 0,-2 4 4-16,1 2 2 0,4 3 3 15,0 3-4-15,2-1-1 16,2 2-10-16,-1-4-1 16,1 4 6-16,-2-2 4 15,-3 6 1-15,-3 2 15 16,-6 1-6-16,-6-3 1 15,-12-2-8-15,-13-4 11 16,-19-2-7-16,-30-2 2 16,-27 5 11-16,-39 4 19 15,-27 3-6-15,-19 4-7 16,-12 0-6-16,-1 0-11 16,0 0 9-16,0 0-8 15,0 0-4-15,0 0-5 0,0 0 0 16,0 0-5-1,0 0-36-15,-10 0-40 0,-18 0-75 16,-25-3-168-16</inkml:trace>
  <inkml:trace contextRef="#ctx0" brushRef="#br0" timeOffset="10801.03">21235 5616 850 0,'0'0'95'0,"0"0"-72"15,0 0-23-15,0 0 0 16,0 0-4-16,0 0 1 16,3-18-13-16,-3 18-8 15,0 9 4-15,0 12 9 0,0 7 11 16,-3 9 8-16,-4 10 14 15,-2 12 8-15,0 8-18 16,-3 2-3 0,1 2-6-16,4-2 39 0,1-1-12 15,0 3-17-15,2 3 10 16,2 1-7-16,-1-4-10 16,2-2 13-16,-2-8-12 15,-2-6 6-15,-4-2-8 16,-3-4 0-16,1-4-4 15,0-1 1-15,4-6-2 16,2-2 2-16,2-6-2 0,3-5 2 16,0-5-1-16,0-5 2 15,0-10-3-15,0-2 0 16,0-3 0-16,0 0 7 16,0 0-3-16,0 0 4 15,0 0-2-15,0 0-2 16,0 0-4-16,0-4-11 15,0-11-44-15,12-6-71 16,-2-2-99-16,-1-2-337 16</inkml:trace>
  <inkml:trace contextRef="#ctx0" brushRef="#br0" timeOffset="13749.11">4199 8061 390 0,'0'0'145'0,"0"0"-145"0,0 0-8 15,0 0-44-15,0 0 37 16,0 0 15-16,19 0 15 16,-16 0 12-16,1 0-16 15,7 2 8-15,1-1 2 16,6 1-8-16,3 0 3 16,6 0 13-16,1 0 18 15,8-2-16-15,1 0 1 16,5 0-5-16,-2 0-4 15,3 0-7-15,1 0-11 16,-1 0 1-16,0 0 2 16,5 0-2-16,0 0 6 0,0-2-5 15,0-4 4-15,6 2-6 16,-1 0 21-16,10-3 1 16,3 1 12-16,-2-2-6 15,2 2-4-15,-8 1-22 16,-4 0-7-16,-6 4 2 15,-1-1-2-15,-2 2-3 16,3-1 3-16,-2-1 0 16,2 2 0-16,0-2 1 15,2 2-1-15,4 0 2 16,6-2 4-16,1 0 7 16,3 0-12-16,0-2 7 15,-1 2 0-15,-5 0-1 0,-4-1 2 16,1 2-7-1,2-1-1-15,1-3-1 0,5 3 1 16,1-3-1-16,2 0 1 16,11-2-3-16,4-2 2 15,5 0 0-15,4-2 0 16,-1 5 1-16,-7 2-1 16,-6 2 0-16,-10 2 1 15,-9 0-1-15,-7 0 0 16,-5 4 0-16,0 4-3 15,-2 0 3-15,6-2 3 16,5-1-3-16,7 1 0 0,8-3 0 16,-1-2 4-1,-3-1-4-15,-6 0-1 0,-5 0-3 16,-5 0 3-16,-3 0 1 16,-1 0 2-16,1 0-2 15,1-1-1-15,2-4 1 16,9 0 2-16,5 1-1 15,1-2 0-15,5-2 2 16,-5 6-1-16,-2-2 3 16,-8 4 1-16,-9 0-5 15,-8 0-1-15,-1 0 1 16,1 0-1-16,4 0 3 16,6 0-1-16,7 0 2 0,7 0 5 15,5 0-4 1,1 0 4-16,2 0-7 0,2-2 5 15,2-3-5-15,-4-2-1 16,-3-2 6-16,-7 3-3 16,-5-4-1-16,-3 3-3 15,-2 2 1-15,-3-1-1 16,5 0 1-16,1 4 2 16,-1-2 1-16,3 4-3 15,-2-2 1-15,1 1 0 16,0 1-2-16,2-3 0 15,-4 3 0-15,-3 0-3 0,-4 0 4 16,-4 0-1-16,-1 0 0 16,-3 0-3-16,1 0 2 15,1 0 0-15,4 3 1 16,2 0 0-16,3 0 0 16,3 0 0-16,2-1 0 15,2 1 1-15,3-2-1 16,-2 1 1-16,-1 0 0 15,-5 2 0-15,0-1-1 16,-4 2-1-16,-2-1-1 16,-6 0 3-16,-5 0-1 15,-8-4 1-15,-3 2-1 16,-4-2 1-16,1 0-1 16,2 0 0-16,1 0 1 15,5 0 2-15,3 0-3 0,2 1 0 16,0 2 0-1,1-2-1-15,-3 2-3 0,0 0 4 16,-5 0 2-16,-2 0-2 16,-2 1-5-16,-7-1 4 15,-4-2 1-15,1 1 0 16,-4-2 3-16,2 0 0 16,4 3-1-16,1-2 2 15,5 1-3-15,3 2-1 16,5-2 3-16,-1 0-2 15,-4 1 1-15,-6-2-2 16,-6 1 2-16,-5-1-2 0,-4-1 0 16,0 0 3-1,0 0-1-15,0 0 1 0,0 0-3 16,0 0 0-16,0 0-17 16,0 0-42-16,1 0-95 15,4-23-420-15</inkml:trace>
  <inkml:trace contextRef="#ctx0" brushRef="#br0" timeOffset="28354.01">12592 10776 61 0,'0'0'582'15,"0"0"-539"-15,0 0-11 16,0 0-8-16,0 0 12 16,0 0-14-16,0 0-4 15,6 0 3-15,2 0-1 0,7 0-19 16,4 0-1-16,4 0 5 15,8 0 3-15,2 0 5 16,4 0 4-16,0 0-11 16,4 0 2-16,6 0 6 15,4-4-5-15,7-1 0 16,6-6 12-16,4-2 0 16,1-4-5-16,0 1 2 15,1-1-6-15,5-1-2 16,1 0-2-16,4 2-7 15,-2 0 3-15,3 3 7 0,-4 4-6 16,2 2-3-16,-4 1 0 16,-2 2-2-16,-10 0 2 15,-8 4-8-15,-4 0 8 16,2 0-2-16,7 0 0 16,6 0-3-16,1 0 3 15,0 0 1-15,-6 0-1 16,-10 0 0-16,-14 0 3 15,-11 0-1-15,-12 0 2 16,-8 0-3-16,-3 0 1 16,-3 0 9-16,0 0-11 15,0 0 2-15,0 0-2 16,0 10-41-16,0 8-174 0,0-7-355 16</inkml:trace>
  <inkml:trace contextRef="#ctx0" brushRef="#br0" timeOffset="29403.23">16410 10732 877 0,'0'0'16'16,"0"0"-16"-16,0 0 0 16,0 0 1-16,0 0 18 15,0 0-6-15,0 0 1 16,-33-2-3-16,33 2 6 0,0 0-13 16,2 0 7-16,13 0-7 15,9 0-1-15,12 0-2 16,5 0 0-16,7 1-1 15,4 0 4-15,0 1-6 16,2 2 4-16,1-1-4 16,5-1 4-16,1-1 0 15,3 1-2-15,2-2 3 16,4 1 0-16,2 1-2 16,4 0-1-16,3 0 0 15,1 2 2-15,0-2 3 16,-5 1-3-16,-4-1-2 15,-6-1 1-15,-8-1-1 0,-14 2 13 16,-10-2-8-16,-13 0 10 16,-10 0-5-16,-3 0 6 15,-5 0 6-15,-2 0 2 16,0 0-8-16,0 0 4 16,0 0-7-16,0 0-13 15,0 0 0-15,1 4-3 16,2 7-44-16,3 6-141 15,0-2-49-15</inkml:trace>
  <inkml:trace contextRef="#ctx0" brushRef="#br0" timeOffset="30242.96">19673 10768 733 0,'0'0'227'0,"0"0"-219"16,0 0-7-16,0 0 0 15,0 0 7-15,0 0-2 16,-12-17-1-16,12 17-5 0,15 0 0 15,13 0 1-15,13 0-1 16,14 0 0-16,11 0 3 16,12 0-2-16,17-1 7 15,14-2-6-15,12 0-1 16,7 2-1-16,4 1-3 16,-3-2 3-16,-8 2-6 15,-14 0 12-15,-19 0-6 16,-21 0 23-16,-21 0 4 15,-16 0 2-15,-15 0 2 16,-9-1-10-16,-3 1 0 16,-3 0 5-16,0 0 5 15,0 0-14-15,0 0-16 0,0 0-1 16,-3 0-19-16,-17 0-66 16,-17 0-142-16,-18 0-472 15</inkml:trace>
  <inkml:trace contextRef="#ctx0" brushRef="#br0" timeOffset="31726.91">4154 11840 928 0,'0'0'21'0,"0"0"-11"15,0 0-10-15,0 0 9 16,0 0-4-16,0 0 0 0,0-8-5 15,0 8-7-15,21 0 2 16,21 0 5-16,23 0 37 16,22 0-13-16,17 0-14 15,17 0-4-15,10 0-3 16,4 0-1-16,-4 0 4 16,-10-3-5-16,-18-3 5 15,-18-2 0-15,-24 1 22 16,-15 0-3-16,-22 1 2 15,-11 3-7-15,-10 0-6 16,-3 1-3-16,0 2 2 16,0 0 1-16,0 0-11 15,0 0-3-15,0 0-3 16,5 0-52-16,3 16-169 0,3-1-54 16</inkml:trace>
  <inkml:trace contextRef="#ctx0" brushRef="#br0" timeOffset="33850.99">7063 11903 718 0,'0'0'0'0,"0"0"-4"15,0 0-51-15,0 0 18 16,0 0 36-16,0 0 2 16,62-3 0-16,-46 3 1 15,-1 0 9-15,10 0 24 16,7 0-4-16,6 0 1 0,7 0-9 16,9 0-5-16,1 0-2 15,0 0-10-15,3 0-6 16,2 6 4-16,0-1-3 15,-2 2 1-15,-2-3-2 16,-2 0 0-16,-3-4-4 16,4 0 4-16,8 0 1 15,7-1 0-15,10-8 0 16,4 2-1-16,7 4 0 16,1 0 0-16,1 3 5 15,-4 0-5-15,-6 0 0 16,-6 0-2-16,-2-2 0 0,2-2 2 15,1-3 0 1,2 0 0-16,1 0 0 0,1-3-2 16,2 4 2-16,2 2 0 15,-1-1 1-15,0 4 0 16,-1 0 1-16,-3-1-2 16,-6 1-3-16,-6-1 3 15,-6 1 0-15,-5-1 3 16,-4 2 1-16,2-1 7 15,5 1-3-15,2 0-4 16,1 0-3-16,3 0 0 16,-1 0-1-16,1 0 3 15,1 1-6-15,-2 1 6 0,-3-2-2 16,-3 0-1-16,-7 0 3 16,1 0 7-16,-3 3 9 15,-2 0-8-15,5-1 7 16,1 1-7-16,3 1-4 15,3-3-3-15,4 0 0 16,0 1-1-16,4 0-3 16,4-2 0-16,-1 2 2 15,-4-2-1-15,-3 4-1 16,-7 2 1-16,-3-1 1 16,0 3-2-16,-3-4 0 15,4 0 0-15,-3-1 1 16,1-3 1-16,-3 0-2 0,1 0 1 15,-2 0 1-15,3-9 2 16,1 1-2-16,2 1 9 16,2 0-5-16,-1 2 4 15,3 1-10-15,-2 3 6 16,7 1-4-16,0 0-2 16,-3 0-1-16,-2 0 1 15,-6 0 0-15,-3 0 0 16,-2 0-3-16,0-1 3 15,0-1 1-15,3 2-1 16,2-2 0-16,1 2 1 16,2 0 2-16,0 0-3 15,-6 0-3-15,-1 0 3 0,-4 0 1 16,-4-1 1-16,-4 1-2 16,-9-2 1-1,-5 0 9-15,-7 0 11 0,-3 1 6 16,-3-2 9-16,2 1-3 15,1 1-26-15,2 0-4 16,2 1-3-16,1 0 0 16,4 0-1-16,-5 0 1 15,0 0 0-15,-5 0 3 16,-3 0-3-16,1 0 0 16,-3 0 2-16,1 0 0 15,5 0-1-15,3 2 1 16,5 0 1-16,3-2 0 0,-2 0 1 15,-2 0-2 1,-5 0 4-16,-5 0 1 0,-5 0 0 16,-5 0-4-16,-1 0-1 15,0 0-3-15,0 0 1 16,-10-9-61-16,-19-14-426 16</inkml:trace>
  <inkml:trace contextRef="#ctx0" brushRef="#br0" timeOffset="43896.52">5064 14888 389 0,'0'0'59'0,"0"0"-20"16,-13-76 2-16,7 50 31 0,1-4-40 15,2 3-22-15,0 2 18 16,3 4 24-16,0 2-32 16,-2 5-4-16,0 4 31 15,0 3-19-15,-2 3-17 16,1 1 10-16,-2 1-14 16,2 2-6-16,2 0 6 15,1 0 3-15,-2 0-10 16,1 2-1-16,-2 22-10 15,0 17 11-15,3 20 3 16,0 16 27-16,0 9 0 16,3 7-15-16,7-5-9 15,1-7-2-15,-1-6 1 0,-2-9-2 16,1-5-3-16,1-4 8 16,-1-6-5-16,-3-4 1 15,0-4-2-15,0-4-1 16,-2-3 0-16,-2-4 0 15,-1-2-1-15,2-3 1 16,-3 0-3-16,0 1 2 16,0-4 0-16,0-1 2 15,0-1-2-15,-3 0 1 16,-5 2 1-16,-3-2-2 16,3-6 6-16,4-4-6 15,2-6 2-15,2-5-2 0,0-1 1 16,0 0 2-16,0 0-1 15,0 1-4-15,8-1 4 16,14 0 2-16,8 0-1 16,15 0-1-16,7 0-1 15,9 0-1-15,8-4 4 16,9 0-5-16,10-1 3 16,9 3-4-16,8 2 4 15,-3 0-4-15,4 0 3 16,-9 4-1-16,-5 6 0 15,-2 1 0-15,-2 0 0 16,2 1 2-16,-1-4 0 16,-4-2 0-16,-2-2-4 15,-8-2 2-15,-9-1 0 0,-11 0 22 16,-13-1-6-16,-14 0-9 16,-10 0-3-16,-10 0 13 15,-5 0-11-15,-3 0-6 16,-3-12-4-16,-26-19-216 15</inkml:trace>
  <inkml:trace contextRef="#ctx0" brushRef="#br0" timeOffset="44686.92">5055 15985 378 0,'0'0'169'15,"0"0"-169"-15,0 0 0 0,0 0 0 16,0 0 0-1,0 0 1-15,-39-10 66 0,39 10 36 16,-1 0-41-16,1 0-15 16,0 0 12-16,0 0-14 15,0 0-29-15,0 0-12 16,-5 5-4-16,-2 4 0 16,-8 8-3-16,-9 7 7 15,-4 8-4-15,-8 12 6 16,-4 11 4-16,-6 13 25 15,-4 11 17-15,1 5-28 16,1-4-3-16,5-9-10 16,4-8-3-16,2-7 4 15,2-6 8-15,4-6-4 0,1-7-12 16,6-12 9-16,4-5-1 16,3-3-8-16,2-3-2 15,3-2-2-15,5-6 1 16,1 0-1-16,5-2 1 15,1-4-1-15,0 0-30 16,0 0-45-16,0 0-40 16,0-13-98-16</inkml:trace>
  <inkml:trace contextRef="#ctx0" brushRef="#br0" timeOffset="45508.97">5910 15047 664 0,'0'0'127'15,"0"0"-85"-15,-55-75-1 0,34 49 9 16,-3 1 3-16,2 3-4 16,4 9-5-16,4 4 21 15,4 8-37-15,-8 1-20 16,0 7-6-16,-12 22-2 16,-7 15 0-16,0 9 0 15,2 6-1-15,7-2 2 16,10-5-1-16,9-9 0 15,9-9-3-15,0-9 1 16,6-9 0-16,18-3-3 16,13-5 2-16,11-1-9 15,12-1-19-15,2-2-33 0,-1 4 18 16,-4 6-24-16,-15 6 8 16,-6 6 34-16,-14 6 22 15,-11 3-4-15,-11 5 10 16,0-2 4-16,-6-1 52 15,-8-9-45-15,-2-4 32 16,-2-4 6-16,-5-5 24 16,-6-1-15-16,-7-4-17 15,-9-5-3-15,-6-2-25 16,-5-3 5-16,-4 0-8 16,0-16-5-16,4-5-5 15,8 2-42-15,5 2-118 16,13 6-200-16</inkml:trace>
  <inkml:trace contextRef="#ctx0" brushRef="#br0" timeOffset="47045.84">7699 14954 489 0,'0'0'69'0,"0"0"39"16,0 0-63-16,3-82-40 15,3 68 16-15,1 0-3 16,-1 3 3-16,-3 1-1 0,0 3 26 16,-3 3 8-16,0 3 14 15,0 1-35-15,0 0-14 16,0 0-19-16,0 0-7 15,0 0 5-15,0 0 0 16,0 0-1-16,0 0 2 16,0 3-2-16,0 17-6 15,0 20 5-15,0 15 4 16,0 10 22-16,2 4-2 16,0-1-7-16,5-1-8 15,3-3 3-15,-1-3 4 16,5-5-7-16,0-3-1 0,0-6 0 15,2-3-2 1,-1-1 1-16,-2 2-2 0,-2-1 1 16,2-3-2-16,-5-1 2 15,-1-2-1-15,-1-1 1 16,-1-1-2-16,-1-4 0 16,-4 3 0-16,0 3 0 15,0 0 2-15,0 1-1 16,-7-4-1-16,-1-4 0 15,1-5 0-15,-1-9-1 16,0-3-1-16,3-6-2 16,0-6 1-16,5 0 3 15,0-2 0-15,0 0 0 0,0 0 11 16,0 0-4-16,0 0-3 16,0 0-4-16,5 0-24 15,4 0 2-15,6 0 21 16,1 0-7-16,6 0 7 15,7 0 1-15,8 0 0 16,8 0 0-16,6-2 0 16,6-8 1-16,4-2-1 15,3 1 0-15,7 0 0 16,-2-1 2-16,3 2-2 16,2-2 0-16,-1 1 5 15,-1 0 6-15,1 1 4 0,-3 4-2 16,0 0 2-1,-1 3-10-15,1 2-1 0,-4 1-4 16,-4 0 0-16,-1 0 4 16,-10 0-4-16,-6 6-6 15,-5-2 6-15,-13-1 2 16,-8 0 0-16,-8-3-2 16,-6 0 3-16,-5 0 7 15,0 0 5-15,0 0-2 16,0 0 1-16,0-8-14 15,0-14-46-15,-8-11-171 16,-11-5-359-16</inkml:trace>
  <inkml:trace contextRef="#ctx0" brushRef="#br0" timeOffset="47716.17">8816 14866 969 0,'0'0'61'0,"0"0"-39"16,0 0-15-16,0 0-7 0,-106-17-11 15,69 40 0-15,1 3 11 16,11 3-6-16,4-1-1 15,10-1 5-15,10-4 0 16,1-1 0-16,4-2 2 16,22-1 3-16,8 1 0 15,5-2 2-15,7 5-5 16,-1 4-3-16,-5 5-2 16,-8 4-8-16,-10 0 9 15,-16 1-4-15,-6-6-9 16,0-5 17-16,-21-4 6 15,-6-9 17-15,-6-1 50 0,-5-7-18 16,-1-5-16-16,1 0-9 16,1-11-14-16,0-14-16 15,10-9-47-15,8-9-201 16,11-1-500-16</inkml:trace>
  <inkml:trace contextRef="#ctx0" brushRef="#br0" timeOffset="48036.03">8848 14469 936 0,'0'0'68'0,"0"0"-39"15,0 0-22-15,0 0-7 16,0 0-1-16,0 0 0 16,4 51 1-16,9-9 28 15,5 5 4-15,3 2-16 16,-1 4-16-16,-4 4 0 15,-6-3-165-15,-10-6-475 0</inkml:trace>
  <inkml:trace contextRef="#ctx0" brushRef="#br0" timeOffset="48938.34">7851 16136 580 0,'0'0'225'16,"0"0"-200"-16,0 0-25 16,0 0 0-16,0 0 5 15,0 0-1-15,-36 2 3 16,32 0 8-16,-5 0 2 16,0 2 21-16,-5 4 0 15,-5 9-15-15,-8 9 3 16,-9 11-1-16,-7 13-11 0,-8 8 16 15,-2 5-17 1,2 0 21-16,0 0-2 0,4-4 0 16,5-6-4-16,4-3-6 15,7-6-15-15,7-8-2 16,9-5 2-16,3-9-6 16,6-6 0-16,3-10 6 15,2-3-6-15,1-2-1 16,0-1-2-16,0 0 0 15,0 0-17-15,0 0-20 16,0 0-7-16,-2 0-36 16,-4 0-54-16,-7 0-162 15</inkml:trace>
  <inkml:trace contextRef="#ctx0" brushRef="#br0" timeOffset="64506.04">8827 13072 269 0,'0'0'84'0,"0"0"72"15,0 0-123-15,-11-75 39 16,4 62 2-16,-2 2-51 16,1 2 27-16,1-2-22 15,1 1-15-15,0 0 2 16,1 1 34-16,1 3-21 0,1 2 2 16,1 4 0-1,0 0-14-15,0 0-14 0,2 0-1 16,0 0-1-16,-1 0 0 15,1 0 0-15,0 0 0 16,0 0 0-16,0 0-1 16,0 0-1-16,0 0-9 15,0 0 5-15,0 0-4 16,0 0 10-16,0 0 2 16,0 0-1-16,0 0 1 15,0 0 0-15,0 0 4 16,0 0 9-16,0 0-4 15,0 0-1-15,0 0 14 16,0 0-7-16,0 0-11 16,0 0-3-16,0 0-3 15,0 0-2-15,11 0 0 0,9 0 1 16,8 6 1-16,7 1 0 16,3 2 0-16,6-1-2 15,-1 3 2-15,2-1-2 16,-3 0 2-16,1-1-2 15,-6 0 0-15,3 0 1 16,5-3 0-16,1 0 1 16,3-1 0-16,2-2 0 15,3 1 0-15,0-2-1 16,1-2 2-16,-3 0 0 16,-1 0-1-16,-4 0 5 15,-5 0-5-15,-4 0 0 16,-1 0 0-16,0 0 1 0,0 0-1 15,2 2-1-15,2 1 1 16,3-2 0-16,4 2 2 16,3-1-4-16,2-1 4 15,-2-1-4-15,0 1 2 16,-5-1-1-16,-1 2-2 16,-4-1 3-16,1 1-1 15,3 0 1-15,2-2 0 16,5 2 1-16,5 0-1 15,1-1 2-15,1-1-2 16,1 4 1-16,-2-2-2 16,-3 1 2-16,-4-1-1 0,-2-1 0 15,-5 2-3-15,-3 1 3 16,-6-1 3-16,-6 3-3 16,1-2 0-16,0 0-2 15,1-4 1-15,4 0 1 16,2 0 4-16,7 0-4 15,3 0 0-15,5 0 0 16,2 0-4-16,-3 0 4 16,-5 0-2-16,-4 0 0 15,-5 0-11-15,-2 1 7 16,-1 0 5-16,0-1 1 0,-4 0 0 16,0 0 0-1,-3 0 1-15,-2 0 0 0,3 0 2 16,1-1-3-1,3 0 0-15,6-3-2 0,3 2 2 16,0 0 2-16,-2 0 1 16,-5 2-3-16,-7 0-3 15,-8 0 3-15,-5 0-1 16,-3 0 1-16,-3 2 0 16,-4 0 1-16,0-2 1 15,-3 0-2-15,1 0 5 16,1 0 4-16,0 0 7 15,0 0-2-15,4 0-4 16,-1 0-1-16,-3 0-8 16,-2 0 2-16,1 0-1 0,-2 0-2 15,0 0 0-15,0 0-2 16,0 0 3-16,0 0-2 16,0 0-3-16,0 0-20 15,1 0-53-15,-1 0-171 16</inkml:trace>
  <inkml:trace contextRef="#ctx0" brushRef="#br0" timeOffset="87137.23">3825 14689 562 0,'0'0'73'0,"0"0"-73"16,0 0 10-16,0 0 1 0,0 0-7 16,0 0 17-1,0 0 22-15,-38-10-23 0,38 6 4 16,0 3-9-16,0-1 13 16,0 2-21-16,0 0-6 15,0 0-1-15,0 0 0 16,0 0-3-16,0 0 3 15,6 0 5-15,9 2-5 16,-2 1 0-16,5 0 3 16,2 0 2-16,5-2-3 15,6 0 2-15,2 1-2 16,2-2-2-16,0 0 0 16,-1 2 2-16,1-2-2 15,-1 0 0-15,2 2 1 0,1-2-1 16,5 0 2-16,1 0 3 15,3 4 1-15,1 0-2 16,0 4 3-16,1 0-7 16,0 1 0-16,-2 0-2 15,2-2 2-15,0 0 0 16,-2-4-8-16,3 1 6 16,2-4-5-16,-5 0-2 15,2 0 3-15,-5 0 2 16,2 0 3-16,0-8 1 15,-2 1 0-15,0 1 0 16,-1 0 1-16,-3 3 2 16,0 0-5-16,-5 0 2 0,6 0 0 15,-3 0 3 1,-2 2-3-16,1-2 0 0,-5-1-3 16,6-3 2-16,2 1 1 15,-3-1 0-15,0 0 3 16,-4 1-2-16,0 0 3 15,-2 3-3-15,-2 1-1 16,-3 0 1-16,-5 2-1 16,-1 0 1-16,-5 0-1 15,-3 0 0-15,0 0 0 16,-2 0 0-16,4 0 0 16,1 0 9-16,2 0 2 0,1 0 0 15,0 0-6-15,2 0 0 16,3 0 7-16,-1 0-5 15,2 0 7-15,-1 0-7 16,3 0-7-16,0 0 2 16,2 0-4-16,-2 0 2 15,-1 0 0-15,3 0 0 16,-3 0 1-16,4-3-1 16,2 0 0-16,1-2 0 15,1 1 1-15,-1-2 0 16,-3 2-1-16,-2 0 0 15,-7 2 0-15,1 2 0 16,-7 0 0-16,2 0 3 0,-3 0-6 16,3 0 2-16,1 0 1 15,8 0 1-15,6-1 34 16,10-4-1-16,4-1-15 16,5 2-16-16,0 2-6 15,-4 2 4-15,4 0-1 16,-4 0 2-16,1 0-2 15,-1 0 0-15,7 0 1 16,3 0-1-16,0 0 0 16,0 0 0-16,-2 0 1 15,-1 0-1-15,-3 0 1 16,-4 0-1-16,4-1 2 16,-4-2-1-16,7 2-2 15,-1-1 1-15,4-1 0 0,-1 1 0 16,1 0 1-16,-6-2-3 15,-1 2 0-15,-5-1 2 16,2 0 0-16,-3-1 0 16,1 2-1-16,2 0 1 15,-3 2 0-15,2 0 0 16,0 0 0-16,2 0 0 16,-1 0 0-16,4 4 0 15,0-2 0-15,5 0 2 16,2-2-2-16,3 0 0 15,-3 0 0-15,-3 0 2 16,2 0-2-16,-3 0 0 16,-1 0 0-16,4 0-1 0,-1 0 1 15,2 0 0-15,-2 0-2 16,-2 0 1-16,-3 0 1 16,3 0 0-16,0 0-1 15,0 0 1-15,1 0 1 16,-3-6-1-16,-4 0 0 15,-4 0 1-15,-5 2-1 16,-4 1 1-16,-6 0-1 16,-5 0 1-16,-3 3 0 15,-2-3-1-15,-4 1 4 16,4-2 5-16,0 2 2 16,2-2-2-16,0-1-1 0,0-1 9 15,-4 0-13-15,-4 2 10 16,-4 2-1-16,-4 0 1 15,-3 2 13-15,0 0-12 16,0 0 9-16,0 0-3 16,0 0-9-16,0 0-7 15,0 0-2-15,0 0-3 16,0 0-1-16,0 0 0 16,0 0-2-16,-2 0 3 15,1 0 0-15,-1 0 2 16,2 0-2-16,0 0 7 15,0 0-2-15,0 0-1 16,0 0-1-16,0 0 0 0,0 0-3 16,0 0 1-1,0 0-2-15,0 0 0 0,0 0 0 16,0 0 1-16,0 0 0 16,0 0 0-16,0 0 1 15,0 0 4-15,0 0-5 16,0 0 3-16,0 0 0 15,0 0 3-15,0 0 6 16,0 0-3-16,0 0-5 16,0 0-2-16,0 0 0 15,0 0-2-15,0 0 0 16,0 0-1-16,0 0 1 16,0 0 0-16,0 0-1 15,0 0-1-15,0 0 0 0,0 0 1 16,0 0 0-16,0 0 1 15,0 0-1-15,0 0-1 16,0 0 2-16,0 0-2 16,0 0-2-16,0 0 4 15,0 0-2-15,0 0 1 16,0 0-1-16,0 0-4 16,0 0-3-16,0 0 1 15,0 0 0-15,0 0 2 16,0 0 4-16,0 0 2 15,0 0 0-15,0 0 1 16,0 0-1-16,0 0-2 16,0 0 1-16,0 0-12 0,0 0 0 15,0 0 1 1,0 0 9-16,0 0-1 0,0 0 1 16,0 0 0-16,0 0 2 15,0 0 1-15,0 0 0 16,0 0 1-16,0 0 2 15,0 0-3-15,0 0 0 16,0 0 1-16,0 0-1 16,0 0 0-16,0 0 1 15,0 0-1-15,0 0 1 16,0 0-1-16,0 0 0 16,0 0 3-16,0 0-3 15,0 0 0-15,0 0 2 0,0 0-2 16,0 0 1-16,0 0-1 15,0 0 1-15,0 0-1 16,0 0 0-16,0 0 0 16,0 0-1-16,0 0 1 15,0 0 0-15,0 0 0 16,0 0 0-16,0 0-2 16,0 0 2-16,0 0-4 15,0 0 3-15,0 0-1 16,0 0 2-16,0 0-2 15,0 0 2-15,0 0-1 16,0 0 0-16,0 0 1 0,5 0 0 16,-1 0 0-1,2 0 0-15,1 0 0 0,0 0 0 16,2 0 0-16,-2 0 0 16,1 0 0-16,2 0 2 15,-2 0-2-15,-1 0 2 16,4 0-2-16,-1 0 0 15,2 0 3-15,4 0-3 16,-1 0-2-16,2 2 2 16,-2 0 0-16,-1 0 0 15,0 2 0-15,-2-2-1 16,0 1 1-16,-3 0-3 16,1 1 3-16,1-1 0 15,-1 1 1-15,3-2-1 0,-2 1 0 16,1-2 0-16,3 0 0 15,-3 0 0-15,4 2 0 16,-2-3 0-16,3 0 2 16,2 1-2-16,-2 1 0 15,0-2-2-15,1 2 1 16,-2-2 2-16,-4 1 1 16,0 0-2-16,0-1-2 15,-4 2 1-15,2-2 1 16,-3 1 0-16,1 1-1 15,-2-2 1-15,1 1 0 16,1 0 0-16,-2-1 0 16,4 2 0-16,-1-1 0 0,4 2 0 15,-1 2 0 1,5-3-1-16,-2 2 1 0,-1-1 0 16,0 0 0-16,1-1 0 15,-2 3 0-15,-2-2 0 16,1 0 0-16,-3 0 1 15,1-2-1-15,0 2 0 16,1-1 0-16,1 1 0 16,0-1 0-16,-2 0 1 15,1 2-1-15,1-2 0 16,-2-2 0-16,-1 0 0 16,3 2 1-16,2-2-1 0,7 0 0 15,8 0 3 1,9 0 2-16,6 0-1 0,3 0-4 15,3 0 0-15,1 0 1 16,1 0-1-16,3 0 1 16,0 0-1-16,-1 0 0 15,0 0 1-15,0 0 0 16,-2 0-2-16,2-4 3 16,4 0-2-16,3-2 1 15,-1 0 3-15,-2 4-4 16,-2-3 0-16,-2 3 2 15,-2 2-2-15,1 0 2 16,-1 0-2-16,-1 0 0 0,-1 0-2 16,2 0 2-1,-2 0 1-15,2 4-1 0,-1-3 0 16,-3 1-1-16,1-1 1 16,-1-1 0-16,1 0 1 15,-4 0-1-15,-2 0 0 16,2 0 3-16,-1 0-3 15,0 0 1-15,8 0-1 16,3 0 0-16,-1-1 0 16,1-2-1-16,-2 1 0 15,0 0 1-15,1 1 0 16,-1 1-3-16,4 0 3 16,-1 0 0-16,1 0-2 15,-1 0 1-15,-1 0 1 0,-2 0 1 16,1 0 1-16,-2 0 1 15,2 0-6-15,1 0 4 16,2 0-2-16,1 0 2 16,0 0 3-16,2-1-4 15,2-3 0-15,6 4-1 16,-2-2 2-16,1-2-1 16,-3 2 0-16,-3 0 0 15,0 0-5-15,0 2 5 16,2 0-2-16,1-2 2 15,-2 2 2-15,1-2-2 16,2 0 0-16,-1 1-2 16,0 0 2-16,-1-2 3 15,-1 0-3-15,-3 0 2 16,0 0-2-16,-1 1 0 0,2-3 0 16,4 2 0-16,-1 1 1 15,1-2-1-15,-4 1 0 16,-2 0-2-16,1 2 2 15,1-2 0-15,1 2-5 16,3 1 5-16,1-2 0 16,-1 0 0-16,0 1 0 15,4 0 1-15,-2 1 1 16,0 0-2-16,-2 0 0 16,0 0 0-16,0 0 1 15,2 0 2-15,4 0-3 0,2 0 0 16,1 0 0-16,1 0-1 15,-4 0 0-15,-1 0 1 16,0 0 0-16,1 0-2 16,-3 0 2-16,-3 0-2 15,-1 0 2-15,-5 0 0 16,0 1 2-16,-1 0-1 16,-3 1 1-16,1-2-2 15,1 0 0-15,4 0 1 16,3 0-1-16,2 0 2 15,6 0-1-15,3 0-1 16,1 0 0-16,-4-4-3 16,-5-2 3-16,-5 2-3 15,-7 0 5-15,-2 1-4 0,-1 0 2 16,-6 2 0-16,-1 1 1 16,-3-2 0-16,-1 2-1 15,0-1 2-15,-4 1-2 16,-5 0 1-16,-4-2 1 15,-6 2-2-15,-5-1 0 16,-8 1 0-16,-4 0 1 16,-2 0-1-16,-2 0 1 15,0 0 4-15,0 0 5 16,0 0-7-16,0 0 0 16,0 0 2-16,3 0-3 15,6 0 1-15,1 0-1 0,6-2-2 16,4 2 5-16,4-1-3 15,1 1 6-15,-4-1-6 16,2 1-1-16,-4 0-1 16,-6 0 0-16,-1 0 1 15,-6 0-1-15,-3 0 0 16,-1 0 0-16,-2 0 0 16,0 0 0-16,0 0 0 15,0 0 7-15,0 0 3 16,0 0-3-16,0 0-5 15,0 0 0-15,0-2 3 16,0-2-4-16,-8-5 3 16,-2-6-3-16,-2-7-2 0,0-7 1 15,-3-6-4 1,3-9 4-16,-1-8-1 0,2-7-5 16,2-5 1-16,1 1-1 15,0 0 1-15,-1 6 1 16,1 4 4-16,-3 8-4 15,2 3 4-15,-1 2 2 16,0 5-2-16,4 1 0 16,0 2 4-16,0 2-3 15,-1-1 0-15,1-4-1 16,1 0 2-16,-1 1-2 16,2-3 1-16,1 1 1 0,1-3-2 15,1 1-2-15,1-2 2 16,0 6 0-16,0-2-5 15,0 5 2-15,0 2 3 16,0 2 0-16,1 4 0 16,1 1 2-16,-2 3-2 15,0-1 0-15,0 1-1 16,0-3 0-16,-3 2 0 16,-7 0-4-16,-1 0 4 15,2 4 0-15,0 4 1 16,3 2 0-16,2 2 0 15,1 2-1-15,1 3 1 16,1-2 0-16,1-1 1 0,-2 1 0 16,0 3 0-1,1 0-1-15,0 0-1 0,-1 2 1 16,-2 0-1-16,-1 0-2 16,-5 0-1-16,-6 0 1 15,-6 0 2-15,-6 0 0 16,-5 0-1-16,-4 0 1 15,-3 0 1-15,-3 5 0 16,-7 1 0-16,-2 2 0 16,-5 1 3-16,-5 0-6 15,-8 4 1-15,-6-1-3 16,-12 1-2-16,-5-2-16 16,-2-5 8-16,1 2 15 15,1-2-7-15,-1 2 7 0,0 2 1 16,-2-1-1-16,-2 1 0 15,0 0-2-15,2 0 0 16,1 0 0-16,-1-2-4 16,1 1-3-16,-1-2 8 15,4 0-6-15,4-1 4 16,1-1-4-16,4 2 6 16,-1 2 1-16,1 0-1 15,-1 1 0-15,2 2-10 16,-3-1 2-16,1 1-5 15,1-3-4-15,1-2 10 16,0-2 8-16,-3-3-4 16,5-2 7-16,3 0-3 0,4 0 4 15,1 0 2 1,1 0-5-16,0 0 7 0,0-2-6 16,-1 2 3-16,-1 0-4 15,0 0-1-15,-4 0 0 16,0 0 0-16,0 0 0 15,1 0 4-15,0 0-4 16,1 0 1-16,-2 0 0 16,2 0 0-16,3 0-1 15,5 0 0-15,0 0-2 16,-2 0 0-16,-2 0 2 16,-2 0-1-16,-1 0 3 0,-1 0-3 15,1 0 3 1,-2 0-2-16,6 0 0 0,3 0 2 15,7-3 7-15,4 0 8 16,6 2-14-16,1 1 1 16,-3 0-4-16,1 0 0 15,-4 0 1-15,-3 0-1 16,0 4 0-16,0-1-4 16,-1 2 3-16,1-4 0 15,3 1 1-15,-2-1 0 16,0-1-1-16,1 0 1 15,-1 0 0-15,1 0 1 16,2 0-1-16,-3 0-1 0,0 0 1 16,1 0 1-1,0 0-1-15,3 0 4 0,-1 0-4 16,-4 0-2-16,-5 3 2 16,-3 1 1-16,1 0-1 15,-1 1-1-15,1 0 1 16,4-2 0-16,-1 0-1 15,4-1 0-15,-2 2 1 16,1-2 0-16,0 1-1 16,1-1 1-16,0-1 1 15,-3-1-1-15,-3 0-1 16,0 0 1-16,-1 0 0 16,1 0 0-16,0-4 1 15,-4 1-1-15,-4 2 1 0,-3 1 0 16,-1 0-1-16,2 0 0 15,-2 0-3-15,1 0 3 16,-1 0 0-16,1 0 0 16,2 0-2-16,0 0 2 15,1 0 0-15,-2-5 1 16,1 1-1-16,1-2 0 16,-1 4 0-16,0 1 0 15,0-1 2-15,-5 2-2 16,-1 0 0-16,2 0 1 15,3 0-1-15,2 3-1 16,3 2 1-16,-1 1 0 16,-2-2-2-16,-1 0 2 0,3 1 0 15,-6-2 0 1,-1 2 1-16,-5 1-2 0,2 0 1 16,-5 2 0-16,-3-1 1 15,-3 0 0-15,0 1 0 16,0-1-1-16,0 0-3 15,6 2 2-15,1-3 1 16,1 2 0-16,1-3 0 16,6 0-1-16,1 1 1 15,8-3 1-15,1 0-1 16,4-2 0-16,2-1 1 16,3 0 0-16,5 0 1 0,0 0-2 15,1 0 0 1,2 0 0-16,-2 0 3 0,4 0-4 15,2 2 2-15,0-1-2 16,0 3-2-16,2-1 2 16,-3 1 1-16,-5 2 0 15,2-2 0-15,-5-1 0 16,0 1 0-16,2-1 0 16,0 1-1-16,0 0 2 15,-2 2-1-15,-3-1 0 16,-3 4 1-16,-2 0-1 15,-1 1 0-15,0 0 0 16,1 2 0-16,-1 0 0 0,-1-2 0 16,-1-1 0-1,0-3-5-15,7-2 2 0,9-4 2 16,6 0 0-16,5 0 1 16,1 0-3-16,4 0 3 15,-3-4 1-15,0-1-1 16,2-1-1-16,-1 1 1 15,0-1 1-15,1 1 1 16,-2 1-2-16,0-1 0 16,-5 1 0-16,0 3-2 15,-2-2 2-15,1 2 1 16,6 1-1-16,2-2 0 16,1 0 0-16,1 1 0 15,1-1 0-15,2-1 3 0,0 1-3 16,6 1-1-16,1-2 1 15,2 2 6-15,0 0-3 16,1-1-3-16,-2 2 0 16,3 0-1-16,2 0 1 15,-3 0 0-15,2 0 0 16,-1 0 0-16,0 0 2 16,-3 0-2-16,2 0-3 15,1 0 3-15,0 0 1 16,4 0-1-16,4 0-4 15,1 0 4-15,0 0 0 16,6 0 0-16,-4 2-1 0,7-2-2 16,0 2 2-16,-2 4-3 15,0 4-3 1,0 6 7-16,-4 5 0 0,-2 5 0 16,-2 2 0-16,-5 1 0 15,1 2 1-15,-5 2-1 16,-3 1 1-16,1 2-1 15,1 0 1-15,3-2-2 16,6 0 2-16,2-2-2 16,2-1 1-16,2 0-1 15,4 0 1-15,1-1 0 16,0-3 0-16,0-3-1 16,0-4 1-16,1 0 0 0,4-3-6 15,-1 1 6-15,2-2 4 16,-3 2-3-16,0-1-1 15,-1 1-3-15,-1-1 2 16,-1 0 1-16,0-2 0 16,0-2 0-16,2 0 0 15,-2-2 1-15,0 0 1 16,0 0-2-16,0 1 0 16,0 0 1-16,0 5-1 15,0 1-4-15,0 4 4 16,0 2 4-16,4 3-4 15,2 0 0-15,4-1-3 16,-3-1 3-16,5-1 4 16,-2-4-4-16,0-1-1 0,-1-4 0 15,3-2 1-15,-1-1-2 16,1-2 1-16,4-4 1 16,-1 1 5-16,3-2-3 15,1-3-2-15,-1 1 0 16,1 0 0-16,-3-2 0 15,-3-1 0-15,-4 0 1 16,-5 0-3-16,-2 0 1 16,-1 0 1-16,1 0 0 15,-1 0 0-15,-1 0 0 16,0 0 1-16,0 0-1 16,0 0 0-16,0 0 3 15,0 0-1-15,0 0 0 0,0 0-1 16,0 0 1-16,0 2-2 15,3-2 0-15,0 2-3 16,5-2 1-16,-1 3-1 16,2 0 3-16,4-1 0 15,-2-2 1-15,5 0-1 16,-2 0 3-16,-1 0 0 16,-1 0 2-16,-3 0-4 15,1 0-1-15,-2 2-1 16,-8-2-174-16</inkml:trace>
</inkml:ink>
</file>

<file path=ppt/ink/ink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11-06T06:14:56.816"/>
    </inkml:context>
    <inkml:brush xml:id="br0">
      <inkml:brushProperty name="width" value="0.05292" units="cm"/>
      <inkml:brushProperty name="height" value="0.05292" units="cm"/>
      <inkml:brushProperty name="color" value="#FF0000"/>
    </inkml:brush>
  </inkml:definitions>
  <inkml:trace contextRef="#ctx0" brushRef="#br0">5077 5061 757 0,'0'0'63'0,"0"0"-40"16,0 0-21-16,0 0-1 16,0 0-1-16,0 0 1 15,0 0 6-15,-12-38 0 16,12 35 9-16,0 2 19 16,0 1-26-16,0 0-6 15,0 0-3-15,0 0-3 16,0 0 2-16,2 0 1 0,10 0 0 15,7 0 0-15,5 0 0 16,5 0-5-16,2 0 5 16,-1 0 0-16,1 0 2 15,-1 0-4-15,3-2 2 16,1 2 0-16,2-1 4 16,1 0-4-16,2-3 0 15,7 2-1-15,-1-4 0 16,4 0-1-16,4 0-1 15,-1 1 3-15,0 3-6 16,-1 0 6-16,1 1 2 16,-2-1-2-16,1 2 1 0,0 0-1 15,3 0 2 1,-2 0-4-16,2 0 2 0,1 0-2 16,6 0 0-16,5 0 0 15,2 0 1-15,2-1 1 16,-4 1 0-16,-3 0 0 15,1 0-1-15,-2 0 0 16,1 0 0-16,-2 0 1 16,-1 0 0-16,-2 0 0 15,5 0 0-15,2-5 1 16,4-1 0-16,4-5-1 16,2-1 7-16,-2 0-2 15,4-1 6-15,-2 3-3 16,4 2-5-16,-1 2-1 15,-3 3-2-15,1 0-2 0,-1 2 2 16,2-1 0-16,5 1-2 16,1 0 0-16,1-4 1 15,5-1 1-15,4 0 6 16,-1-2-6-16,4-3 0 16,-2 3 0-16,4-4 3 15,-1 1-1-15,-1-2-1 16,-2 1 0-16,-5 2 1 15,-4 3 2-15,0 3-3 16,-1-2 6-16,-4 2-1 16,3 0 2-16,-1-2-6 15,7 2-2-15,-3-1 1 0,5-1 5 16,2-1-6-16,4 2 1 16,-2-2 11-16,-1 1-10 15,-7 4-2-15,-6-1 0 16,-5 3 3-16,-5 0-3 15,-3 0 3-15,-4 0 1 16,-2 0 5-16,2 5-6 16,-5 0-2-16,3-1 6 15,2-1-2-15,0 0 4 16,-1 0-4-16,-1 0 2 16,1-1-3-16,-3 0 0 15,-7 1 3-15,-6 2-7 16,-6-2 4-16,-9 1-4 0,1 0 3 15,0 0 7-15,4 2-4 16,5-4-6-16,7 3 4 16,7-4 2-16,5 1-3 15,0 0 0-15,0-2-1 16,-4 0 3-16,-5 1-3 16,-7 0 3-16,-8-1-2 15,-10 2 0-15,-8-2 1 16,-8 0 1-16,-6 0-3 15,-3 0 5-15,-2 0 4 16,0 0 10-16,0 0-6 16,0 0-11-16,0 0-4 0,0 0 0 15,6 0-88-15,5-8-201 16</inkml:trace>
  <inkml:trace contextRef="#ctx0" brushRef="#br0" timeOffset="3046.62">3588 6211 506 0,'0'0'175'0,"0"0"-122"16,0 0-43-16,0 0-8 15,0 0 2-15,0 0-2 0,6 5-2 16,-1-5 1-1,1 0 17-15,-3 0 12 0,0 0-6 16,-1 0-11-16,2 0-12 16,0 0-1-16,4 0-1 15,2 0 1-15,5 0 0 16,9 6 1-16,2 0 3 16,5-3-2-16,6 2-2 15,3-1 2-15,5-4 6 16,4 0 2-16,3 0 2 15,0 0 1-15,4 0 3 16,2 0-11-16,5 0 0 0,1-5-2 16,5 1 2-1,-1 1-4-15,4-3 0 0,-2 1-1 16,4 1 0-16,-2 0 0 16,0 1 1-16,-1 1-1 15,-2 0 0-15,-2-3 1 16,3 0 2-16,3 2-3 15,2-1-1-15,4-2-2 16,-3 2 3-16,3 0 2 16,-1 2-2-16,2-2-3 15,0 0 3-15,0 4 1 16,-1-5 1-16,0 2-1 16,0 1 1-16,-3-2 4 15,2 0 4-15,-3 2-6 16,2-4 3-16,2 2-6 0,2-4 7 15,0 3-6-15,5-3-2 16,-4 0 7-16,1-2 2 16,0 3-9-16,3-3 0 15,-3 2 0-15,2 1 3 16,-1 2-3-16,1 0 0 16,-1 2 0-16,-4 3 1 15,2 0-1-15,3 0 0 16,2 0 1-16,-3 0-1 15,-1 0-2-15,0 0 2 16,-2 0-2-16,3 0 1 16,0 0 1-16,0 0 0 15,-2 0 0-15,3 0 0 16,0 0 0-16,2-2 1 0,0 2 2 16,7 0-2-16,2 0-1 15,3 0 0-15,2-2-2 16,2-2 2-16,3-1-2 15,0-4 1-15,4 1 2 16,-3 0-1-16,4-1 2 16,-2 0-1-16,3 4-1 15,3-3 5-15,1 3-4 16,2-2-1-16,2 1 0 16,-1 0-2-16,0 1 1 15,-1 1 0-15,-2 2 2 16,-5 2-2-16,-1 0 2 15,-4 0-1-15,5 0 1 0,-4 0 0 16,2 0 5-16,3 0-6 16,-5 0-5-16,2 0 4 15,2 0 0-15,-1 0-1 16,-1 0 2-16,0 0 2 16,-2 0-1-16,1 2-1 15,-2 0 0-15,1 3 0 16,-2-3 0-16,2 3 0 15,-4-4-2-15,0 0 2 16,4 1-1-16,-2-1 1 16,0 1 0-16,-4 0 0 15,2 2 0-15,-3-3 4 0,-1 2-2 16,1-3-2 0,-1 0 0-16,-4 0 3 0,-1 0-12 15,-1 0 11-15,-1-4-2 16,-2 0 1-16,-4 3-1 15,-1 0 0-15,-5-1 0 16,-3 1 0-16,-5-1 1 16,-5 1-1-16,-6-3 6 15,-1 1-5-15,-4-1 2 16,-2 0 1-16,-2 0 3 16,-2-3 5-16,-6 2-11 15,-4-1 7-15,-2 3-3 16,-5 0-2-16,-2-3-3 0,-1 4 4 15,-3-2-3-15,-4 2-1 16,-3 0 6-16,-1 1-3 16,-2-1 5-16,-5 2-7 15,0 0 2-15,-5 0-3 16,-3 0 3-16,-2 0 4 16,-2 0 5-16,0 0 17 15,0 0 4-15,0 0 2 16,0 0-17-16,0 0 4 15,0-1-8-15,0 1-5 16,0 0-4-16,0 0-4 16,0 0-1-16,0 0 0 0,0 0 0 15,0 0 5-15,0 0-5 16,0 0 0-16,0 0-3 16,0 0-7-16,0-5-57 15,0-5-80-15,-6-4-247 16</inkml:trace>
  <inkml:trace contextRef="#ctx0" brushRef="#br0" timeOffset="6067.75">3204 7599 871 0,'0'0'125'16,"0"0"-114"-16,0 0-11 15,0 0-11-15,0 0-11 16,0 0 9-16,0 0 10 0,67-13 2 15,-45 12 0-15,0 1 2 16,4-3-1-16,2 3 0 16,6 0 1-16,4 0-1 15,5 0 2-15,8 0-1 16,1-2-1-16,1 1 1 16,6 0-1-16,4-2 0 15,4 0 2-15,11-2-2 16,3 1 2-16,0-2-2 15,4-2-4-15,6 0 0 16,1-2 4-16,7-2 0 16,5 0 2-16,1-1-2 15,1 0 1-15,3 2-2 16,0 0 3-16,10-1-2 0,-1 3 0 16,6-2 0-16,-2-3-4 15,5 1 3-15,1-2-11 16,5 2 9-16,-3-2 3 15,-2 5 0-15,6 1 0 16,2 0 0-16,-3 2-1 16,2 1-3-16,-3 1-2 15,-2 2-15-15,3-1 12 16,-1 1-6-16,-1 1 15 16,1-5 0-16,3 3 0 15,-2-3-4-15,-1 0 2 16,2-1 2-16,-9-1-1 15,3 1 0-15,-4-1 1 0,-3 4 0 16,-7-1 0-16,-4 3 1 16,2 3 0-16,-3 0 0 15,0 0 4-15,0 0-5 16,-2-1-7-16,-1 0 6 16,3 1 1-16,-3-2 0 15,1 2 1-15,-4-2-1 16,-6 1 0-16,-4 1 0 15,-5 0 2-15,0 0-2 16,-2 0 0-16,-2 0-1 0,-4 0 2 16,1 0-1-16,-3 0 2 15,3 0-2-15,-1 0 0 16,0 0 0-16,-5 0 0 16,-2 0 0-16,-6 0 0 15,-5 3 1-15,-5 1-2 16,-5 0 4-16,-4 4-1 15,1-4-2-15,-1 4 0 16,4-2 1-16,1-1 2 16,-2 0-3-16,1-2 0 15,-3 0 0-15,-3-3-2 16,-1 0 2-16,0 0 8 16,-4 0-6-16,4 0-2 15,-4 0 1-15,-1 0 0 16,-2 2-1-16,1-1 0 0,-1 1 0 15,1-1 1-15,0 0-1 16,0 2 0-16,0-1 0 16,1 0 0-16,-1 0 2 15,0 1-2-15,0 0 2 16,3-2 2-16,-2 3-4 16,0-2 1-16,3-2 0 15,1 2-1-15,2-2 5 16,3 0-3-16,6 0 2 15,4 0 3-15,-1 0 0 16,3 0-6-16,-3 0 0 16,0 0-2-16,-1 0 1 0,1 0 0 15,1 0 0-15,0 0 0 16,-2 0 1-16,-2 0 0 16,2 0-1-16,0 0 0 15,1 0 2-15,1 0 0 16,4 0-2-16,-2 0 2 15,5 0 1-15,4 0-3 16,5 1 0-16,5 0 1 16,1 2-1-16,-5 0 0 15,-5-1 0-15,-2 1-4 16,-2 2 8-16,0-1-8 16,0 0 4-16,2-1 0 0,1 1 3 15,5 1-1-15,-1-2 0 16,4 5 10-1,-5-3-9-15,1 2 1 0,-2-1-2 16,3 2 1-16,4-4 1 16,-1 0 4-16,-1 1-7 15,-5-1 1-15,-1 0 0 16,-2 0 5-16,0 0-5 16,1 0 1-16,0 2-1 15,0-1 4-15,0 0-3 16,3-1 5-16,3 0-6 15,-1 0-1-15,-1-2 4 16,-2-1-2-16,0-1-3 16,2 0 0-16,-4 0 4 15,-1 0-4-15,-6 1 0 0,-8 3-2 16,0-2 2-16,-1 2 0 16,1 0-4-16,-1 2 3 15,1 0 1-15,2-1 1 16,-4 1-1-16,0-4 0 15,-1 2 2-15,-2 1-2 16,-5-2 0-16,-2 2 0 16,-7-4 1-16,-2 2-1 15,-2-2 2-15,-4 2-1 16,0 0-2-16,1 0 2 16,-1 0-1-16,1-1 0 15,5 1 1-15,-1 0 0 16,1-3-1-16,0 0 2 0,-2 0-2 15,-6 0 2-15,-4 0 2 16,-6 0-5-16,-7 0 1 16,-4 0 0-16,-1 0 4 15,-3 0-1-15,-1 0 11 16,0 0 5-16,0 0-3 16,0 0-1-16,0 0-4 15,0 0-1-15,0 0-7 16,0 0 5-16,0 0-4 15,0 0 4-15,0 0-1 16,0 0 4-16,0 0 2 16,0 0-3-16,0 0-1 0,0 0-8 15,0 0 7-15,0 0-8 16,0 0 0-16,0 0-3 16,0 0 9-16,0 0-6 15,0 0 0-15,0 0-2 16,0 0-12-16,3 0-42 15,2-8-184-15</inkml:trace>
  <inkml:trace contextRef="#ctx0" brushRef="#br0" timeOffset="9405.94">3311 8974 409 0,'0'0'547'0,"0"0"-530"15,0 0-17-15,0 0 0 16,0 0 1-16,0 0 12 16,0 0 10-16,-7-2-9 15,7 2-5-15,0 0-5 16,0 0 11-16,0 0 2 16,0 0-8-16,0-2-9 15,1-2 0-15,16 0-2 0,9-2 2 16,4 1 0-1,6 3 2-15,3-3-2 16,8 4-2-16,7 1 2 0,5-4 0 16,7 3 2-16,3 0-1 15,12-1-1-15,4-1 0 16,4 0 0-16,2 2-3 16,0-2 3-16,1 3 0 15,3 0-5-15,0 0 3 16,-2 0 1-16,-2 0-1 15,-2 0 0-15,-1 6-1 16,-2-2 2-16,0 0 0 16,5 0 1-16,4-4-1 15,1 1-2-15,1-1 2 16,3 0 1-16,1 0 0 0,5 0-4 16,-1 0 4-16,3-1 0 15,0-1 1-15,-1 0-2 16,2 1 3-16,6 1-1 15,1-1 0-15,2 1-2 16,0 0-1-16,0 0 1 16,3-4-2-16,1 2-1 15,4-4 4-15,-1 0 1 16,-1-2 1-16,4 0-3 16,0-1 2-16,-4-1-1 15,3 0 0-15,-5 0 0 16,-1 0-3-16,3 0 1 0,-2 1 2 15,-1-2 0-15,0 0 0 16,2-1 5-16,-1 4-5 16,-3-3 0-16,-4 3-1 15,-5-2 0-15,-4 2 0 16,-1-1 2-16,-1 0-1 16,-4 0 1-16,2-2-1 15,-3 0 1-15,-2-1 3 16,3-1 1-16,1 2-5 15,0-2 4-15,-3 4-4 16,-2-2 0-16,-2 3 0 16,0 2 2-16,0 0 1 15,1 0-3-15,2-2 2 16,3 1-2-16,0 1 1 0,3-2-1 16,2 3 1-16,-1-2 1 15,2 2-2-15,-5-1-1 16,-4 0 0-16,-3 2 0 15,0 1 0-15,-4 2 2 16,-1-1-1-16,-2 2 0 16,0 0 0-16,-1-1 2 15,0 1-2-15,1 0-1 16,-2 0 1-16,2 0 1 16,-4 0-1-16,-2 0-1 15,-7 0 0-15,0 1 1 16,-2 2 0-16,0 0 1 15,-2-2-1-15,0 2 0 0,-2-1 4 16,0-1-4-16,-3 2 0 16,3 0 3-16,-5 1-3 15,-1-2 6-15,1 1-6 16,2 0 2-16,1 0-1 16,3 0 2-16,-2-3-3 15,-6 0 2-15,-3 0-2 16,-4 0 5-16,-6 0-5 15,3 0 2-15,-2 0 2 16,-1 0 1-16,2 0 1 16,0 1 1-16,3 0-5 15,1 1 0-15,1-2-1 16,-3 0 1-16,4 2 0 0,-3-1-1 16,-3-1 0-1,-1 1 0-15,-2 1 1 0,0 0-4 16,2-1 5-16,2 1-3 15,5 2 1-15,3-1-1 16,-1 1 5-16,6 1-9 16,-1-3 4-16,4 3 0 15,4 0 0-15,1-3 0 16,1 4-2-16,0 0 2 16,-1 2 0-16,-4-1 0 15,1 0 0-15,1 0 0 16,-4 0 5-16,-2 2-5 0,2-1 0 15,1 0-1-15,3-2 1 16,1-2 0-16,1 0 3 16,-3 1-3-16,-1-2 2 15,-2 0-9-15,0-2 6 16,-1 2 1-16,-1-2 0 16,-1 0 0-16,-3-1 0 15,-1 2 0-15,0-2 2 16,-4 3-1-16,-3-3-1 15,-1 0 1-15,-5 0-1 16,-4 0 0-16,-5 0 2 16,-3 0-2-16,0 0 0 0,-2 0 0 15,4 0 0-15,-2 0 0 16,5 0 0 0,3 0 4-16,2 0-4 0,1-3 0 15,1 1-4-15,-4 0 4 16,-2-1 0-16,-1 0-1 15,-2 0 1-15,-1 2 3 16,-1-2-2-16,-1 1 2 16,-4 2 0-16,0 0 1 15,-4 0 0-15,3 0-1 16,-2-1 0-16,1 1-2 16,0 0 2-16,1 0-3 15,-2 0 1-15,1 0 0 0,0 0 0 16,-4 0 1-1,-2 0 0-15,-6 0-2 0,-5 0 2 16,-2 0-1-16,-3 0 2 16,-3 0 5-16,-1 0 2 15,-1 0-2-15,3 0-3 16,1 0 3-16,1 0-5 16,3 0 3-16,0 0-3 15,-2 0 0-15,0 0 1 16,-4 0-7-16,-1 0 6 15,0 0-4-15,-2 0 2 16,0 0 0-16,0 0 1 16,0 0-2-16,0 0 0 15,0 0 0-15,0 0-7 16,0 0-15-16,0 0-13 0,0 0-12 16,-6-7-63-16,-16-17-211 15</inkml:trace>
  <inkml:trace contextRef="#ctx0" brushRef="#br0" timeOffset="12240.84">1473 6281 722 0,'0'0'42'15,"0"0"-28"-15,0 0 21 16,0 0-17-16,0 0-14 16,0 0 3-16,0 0-2 15,-11-24 7-15,11 24 7 16,0 4-6-16,0 16-11 16,0 8 6-16,0 11 28 15,0 8-16-15,0 4 8 0,0 1-8 16,0-6-9-1,0-4-7-15,0-5 3 0,0-7-7 16,2-3 1-16,2-3-1 16,1-1-48-16,-2-3-126 15,0-4-129-15</inkml:trace>
  <inkml:trace contextRef="#ctx0" brushRef="#br0" timeOffset="13447.26">1573 5857 708 0,'0'0'47'0,"0"0"-40"16,0 0-7-16,-88-76 0 15,65 63 3-15,-2 5-3 16,6 1 3-16,-5 2 29 16,4 3-7-16,-2 1 1 15,-2 1-13-15,-4 0-9 16,3 5-3-16,-4 12 1 0,4 4 0 15,-2 5-1-15,3 5 7 16,2 4 1-16,-1 6 7 16,-1 4 1-16,1 5 6 15,-1 0-4-15,1 2 2 16,4 2-2-16,1 2-13 16,3 4-2-16,6 0 4 15,-3-2-1-15,6-1-3 16,5-5 1-16,1-1-1 15,0-2-3-15,10 0 0 16,11 0 1-16,4 2 6 16,2-2-4-16,3 1 3 15,0-2-6-15,1-2 2 16,2-4-2-16,0-5 0 16,3-4 5-16,0-5-5 0,-2-6 1 15,3-5 0-15,-3-2-2 16,-2-5 3-16,-5-4-2 15,0-5 0-15,1-1 7 16,3 0-7-16,4-5 3 16,3-7-1-16,1-5 4 15,6-7-5-15,4-1 2 16,2-3-2-16,-2-1 1 16,-3 0 6-16,-4 4-3 15,-6 2 1-15,-3 1 2 0,-3 3-2 16,-5-3-1-1,3-3 5-15,-4-2-8 16,1-2 1-16,-5-4-1 0,1-2-3 16,-6-1 3-16,-2-4-2 15,-2 0 0-15,-4 2-1 16,-1 3-1-16,-6 1 1 16,0 2 1-16,0 2-1 15,-2 2 1-15,-9-1 1 16,-3 3 1-16,1-1-3 15,1 1 1-15,-1 2-1 16,-1 3 2-16,5-1-1 16,-4 1-1-16,-1-2 0 15,-1 1 0-15,2 0 1 16,-5 1-1-16,6 1-1 0,-4 0 1 16,1 3 0-16,-2-2 1 15,1 3-1-15,1 2 1 16,1 0-1-16,-2 3 0 15,3 0 5-15,-4-3-10 16,1 4 5-16,-5-2 0 16,3 1 0-16,0 0 0 15,-3-2-1-15,2 1 2 16,-2 0 5-16,3 2-6 16,0 1 0-16,2 1 0 0,4 2 1 15,1 1 1 1,1 1 0-16,4 0 1 0,-3-1-2 15,0 1 0-15,-1 1-1 16,-1 1 0-16,-2-1 1 16,-2 3 1-16,-6 0-2 15,-3 0 0-15,-6 0-2 16,2 12 2-16,-2-2 0 16,3 0 0-16,2 1-1 15,1-2 1-15,9 0 0 16,0-1-12-16,3 2-65 15,3 1-82-15,-1-8-187 16</inkml:trace>
  <inkml:trace contextRef="#ctx0" brushRef="#br0" timeOffset="31419.58">4439 7533 413 0,'0'0'9'0,"0"0"-1"15,0 0-4-15,0 0 7 16,0 0 17-16,0 0 12 16,0 0-8-16,-6-22 22 15,6 18-47-15,-3 1 53 16,3 0-30-16,0 2-1 0,0 1-20 16,0 0-9-16,0 0-1 15,0 0-3-15,0 0 2 16,0 0-1-16,0 0-3 15,0 0 6-15,6 0 0 16,3 0-1-16,3 0 1 16,0 0 0-16,-2 1 0 15,4 4 1-15,-5-1-1 16,2-1 1-16,0 1 2 16,8-2-1-16,1 1-2 15,4 0 0-15,-1 0 1 16,4 0 3-16,-3-2-1 0,2 0 2 15,-1 1-2 1,-3-1 2-16,2-1-4 0,0 2 1 16,0 1 3-16,3-1-4 15,-5 2-1-15,3-2 1 16,-5 2 4-16,4-2-5 16,-2 0 0-16,1 0 0 15,5-2 3-15,0 0-1 16,2 0 4-16,0 0 2 15,3 0-3-15,-3 0-2 16,-2 0-3-16,-3 0 0 16,-1 0-3-16,-3 0 2 15,0 0 2-15,4 0-2 0,-4 0 2 16,3 0 2 0,0 0-3-16,4 0 0 0,-1 0 2 15,4 0-2-15,1 0-1 16,-1 0 1-16,2 0 3 15,-2 0-2-15,1 0 0 16,-1 0 0-16,3 0-1 16,2-2 0-16,1 0 2 15,2 0-1-15,3-1-1 16,1 3 1-16,-1-1-1 16,4 1 0-16,2 0 0 15,-2-2 3-15,2 2-3 0,-5 0 0 16,0-2 0-16,-4 0 0 15,-3 1 4-15,0 0-4 16,-8-1 3-16,1 1-3 16,-5-1 1-16,4-1-1 15,2 2-1-15,-1-2-4 16,6 2 5-16,-1 0 0 16,1-1-2-16,-1 1 2 15,0 1 1-15,-1 0-1 16,-2 0 1-16,0 0-2 15,4 0 3-15,-1 0-2 16,2 0 0-16,4 0 0 16,2 0 2-16,0 0-2 0,-2 0 0 15,-1 0 0-15,-5 0 2 16,0 1-1-16,1-1-1 16,-1 2 0-16,2-2 0 15,0 0 0-15,1 1 0 16,-1-1 0-16,-2 1 0 15,2 1 1-15,1 0-2 16,3 1 1-16,1 2 0 16,4-4 2-16,2 2-1 15,1-1-1-15,1 0-2 16,-5-2 2-16,-2 0-1 16,-4 0 0-16,-5 1-1 15,3-1 2-15,2 3 0 16,1-1 3-16,3 0-6 0,3 1 5 15,-2 2-2-15,-1-4 0 16,4 2 0-16,-1 0 1 16,3 0-1-16,4-2 1 15,-3 1-1-15,5-1 0 16,1 2 1-16,-3 0-2 16,-1 0 2-16,-5 1-1 15,-1 3 1-15,-3-3-2 16,-1 0 3-16,0 0-3 15,-5 1 2-15,0-3-1 16,-1 2 3-16,-1-4-2 16,1 2-1-16,1-2-4 0,1 1 4 15,2 2-1 1,4 1 1-16,-3 2 0 0,5 0 0 16,-2-1 5-16,5 1-5 15,0 0-3-15,4 1 2 16,-3-1 1-16,1-1 1 15,2 1 2-15,-1 1-2 16,-1 0-1-16,1 0-2 16,0 3 2-16,1-2 0 15,-2 0 0-15,0 0 0 16,2-4 5-16,0-1-4 16,2 0 3-16,3-2-1 15,-2 3 1-15,-2-2-3 0,-5 1 0 16,-4 2-1-16,-1 1 4 15,-4 2-4-15,2 1-4 16,0-3 4-16,2 0 1 16,2-2 3-16,1-1 0 15,0-1 0-15,-1-2 3 16,0 0 1-16,-5 0 2 16,0 0-3-16,3 0 1 15,-2 0 0-15,-1-3-5 16,-1-1 0-16,-5-1-2 15,-1 1 3-15,-2 0-1 16,1-2 2-16,-1 1-5 0,0-2 0 16,-1 1 2-1,-2 1 0-15,-1-2-2 0,-4-2 2 16,2-1 1-16,0 0-2 16,5-1 3-1,3 0-3-15,0 1-1 0,0 0-2 16,-2 0 2-16,-4-1 0 15,-2 3 2-15,-2-4 0 16,-4 2 3-16,2 1 0 16,0 0 5-16,-3 0-5 15,-2 2 8-15,-2 0-12 16,0-1 9-16,-2 1 1 16,5-3-6-16,-1-2 3 15,4-2 0-15,-1-1-7 16,4-1-1-16,-3-1 2 0,-2 2 3 15,0-4 7-15,-4 0-10 16,0-2 2-16,-1-2-3 16,-3-3 1-16,0 0-1 15,1-3 0-15,1 0 3 16,0-1-4-16,1 2 0 16,0 1 0-16,0 2 2 15,0 0-2-15,-4-4 0 16,1 1 0-16,0-3 1 15,0-2-1-15,-1-2-1 16,1-3 1-16,-3 2 1 16,-2 3-1-16,0 2 2 0,-4 4-2 15,1 3-2-15,-2 4 2 16,0-3 0-16,0 4-1 16,0-2 1-16,-5 0-2 15,-4-1 1-15,-6 0 0 16,2 1 0-16,-2 3 1 15,1-1 0-15,2 2 0 16,1 0 0-16,0 0 3 16,-1 1-3-16,0-2-3 15,0 0 3-15,-3 0 1 16,0-2-1-16,-4-1 1 16,-5 1-3-16,-3 1 2 15,-1 0-5-15,-5 1 4 0,8 2 1 16,-1 2 0-16,4 1 0 15,0 2 0-15,-1-1-1 16,-5 0 0-16,-2 1-1 16,-6-1 1-16,-1 0-1 15,1 1 2-15,-1 3-1 16,1-2 1-16,0 3 0 16,-2-1 0-16,-1 1 1 15,0-3-3-15,-2 0 2 16,-3 0-1-16,3 0 1 15,1 1 0-15,-3-3 2 16,3 0-3-16,-5 2 1 0,0-1 0 16,-2 1-1-1,-3 2 1-15,0 0 0 0,-4 1 0 16,-2 1 0-16,0 0 0 16,-1 2 0-16,8 1 0 15,7 2-1-15,6-1 2 16,3 0 0-16,1 0-1 15,-3 0 0-15,-5-1-1 16,0 0 2-16,-8-1-1 16,-3 0 0-16,-2-2-2 15,-2 2 2-15,-4-2 0 16,0 2 0-16,-2-3 0 16,2 1-1-16,4-2 2 15,4 2-1-15,2 0 0 16,4 0 0-16,0 2 0 0,-2 1-1 15,3-1 1-15,-3 3 0 16,-1 1-2-16,2 0 2 16,-3 0 0-16,-1 0 0 15,0 0 1-15,2 0-2 16,-1 0 2-16,7 0-1 16,-1 0 0-16,1 0 0 15,1 0-1-15,-3 0 0 16,0 0-1-16,0 0 4 15,2 0-2-15,-3 0 0 16,2 0 0-16,1-3 0 16,-2 0 0-16,-1 0-2 0,-6-1 0 15,6 3 2-15,1-2 2 16,0 3-2-16,3-1-3 16,-1 1 3-16,-5 0-1 15,-2 0 2-15,-3 0-1 16,1 0 0-16,7 0 2 15,3 0-2-15,7 0-4 16,1 0 4-16,0 0 7 16,0 0-6-16,-5 0-1 15,0 0-3-15,-4 0 2 16,-5 0 1-16,-7 0-1 16,0 0-1-16,-2 0 1 15,-1 0 1-15,3 0 0 0,5 0 0 16,1 0 1-1,9 0 0-15,2-3-1 0,3-1-1 16,-6 0 0-16,-4 0 2 16,-9 2 1-16,-4 1-2 15,-1 1-1-15,2 0 1 16,1 0 1-16,3 0-1 16,6 0 0-16,1 0 0 15,6 2 0-15,0-1-1 16,2 1 1-16,-1 1 0 15,6 0 5-15,-2 0-5 16,-2-1-3-16,0 1 3 0,-4-1-2 16,-3 0 0-1,-9 2 2-15,-13-1 0 0,-11 1 4 16,-13-2-5-16,-1 1 1 16,2-3 0-16,12 1 0 15,15-1 0-15,10 1-2 16,8 1 2-16,6 1 2 15,2 1-2-15,1-1-2 16,6 0 2-16,-1-1 0 16,3 1 0-16,0 0-1 15,4 1 1-15,-1-1 0 16,-1 2-1-16,2-3 1 16,0 1 0-16,-5 2 1 15,0-1-2-15,-4 0 4 16,-7 2-6-16,-1 1 3 0,-1-2 0 15,3 1-2-15,10-2 2 16,2 1 0-16,4-3 0 16,0 2-1-16,-1 0 1 15,-1-1 0-15,4 2 0 16,0-1 0-16,0 0-1 16,-1 1 1-16,-3-1-2 15,-1 0 2-15,-4 2 2 16,-5 0-2-16,-4 0 1 15,-3 1-2-15,-4-1 2 16,-2 0-1-16,-2 2 1 16,-4 0-1-16,3 1 1 0,3-1-1 15,1-1 0 1,5 1 0-16,1-1 1 0,4 0-1 16,4 0 0-16,9-2 0 15,4 1-1-15,4 1 1 16,4-1-1-16,1 0-4 15,2 0 4-15,1 0-1 16,1 0 2-16,-1-1-2 16,3 0 2-16,0-1 1 15,-1 1-1-15,-1 1-1 16,1 1-1-16,1 2 2 16,-3 2-5-16,0 1 4 15,0 2 0-15,0 2 1 0,1-2 0 16,-1 2 0-16,2-2 0 15,0 0 0-15,1-2 0 16,1 1-1-16,1 2 0 16,-1-3 2-16,2 5-1 15,0 0 0-15,0 3-2 16,0 1 2-16,0 1 0 16,0-3 2-16,0 0-2 15,0 0 0-15,0-2-1 16,0 2 2-16,0-3-1 15,0 4 0-15,0 0 1 16,0 0-2-16,-1-1 2 16,-2 1-1-16,3-2 0 15,0 1 0-15,0 4 0 0,0-4 0 16,0 1-1-16,0 1 1 16,0-2 0-16,0 0-1 15,1 2 1-15,4-1 1 16,-1-1 1-16,3 0-2 15,-1-1 1-15,0 2-1 16,2-4 4-16,1-1-4 16,-2 2 0-16,-1-1 0 15,0 0 0-15,0 2-3 16,0-2 3-16,3 0 4 16,-3 1-4-16,2 1-5 15,0 2 5-15,1 1 0 16,2-1 5-16,1-1-5 0,0 0 1 15,0-1-1-15,-2-2 0 16,4 0 2-16,-4 0-3 16,2 0 2-16,-3-1-1 15,4 3 0-15,-2-4 1 16,-1 1-1-16,2 0-1 16,-1-2 1-16,-1 1 0 15,3-2 0-15,-2 3 3 16,5-3-3-16,-2 0 1 15,-2-1-1-15,3-4 4 16,-4 0-3-16,1 0-1 16,-4-1 2-16,6-2-2 0,-3 1 0 15,1-1 1-15,3 0 0 16,3-2 0-16,4 1 1 16,2-2 1-16,3-1-2 15,-1 0-1-15,-1 0 1 16,2 0 0-16,-5 0-1 15,-1 2 1-15,-6 2-2 16,3-2 1-16,-5 3 0 16,-1-1 0-16,-3 0 0 15,2 2 0-15,-4-1-1 16,2-1 1-16,-2 2 0 16,1-2 0-16,-1 2 0 15,5-1 1-15,-1-1-1 0,2-2 1 16,3 2-1-1,-3-2-1-15,-2-1 1 0,-5-1 0 16,-1 1 0-16,-5-1 1 16,0 0-1-16,3 0 0 15,-3 0-1-15,3 0 1 16,0 0 0-16,4 2 2 16,1-2 0-16,5 0-2 15,2 0 1-15,-3 0 2 16,0 0-3-16,-5 0-2 15,-4 0 2-15,-1 0 0 16,-2 0 4-16,0 0-6 16,0 0 5-16,0 0 1 15,0 0-4-15,0 0 0 0,0 0 2 16,0 0-2-16,0 0 0 16,0 0 1-16,0 0-1 15,0 0-6-15,0-10-321 16</inkml:trace>
  <inkml:trace contextRef="#ctx0" brushRef="#br0" timeOffset="34527.01">943 13465 499 0,'0'0'19'0,"0"0"36"15,0 0 17-15,0 0-23 16,0 0-11-16,0 0 11 16,0 0 0-16,-34-50-14 15,29 47 1-15,4 2 4 16,0 1-15-16,1 0-5 15,0-2-13-15,0 2-6 16,0 0 0-16,0-1 0 16,0 0 1-16,1-4 2 15,23-1-4-15,12-1-15 0,7-1 11 16,-4 7 2 0,-8 1-4-16,-9 3-8 0,-11 17-28 15,-8 12 9-15,-3 9 18 16,-14 7 15-16,-20 3-2 15,-9-4 4-15,4-4 4 16,5-8-5-16,5-7 15 16,9-8 2-16,6-7-8 15,8-5-6-15,3-5-3 16,3-3 5-16,0 1-6 16,0 1 0-16,9 2 0 15,13 0 8-15,4-4 2 0,8 0-5 16,8 0 0-1,1-8 6-15,2-8-9 0,0-3-1 16,-1-1 1-16,0-1-2 16,-4 2 1-16,-10 4-1 15,-5 7 0-15,-13 2-9 16,-6 5-9-16,-3 1-34 16,-3-3-110-16,-6-4-436 15</inkml:trace>
  <inkml:trace contextRef="#ctx0" brushRef="#br0" timeOffset="35907.54">1164 13016 551 0,'0'0'9'16,"0"0"3"-16,0 0 9 16,0 0-15-16,0 0 16 15,0 0 50-15,-3-48-19 16,3 45-30-16,-3 2-14 0,-3-1-6 15,-3-1-3-15,-3 2 0 16,-4 0-1-16,-2 1 1 16,-3 0-7-16,-1 0 6 15,2 0 1-15,1 0-1 16,5 0-1-16,-2 0 2 16,1 1 0-16,1 5 0 15,0 1-1-15,-4 5 1 16,3 1-3-16,-4 5 3 15,-1 0 0-15,2 2-2 16,2 1 2-16,-2 3-1 16,2 4 1-16,-1 0-1 15,2 0 0-15,0 0-1 0,-1-3 2 16,4 1 6-16,-1-3-5 16,2-3-1-16,2-1 0 15,2-1-3-15,1 1 1 16,1 2 2-16,2 1 0 15,0 5-2-15,3 3 2 16,0 1 2-16,0 3-2 16,0 0-3-16,6-1 3 15,3 0 1-15,0-4-1 16,0-2 0-16,0-4 0 16,1 1 0-16,2-3 2 15,-1 0-2-15,7 0 1 0,-3-1 5 16,1-3-1-16,1 0-2 15,-1-2 5-15,3-3-6 16,-1 2 4-16,0-3-2 16,-1 2 5-16,2 1-2 15,0-1-2-15,0-1-5 16,4 1 8-16,7-2-6 16,-2 0-1-16,2-3 10 15,3-2-9-15,0-4 1 16,1 1 0-16,-4-3-2 15,4 0 2-15,-1 0 2 16,-3-5-5-16,6-2 2 16,-5-3 1-16,-4-4 1 15,9 0-2-15,-3-4 0 16,2-2 0-16,1-3 8 0,-2-3 1 16,-2-2 11-16,-1-3 7 15,0 0-9-15,-2 0 1 16,-4 3 11-16,-2 1-4 15,-4 4-15-15,0 0-8 16,-2-2 2-16,-1 3-4 16,1-3 2-16,-4-1-2 15,-1 2-2-15,-6-3 1 16,-3 1 6-16,0-3 8 16,-1-5-8-16,0 3-6 0,-2 0-1 15,0 3 1 1,0 2-1-16,0 2 0 0,0 3-1 15,0 4 0-15,-4-2 2 16,-5 0 1-16,-2 1 0 16,0 0-2-16,-1-2 0 15,1 3 3-15,-1-2 0 16,0 3-3-16,2-1-2 16,-2 0 1-16,-2 2 0 15,3-3 0-15,-3 4 0 16,2 1 0-16,-3 1-1 15,2 2 1-15,-2 0 0 16,-2 2 1-16,-2 1-2 16,-2 0 1-16,0 1-4 15,-3 1 3-15,1-1 1 0,-1 4 5 16,3-4-3-16,-3 1 1 16,-1-1 2-16,1 2-5 15,-3 0 1-15,4-1 1 16,-2 4-1-16,0 1-1 15,-5 0 0-15,-1 0-1 16,-10 11 1-16,-3 6-4 16,-4 8 2-16,0 1 4 15,3 1-3-15,4 0 1 16,8-2-2-16,9-1 1 16,7 1-58-16,10-12-196 15,-3-13-313-15</inkml:trace>
  <inkml:trace contextRef="#ctx0" brushRef="#br0" timeOffset="39307.83">11257 12275 439 0,'0'0'47'0,"0"0"-15"15,0 0-28-15,0 0 3 16,0 0 18-16,0 0 15 0,0 0 9 16,0-17 2-1,1 17-14-15,-1 0-23 0,0 0-12 16,2 0-2-16,-2 0 0 15,1 0-1-15,1 0-1 16,6 0-5-16,1 0 7 16,2-2 0-16,3-1 0 15,2 1 7-15,2-2-7 16,3 3 1-16,-2-2-1 16,2 1 0-16,3 1 1 15,0 1-1-15,3 0-1 16,1 0-2-16,2 0 3 15,1 0-1-15,4 0 1 16,3 0 0-16,1 0-1 16,4-4 1-16,1-1 2 0,2 1-2 15,-3 1-1-15,-2 0 1 16,-5 0 1-16,-1 1-1 16,-2 2 0-16,0-2 0 15,3 2 0-15,-2-2 3 16,3-1-3-16,1 2 0 15,2-1 0-15,2 2 0 16,0-2 0-16,2 1 2 16,-2 0-1-16,-2 1-1 15,-1-2 0-15,-2 2 0 16,4 0 0-16,3-1 0 16,6-1 1-16,5 1-1 0,2-2 0 15,-2 3-4 1,-3 0 4-16,-4 0 0 0,-1 0 2 15,-2 0-2-15,3-2 0 16,-3 0 0-16,1 0 0 16,2-3-2-16,2 2 2 15,1 2 3-15,4 0 1 16,2-1-3-16,1 0 1 16,0 1 0-16,0 1-2 15,-1 0 6-15,-4 0-6 16,-1 0 1-16,-3 0-1 15,-3 0 0-15,3 0 0 16,1 0-1-16,0 0-1 0,4 0 1 16,-3 0 1-1,6 0 0-15,4 0-2 0,3-4 7 16,3-2-6-16,3-1 2 16,3-1 1-16,-4 2 4 15,-3 5 0-15,-1-2-2 16,-5 0-4-16,-2 0-1 15,-1 0 1-15,-4 2 1 16,-4-2 1-16,-2 0-2 16,0 2 0-16,-3-3 1 15,8 3 6-15,2 0-4 16,4-1 3-16,0 0-2 0,-1 0-3 16,-5 2 5-16,-4 0-4 15,-1-2-2-15,-3 0 3 16,-1 1 3-16,-4 0-4 15,-3-3 3-15,-2 0 3 16,-1 3-1-16,3-1 6 16,4 1-13-16,3 1 0 15,8 0 0-15,-2 0 4 16,3 0-2-16,-3-1-2 16,-4-1 1-16,-4 1-1 15,-1 1 0-15,0 0 2 16,2 0 0-16,7 0-2 15,5 0 2-15,7 0 0 16,2 0-2-16,1 3 1 16,-3-1-2-16,-3 1-3 0,0 1 4 15,-2 0 4-15,-1 0-4 16,-1 2 1-16,-2 0 1 16,-1 1-2-16,-2 2 2 15,1-2-1-15,-3 5-2 16,-1 3-2-16,-3-2 1 15,1-1 2-15,0-2 0 16,-2-3 1-16,-4-1-1 16,-2-1 2-16,-6 0-2 15,0-1 3-15,1 0 0 16,1-1-3-16,-2 1 2 16,1-1-2-16,-4 0 3 0,0 0-3 15,-5-2 0-15,-4 1 2 16,-4-2-2-16,-7 0 9 15,2 0 27-15,-6 0 3 16,0 0-16-16,-2 0-13 16,-1 0-9-16,2 0 2 15,-2 0 8-15,0 0-3 16,0 0 3-16,0 0-3 16,0 0-7-16,0 0-1 15,0 0-3-15,0 0-29 16,0 0-101-16,-13-13-151 15</inkml:trace>
  <inkml:trace contextRef="#ctx0" brushRef="#br0" timeOffset="42817.64">2998 13500 665 0,'0'0'64'0,"0"0"-16"16,0 0-48-16,0 0 0 15,0 0-1-15,0 0-4 16,0 0 5-16,34-24 5 16,-16 18-5-16,9 2 10 15,6-2 6-15,4 2-8 16,5 1-7-16,7 0 2 15,5 2-1-15,2-1 0 16,4 1-1-16,1 0 0 16,8-1 4-16,-2-1 13 0,7 2-7 15,0-3-1 1,2 2-10-16,7-1 5 0,2 0-5 16,2-2 1-16,1-2-2 15,-1-1 1-15,4-1 0 16,-2 1 4-16,-4 1-4 15,-5 1-3-15,-5 3 3 16,-2 3 0-16,0 0 4 16,-4 0-4-16,-2 0 1 15,-1 0 2-15,4 0-3 16,0-2-3-16,0-1 3 16,-1-2 0-16,-6 1-3 0,-1 0 3 15,-2 0 1-15,-5 1 0 16,-3 1-1-16,-8 1 3 15,-6 1-3-15,-7 0 0 16,-5 0 0-16,-2 0 0 16,-3 0 0-16,-3 0 1 15,-1 0-1-15,1 0 8 16,-3 0-3-16,0 0 6 16,0 0 0-16,1 0-6 15,1 0-1-15,2 0-4 16,2 0 0-16,2 4 2 15,0 2-2-15,3 0 0 16,-1-2 0-16,2 0 0 16,6-2 1-16,4-2-1 15,2 0 33-15,3 2 3 0,-1-2-32 16,1 2-1-16,-1-1 1 16,2-1-4-16,2 1 0 15,1-1 1-15,0 0 0 16,0 0 0-16,1 0-1 15,2 0 0-15,3-6 1 16,-1-2 2-16,0 2 0 16,1-2-2-16,-3 2 1 15,2 2-2-15,-2 1 1 16,0 2-2-16,-2 1 2 16,0 0 2-16,-2 0-3 15,3 0 0-15,1 0 0 0,-1 4 3 16,-1 0-1-16,-2 2-2 15,3-2 0-15,0 2-1 16,4 0 2-16,4 0 0 16,1-2-1-16,1 1 0 15,-4 1-1-15,1-3-1 16,0 0 1-16,5-3 1 16,1 0 1-16,5 0 0 15,1 0-1-15,2-3 3 16,5-3-3-16,-2 3-2 15,1 2 1-15,1-1 2 16,-3 1 0-16,2 0 1 16,-3-3-2-16,3-2 0 0,3 4 0 15,0-3 0-15,0 0 0 16,-3 0-2-16,2 0 1 16,6-2 0-16,-1 3 1 15,5-2 2-15,-1 1-2 16,-2 2 0-16,-3 0-2 15,1 1 2-15,-3 0 1 16,0 2 0-16,-1-1-1 16,5-2 2-16,5-2-2 15,2 2 1-15,2-2-3 16,1 0 0-16,-1 0 2 16,6 1 0-16,1 0 0 15,-1 2 1-15,1 1-1 0,0 1-1 16,-3 0 1-16,-3 0 0 15,3 0 1-15,0 0 0 16,1 0-2-16,-2 0 2 16,-2 0-2-16,-2 0-1 15,2 0 2-15,3 0 0 16,2 0 0-16,-1-2 1 16,2 1-2-16,-6-2 2 15,-3 0-1-15,0 2 0 16,-1-2 0-16,1 2 1 15,-3 1-1-15,-6 0-2 16,1 0 1-16,-2 0 0 0,4 0 1 16,2 0 0-1,-1 0 3-15,0 1-3 0,-2 2-3 16,-3-3 3-16,-2 1 1 16,-6 2-1-16,-1 1 0 15,-2-2 0-15,4 1 2 16,6-3 0-16,0 0-2 15,1 0-3-15,0 0 3 16,-1 0-1-16,2-3 1 16,-1 0-1-16,-2 0 1 15,-5 3 1-15,0 0-1 16,-5 0 0-16,0 0 1 0,0 0 2 16,0 0-6-1,-4-2 3-15,2 0 0 0,-1-1 0 16,1 0 2-16,6 3-2 15,-4-4 0-15,-1 3 1 16,-2 1-4-16,-2 0-1 16,4 0 3-16,-1 0 1 15,0 0 3-15,2 5-2 16,-4-3-2-16,-1 2 2 16,1-3 1-16,-1 2-2 15,3 0-2-15,0 0 2 16,1 0 1-16,-2 0-1 15,1 1 0-15,-1-3 0 16,4 1 1-16,-1 0-1 16,0-2-1-16,-4 0 1 0,-4 0 0 15,2 0-2 1,0 1 0-16,-1 2 4 0,6 1-4 16,-1 0 4-16,1 0-2 15,3 2 0-15,0-1 0 16,-1 0 0-16,2 1 1 15,0-3-1-15,-2 0 0 16,1-2 0-16,-2 1 0 16,1-1-4-16,2 1 9 15,-2-1-9-15,1-1 4 16,-5 1-4-16,0 1 4 16,1 1-1-16,0 0-1 0,3 1 2 15,2 2 0 1,-3-1 0-16,2-3 0 0,-3 2 0 15,0-2 0-15,-1 0 0 16,-3 0 0-16,-1-2 1 16,-4 0-1-16,-1 1 1 15,1 0 0-15,4 2 0 16,-1 0-1-16,3 0 0 16,-6 1 0-16,-4 1 0 15,-1 0 0-15,-2-1-4 16,-2 0 4-16,0 1 0 15,-2-3 0-15,0 1 0 16,-3 1 0-16,-1 1 1 16,-2-3-1-16,-3 3 1 0,0-4 0 15,1 2-2-15,2-3 2 16,0 1-1-16,1 0 0 16,3 3 0-16,-1-2 3 15,-4 3-3-15,0-2 0 16,-2 0 1-16,-2-1 2 15,2 3 1-15,3 0-4 16,5 0 9-16,3 0-7 16,2-2 1-16,-1 0-3 15,-2 0 1-15,-4-1 0 16,-5 0 0-16,-4-2 3 16,0 0-3-16,-3 0 1 15,3 0 1-15,1 0 2 0,1 0 1 16,1 0-3-16,0 0 5 15,-1 0-1-15,-6 0 4 16,-3 0-5-16,-10 0-1 16,-4 1 2-16,-6-1-2 15,-3 2 2-15,-1-2 6 16,-1 0 0-16,2 0 2 16,4 0-5-16,4 0-2 15,4 0-2-15,4 0-3 16,2 1-2-16,-3-1-1 15,-3 1 0-15,-9 1 0 16,0-2 0-16,-6 0 1 16,0 0-1-16,0 0 2 0,0 0-1 15,0 0 4-15,0 0-1 16,0 0 0-16,0 0 0 16,0 0 5-16,0 0-2 15,6 0-7-15,8 0-5 16,9-6-96-16,3-10-178 15,-3-7-432-15</inkml:trace>
  <inkml:trace contextRef="#ctx0" brushRef="#br0" timeOffset="92185.03">5865 10195 582 0,'0'0'36'0,"0"0"-5"15,0 0-24-15,0 0-5 16,-115-33 19-16,68 33 4 16,-4 0 16-16,-4 14 6 15,1 5 14-15,2 10-2 16,4 9-12-16,0 12-3 0,3 12-26 15,5 4 9-15,5 2-4 16,10-2-7-16,14-6-10 16,11-10-2-16,0-4 0 15,22-8-1-15,12-7 13 16,11-6 7-16,3-6-6 16,5-9 0-16,1-4-16 15,2-6-1-15,-4 0-23 16,-3 0-104-16,-7-3-130 15</inkml:trace>
  <inkml:trace contextRef="#ctx0" brushRef="#br0" timeOffset="92851.61">6489 10759 945 0,'0'0'181'0,"0"0"-168"16,0 0-13-16,0 0-2 16,0 0 2-16,88-41 0 15,-60 16 6-15,-4 0-6 16,-3-6-4-16,0-3-7 15,-8-7-24-15,-4-9-8 0,2-3-22 16,-7 1-55-16,-2 13 82 16,-2 15 38-16,0 17 44 15,0 7 5-15,0 3-49 16,0 28-19-16,-11 17 19 16,-1 9 40-16,2 6 12 15,2-3-23-15,7-8-1 16,1-7-6-16,0-10-13 15,3-9 6-15,7-9 2 16,-1-9-8-16,0-6 6 0,6-2-2 16,6-5 6-1,4-21 2-15,1-14-12 0,-1-10-4 16,-3-9-3-16,-2-4-2 16,-2 4-18-16,-5 14-22 15,-1 15 9-15,-6 22 29 16,-1 8 1-16,3 2-28 15,3 19 4-15,11 8 23 16,1 4 2-16,5 2 2 16,4 1-2-16,3 1 8 15,4-1-1-15,-3 1 3 16,-3-6-6-16,-10-6-2 16,-9-6 2-16,-9-8 0 15,-5-5 4-15,0-4 5 16,0 1 22-16,-13-1 4 0,-13-2-18 15,-12 0-21-15,-8-7-11 16,3-16-73-16,1-14-146 16,0-15-417-16</inkml:trace>
  <inkml:trace contextRef="#ctx0" brushRef="#br0" timeOffset="92990.7">6665 10153 1152 0,'0'0'32'15,"0"0"-11"-15,0 0-21 16,0 0-7-16,0 0-2 16,0 0-46-16,6 40-78 0,9-12-360 15</inkml:trace>
  <inkml:trace contextRef="#ctx0" brushRef="#br0" timeOffset="95400.09">7674 10144 452 0,'0'0'592'0,"0"0"-542"16,0 0-17-16,0 0-33 16,-105 35 0-16,66 29-7 15,8 10 7-15,11 0 6 16,13-9-3-16,7-12-1 15,0-9 1-15,15-13 1 16,10-8 1-16,9-8-3 16,13-11 1-16,7-4 11 15,4-1-10-15,-3-21-4 16,-9-7 0-16,-12-6-6 16,-12 2 2-16,-11 7 3 0,-6 11-1 15,-5 10-1 1,0 5 3-16,0 0-14 0,0 16-9 15,0 8 13-15,7 7 9 16,8-1 1-16,6-4 5 16,6-5 3-16,4-5-2 15,2-8 3-15,0-6-1 16,-3-2 0-16,-5-2 15 16,-3-16 0-16,-5-8 0 15,-5-11-5-15,-12-8-11 16,0-12-7-16,-24 1 0 15,-10 6-7-15,-2 16 2 16,6 16 5-16,9 14 4 16,6 4 3-16,3 8-7 0,1 18-4 15,4 6 1-15,2 6 2 16,5-4 0-16,0-3 1 16,8-5 0-16,7-5 1 15,2-6 1-15,-4-4-2 16,0-7 6-16,-4-4-4 15,1 0-2-15,6-5 5 16,2-15-3-16,10-6-2 16,2 0-3-16,0 7 1 15,1 3 1-15,2 12 0 16,0 4-4-16,0 4 0 16,-5 21-4-16,-7 5-1 15,-6 6 6-15,-4 1 3 0,-6-8 0 16,-2-3 1-16,-3-6 1 15,0-9 0-15,0-2-1 16,0-6 2-16,0-3 1 16,0 0 30-16,0-18 7 15,2-17-13-15,5-18-22 16,11-8-5-16,9 3-9 16,4 10-14-16,3 17 6 15,-2 19 12-15,-2 12 1 16,-1 13-3-16,-2 23-5 15,-3 6 12-15,-3 5 7 16,-2-3 3-16,-8 0 1 16,1-5 3-16,-3-9-5 15,-2-7-4-15,-2-9 1 0,-2-8-3 16,1-4 4-16,-4-2 5 16,3 0 9-16,-3-20 20 15,3-13-11-15,-3-20-30 16,0-15-2-16,0-5-10 15,-10 6-28-15,-2 17-5 16,3 23 39-16,4 15 0 16,0 12-4-16,3 3-3 15,2 23-1-15,0 10 9 16,3 11 5-16,21 4 3 16,10 0 0-16,11-1-2 15,1 0 6-15,-3-1-3 16,-10-2-4-16,-13-7-2 0,-17-5-5 15,-3-9 3-15,-8-8 4 16,-7-6 15-16,3-7 3 16,5-5-4-16,4 0 4 15,3-25 5-15,3-18-23 16,31-16-23-16,17-14-17 16,10-6-2-16,0-3-15 15,-4 3 9-15,-5 9 18 16,-7 12 25-16,-15 13 5 15,-15 8 7-15,-12 5 38 16,-3 3 2-16,-6 2-18 16,-9 5-17-16,-3 6-1 0,6 8-3 15,2 8-6-15,-1 1-2 16,0 30-11-16,-2 20 6 16,4 18 2-16,2 14 3 15,7 2 6-15,0 0 0 16,0-12 2-16,9-10 2 15,11-12-2-15,3-8-3 16,4-12 0-16,0-9 0 16,1-9-1-16,2-13 5 15,4 0-3-15,1-13-2 16,3-17 2-16,-5-7-6 16,-10-4-5-16,-10-1-8 15,-10 5 7-15,-3 6-11 0,0 7 8 16,-18 11 3-16,-2 6-4 15,-3 7 8-15,-3 0-3 16,3 18 0-16,6 9-1 16,2 5 1-16,9 1 5 15,5 0-5-15,1-3 5 16,0-2 0-16,12-3 0 16,4-6 0-16,2-2 2 15,-2-5 1-15,2-6-2 16,-1-6-1-16,0 0-5 15,3-23 5-15,2-8 0 16,-1-4-10-16,-3 0 3 0,0 11-2 16,0 7 1-1,1 8 5-15,5 8-3 0,0 1 4 16,3 5-4-16,-5 13 6 16,-4 2 2-16,-6 0 3 15,-3 1 3-15,-3-3 9 16,-5-3-9-16,-1-6-2 15,2-4-6-15,-2-5 3 16,0 0 6-16,0 0 7 16,0-8 7-16,0-19 14 15,6-18-37-15,16-18-1 16,10-10-2-16,4 4-21 16,5 15-21-16,-2 23 26 15,-5 24 17-15,-2 7-9 16,-1 23 9-16,-6 15-5 0,-2 10 2 15,-2 2 5-15,-6-3 27 16,1-3-9-16,2-8-5 16,0-9-3-16,0-8-2 15,-3-11 6-15,4-8-9 16,5 0 9-16,10-20-1 16,5-15-10-16,4-10-3 15,-4-16-5-15,-8-14-1 16,-13-7-2-16,-9-5-27 15,-9 6 4-15,0 13 13 16,-13 16 13-16,-2 12 3 16,0 13 2-16,3 10 15 0,0 9 11 15,6 5 1-15,3 3-4 16,0 0-8-16,0 7-15 16,-4 26 4-16,-4 20-4 15,5 18 30-15,3 10 1 16,3 11-13-16,0-3 1 15,8-6 21-15,7-11-22 16,0-17-12-16,4-14-6 16,-2-15 4-16,-4-11-2 15,-3-9-2-15,-1-6-6 16,5-9-68-16,1-23-12 16,-2-23-148-16,-7-15-580 15</inkml:trace>
  <inkml:trace contextRef="#ctx0" brushRef="#br0" timeOffset="95552.7">10414 10326 512 0,'0'0'676'0,"0"0"-625"15,0 0-42-15,0 0 45 16,0 0 12-16,0 0-48 16,121-25-9-16,-38 0-9 15,4-2-33-15,-12-6-141 16,-23 2-320-16</inkml:trace>
  <inkml:trace contextRef="#ctx0" brushRef="#br0" timeOffset="95965.33">9012 10350 843 0,'0'0'219'0,"0"0"-154"16,0 0-9-16,0 0 25 16,0 0-29-16,92-56 3 15,-45 34-35-15,9 1-11 16,8 1-8-16,7 0-1 15,3 5-7-15,-8 4-36 16,-11-3-175-16,-25-1-758 16</inkml:trace>
  <inkml:trace contextRef="#ctx0" brushRef="#br0" timeOffset="96750.13">11142 10388 937 0,'0'0'177'16,"0"0"-126"-16,0 0-47 15,0 0-4-15,0 0 7 0,0 0 6 16,0 0 8-16,100-14 0 15,-64 4-6-15,4 0-1 16,2-2-3 0,-3 2-5-16,1 0-6 0,-6 1-30 15,-4 3-96-15,-10-1-183 16</inkml:trace>
  <inkml:trace contextRef="#ctx0" brushRef="#br0" timeOffset="96969">11183 10588 866 0,'0'0'159'0,"0"0"-138"16,0 0 14-16,0 0 23 16,0 0-8-16,0 0-5 15,37 27-25-15,18-30-11 16,14-9 6-16,8-2-13 15,-7 3-2-15,-8 4-58 16,-9 0-132-16,-5-3-157 16</inkml:trace>
  <inkml:trace contextRef="#ctx0" brushRef="#br0" timeOffset="97528.75">12103 10318 883 0,'0'0'144'0,"0"0"-90"16,0 0 4-16,0 0 5 0,0 0-13 15,0 0-18-15,6 0-22 16,10 0-10-16,10 0-2 16,12 0 1-16,9 0-2 15,2 7-2-15,-9 12 4 16,-11 8-3-16,-13 2-13 15,-16 0-3-15,0-2 12 16,-10-7-4-16,-8-2 12 16,7-9 3-16,4-3-3 15,7 0-2-15,0 0 1 16,13 2-20-16,17 4-2 16,9 0 14-16,4 6-17 15,-1 1 12-15,-9 5 11 0,-15 1 0 16,-13 3-5-1,-5-3-5-15,-13-1 13 0,-15-3 36 16,-8-2 20-16,-3-8 2 16,2-4 4-16,1-5 15 15,11-2-43-15,5 0-26 16,13-17-8-16,7-14-43 16,16-10-186-16,17-14-432 15</inkml:trace>
  <inkml:trace contextRef="#ctx0" brushRef="#br0" timeOffset="97780.34">12785 10291 918 0,'0'0'177'0,"0"0"-109"15,0 0-66-15,0 0-2 16,0 0-1-16,0 0 1 15,103 89 33-15,-55-50-21 16,-1-1 3-16,-6-5-11 16,-7-10 3-16,-9-5-7 15,-10-6-2-15,-5-9 0 16,-4 0-29-16,-1-3-78 16,0-3-90-16,1-17-65 15</inkml:trace>
  <inkml:trace contextRef="#ctx0" brushRef="#br0" timeOffset="97964.9">13149 10226 741 0,'0'0'276'0,"0"0"-243"16,0 0-14-16,-121 107 59 16,81-49-10-16,4-2-20 15,6-2-30-15,5-9-13 16,4-7-3-16,4-7 3 15,6-5-5-15,5-6-10 16,4-13-115-16,2-7-293 16</inkml:trace>
  <inkml:trace contextRef="#ctx0" brushRef="#br0" timeOffset="98236.62">13304 10211 854 0,'0'0'88'15,"0"0"-34"-15,0 0-44 16,0 0-10-16,0 0 9 16,0 0 13-16,0 108 36 15,0-51-4-15,0 0-31 16,0-6-7-16,0-9-7 0,3-7-4 15,3-9-5-15,3-7 1 16,3-10-1-16,9-6-72 16,4-3-134-16,6-17-319 15</inkml:trace>
  <inkml:trace contextRef="#ctx0" brushRef="#br0" timeOffset="98538.59">13671 10213 983 0,'0'0'150'0,"0"0"-139"16,0 0-2-1,-89 88 14-15,72-47-6 0,11-2-10 16,6-1 4-16,4-6-10 16,21-7 3-16,7-8 2 15,10-13 2-15,1-4-5 16,3-9-3-16,-4-14-11 15,-7-10-2-15,-12-2 9 16,-12 0 4-16,-11-1 2 16,-7 3 15-16,-28 2-14 15,-9 9 8-15,-4 6-2 16,0 8-4-16,6 5-5 16,9 3-22-16,10 0-133 15,12-8-450-15</inkml:trace>
  <inkml:trace contextRef="#ctx0" brushRef="#br0" timeOffset="98976.67">14023 9843 731 0,'0'0'62'0,"0"0"24"16,0 0 17-16,-97-47-24 0,70 47-37 15,3 1-32 1,2 16-10-16,6 3-1 0,8 3 0 16,8 3-3-16,0 3 4 15,21-3 7-15,12 3-7 16,4-3 3-16,1 1-2 15,-9-1-1-15,-11-1-3 16,-13 0-3-16,-5-2-21 16,-6-6 6-16,-15-3 21 15,-1-6 1-15,3-4 21 16,3-4 26-16,4 0 20 16,5-9 21-16,7-19-30 0,0-14-26 15,14-5-11-15,18-5-19 16,7 5-3-16,2 7-2 15,-2 8-6-15,0 8-1 16,-2 8-40-16,-11 6-57 16,-13 3-189-16</inkml:trace>
  <inkml:trace contextRef="#ctx0" brushRef="#br0" timeOffset="100092.32">14306 10271 868 0,'0'0'202'0,"0"0"-124"16,0 0 8-16,0 0-18 16,0 0-35-16,0 0-14 15,0 0-6-15,10-33-7 16,15 27-6-16,6 2-10 0,3 4 8 16,-2 4-3-16,-8 21-3 15,-11 11-3-15,-7 4-3 16,-6 3 12-16,0-2 2 15,-9-9 2-15,-4-7 0 16,1-7 0-16,3-9 0 16,4-7-1-16,4-2 0 15,1 0 6-15,0-2 8 16,0-20 7-16,7-17-17 16,17-13-5-16,9-5-7 15,9 2-13-15,2 15-1 16,-3 17 5-16,-8 17 10 0,-7 6 5 15,-5 15-17 1,-7 14 9-16,-2 8-6 0,-6 4 10 16,-5-2 4-16,-1-4 1 15,0-10 0-15,0-6 1 16,-4-4 0-16,-4-5 2 16,1-6-2-16,5-4 2 15,-1 0 8-15,3-11 10 16,0-23 0-16,3-21-14 15,27-9-7-15,12-4-7 16,9 12-27-16,-3 19 16 16,-8 18 16-16,-9 13-3 0,-10 6 1 15,-3 6-2-15,-8 20-6 16,-4 9 12-16,-6 8 12 16,0 3 4-16,-7 4-4 15,-7-6-10-15,0-3-2 16,2-11 4-16,2-7-4 15,6-6-6-15,2-8-64 16,2-9-105-16,0-2-183 16</inkml:trace>
  <inkml:trace contextRef="#ctx0" brushRef="#br0" timeOffset="100436.62">15306 9824 622 0,'0'0'169'15,"0"0"-68"-15,0 0-27 16,0 0-10-16,0 0 11 16,0 0-49-16,0 0-26 15,18-10-13-15,-18 77 13 16,0 19 48-16,-5 10 10 15,-8 12-26-15,3 1-13 16,-2-5 5-16,6-6-18 16,1-14 6-16,4-16 14 15,-1-15-19-15,1-14-5 0,1-15 2 16,0-10-2-16,0-9 1 16,0-5-6-16,0 0-6 15,0-19-28-15,10-13-113 16,11-10-187-16,3 0-332 15</inkml:trace>
  <inkml:trace contextRef="#ctx0" brushRef="#br0" timeOffset="100750.74">15636 10189 803 0,'0'0'146'0,"0"0"-121"0,0 0-24 15,-84 18-1-15,64 6 30 16,9-2 4-16,8 3-29 16,3 4 3-16,6 1-3 15,15-1 2-15,4 2-2 16,2-4-2-16,-7-4-2 16,-4-2 0-16,-10-7 5 15,-6 0 7-15,0-4 16 16,-19-4 42-16,-8-1 9 15,-4-3-17-15,-2-2-14 16,4 0-7-16,7 0-22 16,4-10-20-16,9-6-26 15,9-9-84-15,3-6-146 0,25-5-738 16</inkml:trace>
  <inkml:trace contextRef="#ctx0" brushRef="#br0" timeOffset="101102.75">15890 10321 931 0,'0'0'63'15,"0"0"-60"-15,0 0 52 16,100 1 9-16,-54-1-40 16,-6-1-17-16,-10-7-4 15,-12 2-3-15,-12 0 0 0,-6-2-12 16,0-4-53-1,-17-4-76-15,-7 1-4 0,-1 2 51 16,3 5 81-16,1 4 13 16,3 4 76-16,-1 0 13 15,-1 3 1-15,2 15 13 16,0 8-26-16,5 7-19 16,4 2 11-16,3 1-10 15,6-5-14-15,0-1-26 16,7-5-15-16,10-3 12 15,4-5-10-15,5-5-6 16,10-6-1-16,12-6-72 16,7-1-113-16,2-25-287 15</inkml:trace>
  <inkml:trace contextRef="#ctx0" brushRef="#br0" timeOffset="101327.64">16397 10142 280 0,'0'0'589'16,"0"0"-528"-16,-81 64 14 16,56-24 4-16,10 2-12 15,8 4-18-15,7-2-27 16,0-3 18-16,14-4-12 16,16-7-3-16,8-8-8 15,11-8-1-15,6-8-10 16,6-6-6-16,2-9-25 0,-5-17-40 15,-10-10-143 1,-20-8-424-16</inkml:trace>
  <inkml:trace contextRef="#ctx0" brushRef="#br0" timeOffset="103809.66">5377 11278 656 0,'0'0'34'16,"0"0"-2"-16,0 0-16 0,0 0-13 15,0 0-3-15,0 0-3 16,23-18 3-16,7 11 4 16,5 0 22-16,1 0 2 15,3-1-6-15,6 0-11 16,1 3-2-16,0 2-8 16,5 0 0-16,1 3 1 15,3 0 1-15,5-1 12 16,4-1 0-16,2-4-2 15,-1-1-1-15,1-5 7 16,3-2 3-16,5 0-10 0,9-2 8 16,3 4-3-1,5 1-12-15,3 1-2 0,-1 6 1 16,2-1-4-16,-4 4-4 16,-6 1 4-16,-8 0 0 15,-3 0 5-15,-4 0-4 16,0 0 0-16,4 0-1 15,6 0 5-15,11 0-3 16,10-6 3-16,8-5-1 16,4-5-4-16,-4 0-1 15,-3 2 0-15,-7 4 2 16,-8 0-1-16,-6 3 4 16,-5 1-4-16,-1 2-3 15,3 0 3-15,-1 0 3 16,5 0-2-16,5 0 1 0,5-1-3 15,0 0 2 1,-1-4-2-16,1 1 0 0,-4 0 1 16,-2-1 4-16,-4 2 0 15,-7 2 9-15,-7-1-6 16,-5 3 1-16,0-1-5 16,1 1 1-16,1 0 1 15,0 2-5-15,4 1 0 16,4 0-2-16,1 0 2 15,1 0 0-15,-2 0 0 16,3 0-2-16,0 0 1 16,0-4 2-16,-2-1 2 0,-3 0-1 15,0-1 0-15,-2 0-2 16,4 1-1-16,1 0 1 16,1 1 11-16,0 1-9 15,5-1 0-15,5 2-2 16,2-3 8-16,2 3 0 15,1-3-1-15,0 1-3 16,1 1 13-16,1-2-8 16,-1 1-5-16,-2 0-3 15,-2-2 4-15,-3 0-5 16,-3-2 2-16,0 1 0 16,-2 3-2-16,4-5-1 15,-1 4 1-15,1 1 1 0,-6 0-1 16,1 1-1-1,1 2 1-15,1 1 0 0,1 0 1 16,-2 0-1-16,1 0 3 16,-4 0 4-16,-1 0-7 15,-5 0 0-15,-4 0 6 16,-2 0 3-16,1 0-9 16,1 0 3-16,-1 0 0 15,-1 0-6-15,-5 0 5 16,-2 0-2-16,-7 0 1 15,-2 0-1-15,-3 0-1 16,-4 0 1-16,4 0 2 0,1 0-2 16,6 0 0-16,5 0 0 15,7 0 3-15,3 0-3 16,2 0 0-16,-1 0 0 16,-2 0 1-16,2 0 0 15,-4 0-1-15,2 0 0 16,-1 0-4-16,-2 0 4 15,-1 0 0-15,2 0-1 16,7 0 1-16,6 1 0 16,4 2 1-16,-1-3-1 15,1 1 2-15,-5-1-2 16,-1 0 1-16,-3 0-1 16,-2 0 0-16,0 0 2 0,0 0 2 15,7 0-3 1,2 0 3-16,-3 0 3 0,1 0-7 15,-3 0-6-15,-3 0 6 16,-5 0 3-16,-6 0-2 16,-4 0-1-16,-7 0 0 15,-1 0 1-15,-4 0 0 16,1 0-1-16,-4 0 0 16,-3-1 2-16,-6-1 1 15,-7 1-3-15,-2 0 3 16,-1-2-3-16,-1 0 10 15,-1-1-8-15,1 0 4 16,1 2 3-16,0-2 0 16,-1 0-3-16,-3 1-2 0,-6 0 3 15,-8 2-7-15,-5-1-2 16,-3 2 2-16,0 0 0 16,0 0 0-16,0 0-4 15,-6 0-6-15,-20 4-57 16,-14 5-69-16,-12-9-301 15</inkml:trace>
</inkml:ink>
</file>

<file path=ppt/ink/ink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11-06T06:18:45.202"/>
    </inkml:context>
    <inkml:brush xml:id="br0">
      <inkml:brushProperty name="width" value="0.05292" units="cm"/>
      <inkml:brushProperty name="height" value="0.05292" units="cm"/>
      <inkml:brushProperty name="color" value="#FF0000"/>
    </inkml:brush>
  </inkml:definitions>
  <inkml:trace contextRef="#ctx0" brushRef="#br0">5645 5476 178 0,'0'0'25'0,"-13"89"-25"16,3-41-71-16</inkml:trace>
  <inkml:trace contextRef="#ctx0" brushRef="#br0" timeOffset="874.1">5122 5900 480 0,'0'0'491'15,"0"0"-453"-15,0 0-38 16,0 0-4-16,0 0 2 16,0 0 2-16,-18-22 2 15,17 22 14-15,1 0 30 16,0 0 4-16,0 0-16 15,0 0-15-15,0 0-14 16,0 0-5-16,0 0 0 16,0 0-4-16,0 0-6 0,0 0 0 15,0 0 4 1,9-3 5-16,13 0 0 0,14-6 1 16,13-1 3-16,8 2-1 15,4 1 5-15,9 1-7 16,2 3-7-16,3 3 5 15,3 0 4-15,1 0-2 16,1 3 2-16,6 6-2 16,-1-2 5-16,3 2-4 15,3-2-1-15,3 1 4 16,5 1-10-16,-1 2 12 16,1 0-12-16,-2 0 7 15,-2 0-1-15,2-2 0 16,0-2 0-16,1-5 3 15,-2-2-6-15,6 0 1 16,-3-2 2-16,0-7 0 0,5-1 7 16,2 2-9-16,-3-1 2 15,-4 1-8-15,-10 1 7 16,-7 2 1-16,-10 5-6 16,-11 0 6-16,-7 0 0 15,-16 0 5-15,-8 0-5 16,-12 0 1-16,-3 0 1 15,-7 0 4-15,-4 0 5 16,0 0 1-16,-4 0-3 16,0 0 2-16,0 0-6 15,3 0-2-15,5-7-3 0,1-12-61 16,-1-11-250-16</inkml:trace>
  <inkml:trace contextRef="#ctx0" brushRef="#br0" timeOffset="2966.05">19204 6220 797 0,'0'0'105'0,"0"0"-104"15,0 0-1-15,0 0-28 16,0 0 26-16,0 0-1 16,0 0 2-16,27-28 1 15,-25 27 8-15,-2 1 26 16,0 0-13-16,1 0-7 15,1 0-7-15,2 0-4 16,9-2-3-16,6-1-3 16,9-2 3-16,8-4 0 15,6-2 0-15,5-1 0 16,5-2 1-16,1 1-1 16,2 2 2-16,0 3 2 15,-1 2-4-15,-2 3 0 0,3 1-4 16,4 2 8-1,0 0-4-15,5 0 0 0,2 0-1 16,4 0 0-16,8 0 0 16,2 0-2-16,-1-3 3 15,2-2-1-15,0-3-1 16,1 1 2-16,1-1 1 16,1 0-1-16,0 2 0 15,2-2 2-15,2 1-2 16,1 2 0-16,-1-1 0 0,6 2 5 15,2 4-3 1,4-1-2-16,3 1 0 0,-2 0-3 16,-4 0-1-16,-3 0 4 15,2 9 0-15,-2 1 0 16,6 2 0-16,5-2 0 16,8-1 3-16,7 0-7 15,6-2 10-15,-2-3-11 16,-4 2 11-16,-5-2-7 15,-15 0 2-15,-13 0 2 16,-13 1 4-16,-14 0-7 16,-11 0 0-16,-10 1 1 15,-5-2 1-15,-1 1 0 16,0-4 10-16,3 0-3 16,-4-1 3-16,-2 0 1 0,-9 0 5 15,-7 0 9-15,-8 0 5 16,-3 0-2-16,-3 0-2 15,1 2-1-15,1-2-2 16,-2 1-9-16,1-1 1 16,-1 0-1-16,0 0-4 15,0 0 5-15,0 0-4 16,0 0-1-16,0 2 0 16,0-2-2-16,0 0-9 15,0 0-1-15,0 0-1 16,2 0 1-16,-2 0 0 15,0 0-2-15,0 0-8 0,0 0-9 16,0 0-30-16,0-2-55 16,0-14-136-16</inkml:trace>
  <inkml:trace contextRef="#ctx0" brushRef="#br0" timeOffset="5176.09">3238 16534 554 0,'0'0'173'15,"0"0"-122"-15,0 0-42 16,0 0 17-16,0 0 20 16,0 0-3-16,0 0-21 15,0 0-15-15,2 0 0 16,-2 0 8-16,0 0 14 0,0 0-1 15,0 0-5 1,0 0 11-16,0 0-16 0,0 0-2 16,0 0-6-16,0 0-6 15,0 0-4-15,0 0 0 16,-5 0 0-16,-4 6-2 16,-7 3 1-16,-5 5-2 15,-2 4 3-15,-6 5-3 16,-6 6 3-16,-4 3 0 15,-7 2 0-15,0 4 6 16,-3-2-6-16,1-3 0 16,5 3-3-16,1-5 3 15,0 0 2-15,2 1-1 16,-4 0 3-16,0 6-8 0,-3 2 1 16,0 4-1-16,2 2 3 15,0 1 1-15,0-1 0 16,1-2-3-16,-3 0 2 15,1 0-1-15,1-1 2 16,1-2 5-16,0 4-5 16,1 1-3-16,0 2 3 15,-2-1 0-15,-4 1 0 16,-6 0 1-16,-2 2-1 16,-1-4 0-16,1 1 0 15,5-5 0-15,7-2 0 16,2 2 0-16,1-2 0 15,-4 2 0-15,4-1 1 0,-7 3-3 16,7 1 1-16,0 4 0 16,1 4 1-16,6 0 0 15,1 0 1-15,1 0-1 16,2-8-1-16,1-1-2 16,-1-5 6-16,-1-3-5 15,1-1 4-15,1-6-2 16,4-3 1-16,9-10 2 15,2-2 0-15,7-7-1 16,5-7-2-16,3 0 8 16,0 0-1-16,0 0 4 15,0 0 4-15,0 0-9 0,0 0 1 16,0 0-5 0,0 0-2-16,0 0-3 0,0 0-36 15,0 0-42-15,6 0-90 16,5-7-41-16,8-16-227 15</inkml:trace>
  <inkml:trace contextRef="#ctx0" brushRef="#br0" timeOffset="5883.35">967 18101 244 0,'0'0'445'0,"0"0"-374"16,0 0-54-16,0 0 8 15,0 0 44-15,0 0-24 16,6 0-30-16,-6 0-14 16,0 0-1-16,0 0-2 15,0 19-21-15,0 13 17 16,-6 22 6-16,-9 21 2 15,-1 13 10-15,-4 3-7 16,0-5 6-16,3-15-4 0,7-15-2 16,1-17 8-16,7-10-11 15,2-17-1-15,0-2 6 16,0-3-7-16,12-3 3 16,6 2-4-16,4-2 7 15,7-1-12-15,2-3 6 16,3 0 0-16,2 0 0 15,-1 0 0-15,-1 0-2 16,-1-10-2-16,0-5 2 16,1-2-11-16,6-3 5 15,-1 0 6-15,0 1-3 0,0 0-52 16,-4 1-86 0,-9 0-326-16</inkml:trace>
  <inkml:trace contextRef="#ctx0" brushRef="#br0" timeOffset="6541.28">586 16791 890 0,'0'0'114'0,"0"0"-102"0,0 0-8 16,0 0-4-16,0 0 8 15,0 0-8-15,-10-35-12 16,40 25 3-16,6-3 9 15,4-2 0-15,-3 3 0 16,-2 2-11-16,-7 1-10 16,-7 3 2-16,-3 4 4 15,-6 2 1-15,-3 0 9 16,-2 14-11-16,-2 20 0 16,-2 15 16-16,0 13 4 15,0 5 10-15,1-2 6 16,8-5 1-16,2-6-4 15,5-5-2-15,2-9-1 0,1-12-13 16,2-8 10-16,4-12-2 16,1-3-6-16,2-5 16 15,5 0-4-15,3-11-7 16,4-13-7-16,2-3 3 16,-2-3-8-16,-1 0-11 15,-11 2-66-15,-7-2-89 16,-18 2-95-16</inkml:trace>
  <inkml:trace contextRef="#ctx0" brushRef="#br0" timeOffset="6748.17">825 17006 1017 0,'0'0'70'16,"0"0"-35"-16,0 0-23 15,0 0-3-15,0 0-3 16,115-83-4-16,-48 49 21 16,-1 6-11-16,0 9-12 15,1 8-29-15,-6 1-220 16,-7-9-420-16</inkml:trace>
  <inkml:trace contextRef="#ctx0" brushRef="#br0" timeOffset="8544.08">13665 16445 281 0,'0'0'121'0,"0"0"-50"16,0 0-18-16,0 0 52 16,0 0 3-16,0 0-22 15,-37-24-1-15,37 21-4 16,0 3-22-16,0 0-29 15,0 0-30-15,-2 0 0 16,-4 0-9-16,-3 1 4 16,-7 16 5-16,-11 12-5 15,-10 7 5-15,-5 8 0 16,-7 9 0-16,-5 5 0 16,0 4 0-16,-2 3 0 15,1 0 4-15,1-7 0 16,1-4-3-16,6-3 3 15,4-3-2-15,5-5 4 16,2 1 0-16,-1-2 15 0,1-1-11 16,-3 2-8-16,-2-3-1 15,-2 3-1-15,-1-2 7 16,1-3-7-16,3-2-3 16,2-1 0-16,2-4 3 15,5-3 0-15,1-3 2 16,0 0-2-16,4-1 4 15,-1-1 6-15,3 0-3 16,3-8-1-16,5-1-2 16,2-4-2-16,4-3 6 0,2-3-5 15,2 1-2 1,3-2-1-16,2-2-2 0,1-1-1 16,0 0-34-1,0 0-53-15,0 0-91 0,3-13-5 16,0-4-310-16</inkml:trace>
  <inkml:trace contextRef="#ctx0" brushRef="#br0" timeOffset="8835.52">12288 17465 711 0,'0'0'119'0,"0"0"-119"15,0 0 0-15,2 127 53 0,-4-63 13 16,-13 3-28-16,-3-4-9 16,3-10 2-16,3-8-8 15,3-10-4-15,6-13-18 16,3-8 2-16,0-13-2 16,0-1 9-16,20 0 2 15,15-1-8-15,12-9 2 16,3-4-6-16,1 2-6 15,2 1-25-15,-1 0-44 16,3 0-59-16,-3-5-51 16,0-2-469-16</inkml:trace>
  <inkml:trace contextRef="#ctx0" brushRef="#br0" timeOffset="9307.44">13114 17363 631 0,'0'0'520'16,"0"0"-482"-16,0 0-37 15,0 0 1-15,0 0-2 16,0 0 0-16,2-8-1 0,31 8 1 16,9 0-4-16,4 0-9 15,-6 0-18-15,-4-1-12 16,-9-2 7-16,-9 0 15 16,-11 3 2-16,-5 0 16 15,-2 0 1-15,0 4 0 16,0 18 2-16,0 14 17 15,0 5 23-15,0 4 13 16,0 1-14-16,0-7-3 16,0-3-22-16,6-9 3 15,4-7-7-15,2-5-3 16,3-9 0-16,1-2 0 0,8-4-1 16,7 0-6-16,2-4-19 15,-1-11-36-15,-6-1-42 16,-10-4-80-16,-9 0-81 15,-7 7-346-15</inkml:trace>
  <inkml:trace contextRef="#ctx0" brushRef="#br0" timeOffset="9476.7">13326 17564 874 0,'0'0'148'0,"0"0"-83"15,0 0-12-15,0 0-18 16,0 0-1-16,0 0-24 15,68-52-8-15,-13 29-2 0,1-1 0 16,-5 1 0-16,-5 7-58 16,-13 2-112-16,-14-2-209 15</inkml:trace>
  <inkml:trace contextRef="#ctx0" brushRef="#br0" timeOffset="13517.51">4791 3582 285 0,'0'0'68'0,"0"0"-68"0,0 0 81 16,0 95 86-16,0-33-69 15,0 10-28-15,0 7 3 16,0-3-29-16,0-4-18 15,0-12-18-15,0-12 5 16,0-12-5-16,1-11 1 16,-1-12-2-16,2-5-2 15,-2-6 5-15,0-2-4 16,0 0 23-16,0 0 3 16,0 0 13-16,0 0 8 15,0-13-17-15,-8-11-25 16,0-5-2-16,3-5-9 15,1-5 2-15,4-7 0 0,0-7 0 16,0-5-4-16,0-9-1 16,0-2-1-16,0-8-3 15,9-2 1-15,8 8 4 16,7 13 1-16,2 15-4 16,-1 19 1-16,-4 12 2 15,-7 12-8-15,-6 12-18 16,-8 27-13-16,0 22 23 15,-16 14 17-15,-14 0 1 16,-7-4 1 0,-1-15 1-16,4-13 2 15,9-13-7-15,4-9 8 0,12-11-4 16,4-5 7-16,5-5-2 0,0 0 25 16,3-4-2-16,21-7-29 15,6 0 0-15,9 8-6 16,-2 3 2-16,-6 13 1 15,-2 19-5-15,-6 9 2 16,-1 4 6-16,-3-2 0 16,-5-7 0-16,0-7 0 15,-3-5 0-15,-2-8 0 16,-3-2 1-16,3-5-3 16,1-7-62-16,2-2-214 15</inkml:trace>
  <inkml:trace contextRef="#ctx0" brushRef="#br0" timeOffset="14498.16">5209 3969 890 0,'0'0'162'16,"0"0"-147"-16,0 0-15 15,0 0-5-15,0 0 4 16,0 0 2-16,83-4 2 16,-56-8-3-16,-6 0 2 15,-8-1 4-15,-8-1-6 0,-5-4-11 16,0-7-44-16,-18 0-33 16,-6 2 3-16,-7 3 56 15,1 9 22-15,2 7 7 16,1 4 3-16,3 0 16 15,2 15-2-15,-1 11-9 16,5 10 39-16,5 6 9 16,7 4-20-16,6 2-11 15,0-3-6-15,15-2-6 16,10-6 4-16,5-7 4 16,3-8-7-16,-2-8-2 15,-4-7-3-15,-6-3 2 16,-2-4-9-16,-1-2 5 15,-1-21 5-15,3-13 10 0,-1-13-17 16,-3-12-5-16,-4-8 1 16,-5-4 0-16,-4 6-1 15,-3 10-1-15,0 12 1 16,0 18 0-16,-7 10-1 16,2 11-3-16,-1 6 3 15,-1 0-2-15,-2 3-1 16,-3 15-10-16,6 10 4 15,6 5 10-15,0 5 0 16,21 6 2-16,13 3 5 16,3 3-1-16,-2-1-4 15,-7-4-2-15,-13-6-1 0,-6-9-1 16,-9-11-1-16,0-9-2 16,0-6 5-16,0-4 23 15,0 0 33-15,-3-2 6 16,-3-21-23-16,6-16-39 15,3-16-16-15,31-5-27 16,17 3-15-16,12 13 29 16,4 10 9-16,-3 10 15 15,-6 4 2-15,-10 3-1 16,-12 3-1-16,-11 2 7 16,-10-2-2-16,-6-3 3 15,-6-6 7-15,0-8-2 16,0-4 1-16,-3-8-9 15,0-1 5-15,0 1-4 16,0 6-1-16,0 11 0 0,-6 11 2 16,4 10 17-16,1 5-8 15,-1 0-11-15,-2 19-15 16,-5 28-5-16,0 27 20 16,0 18 33-16,0 9-9 15,6 0-10-15,2-8-3 16,1-8-6-16,0-10 0 15,1-15 9-15,13-13-10 16,2-15 4-16,5-12-2 16,4-8 5-16,8-12-11 15,6-4-21-15,1-33-70 16,-6-20-158-16,-18-20-475 0</inkml:trace>
  <inkml:trace contextRef="#ctx0" brushRef="#br0" timeOffset="14672.06">5995 3835 1118 0,'0'0'98'15,"0"0"-97"-15,0 0 2 16,0 0 6-16,0 0-6 16,85-4 4-16,-15-20-3 15,18-6-4-15,12-4-24 16,-4 2-119-16,-25 3-387 15</inkml:trace>
  <inkml:trace contextRef="#ctx0" brushRef="#br0" timeOffset="15369.16">4448 4703 500 0,'0'0'158'0,"0"0"-158"16,0 0 2-16,0 0 4 15,0 0 70-15,0 0 12 16,-79-30-21-16,69 27 40 16,6 2-25-16,2-1-25 15,2 1 2-15,0 1-15 16,0 0-16-16,0 0-11 15,0 0-9-15,0 0-7 16,0 0-1-16,0 0 0 0,0 0-1 16,17 0-4-16,15-1 5 15,17-5 1-15,21-4 4 16,22-4-2-16,22 1-3 16,14-2 2-16,14 6-1 15,10 3 2-15,5 0-3 16,7-1-3-16,-5-2 0 15,0-2 1-15,-7 0-3 16,-12-3 5-16,-13-3-10 16,-12-2 10-16,-14 1 1 15,-10 1-1-15,-21 2-2 16,-18 3 2-16,-16 4-2 0,-16 1 2 16,-10 7 2-16,-7-2 0 15,-3 2 8-15,0 0 3 16,0 0-2-16,0 0 0 15,0 0-6-15,0-2-2 16,0 2-2-16,0 0 0 16,0 0-1-16,0-3-2 15,0-6-25-15,0-11-78 16,0-12-330-16</inkml:trace>
  <inkml:trace contextRef="#ctx0" brushRef="#br0" timeOffset="18038.78">24504 4547 714 0,'0'0'39'16,"0"0"-30"-16,0 0 18 0,0 0 2 16,0 0 32-1,0 0-28-15,0 0-13 0,-74-80 19 16,65 74 21-16,-4 4-26 16,-6 2-29-16,-13 2-5 15,-9 27-12-15,-11 15 9 16,-5 14-1-16,1 9 3 15,8-3 1-15,13-3 0 16,14-11 0-16,18-11-2 16,3-8 0-16,19-3 2 15,16-7 0-15,8-1 0 16,11-7-1-16,4 2-18 16,3-1 0-16,-4 3-3 15,-9 3-17-15,-14 2 2 0,-16 5 3 16,-18 4 18-16,0 3 16 15,-22 1 7-15,-11-4 4 16,-1-6-7-16,-5-4 48 16,-6-7 30-16,-1-2 0 15,-6-3-8-15,1-6-13 16,2-3-24-16,-1 0-22 16,1-6-9-16,6-15-6 15,12-16-10-15,22-20-135 16,15-16-465-16</inkml:trace>
  <inkml:trace contextRef="#ctx0" brushRef="#br0" timeOffset="18684.23">24955 3688 722 0,'0'0'54'16,"0"0"-38"-16,0 0 35 0,0 0 23 16,0 0-39-1,0 0-16-15,0-10-10 0,0 14-4 16,-3 18-5-16,-9 17 0 16,-8 25 19-16,-5 18 7 15,1 10 4-15,2 2-6 16,1-3-6-16,7-13-6 15,1-11-11-15,4-10 1 16,3-14 0-16,1-11-1 16,2-12 10-16,2-9-9 15,1-7 1-15,-2-2 5 16,2-2-2-16,-1 0 24 16,1 0 3-16,0 0-7 15,0 0-15-15,0 0-11 0,-3 0-2 16,0 0-48-1,-1 0-52-15,-5-2-208 0</inkml:trace>
  <inkml:trace contextRef="#ctx0" brushRef="#br0" timeOffset="20644.58">16849 3757 629 0,'0'0'72'0,"0"0"-54"15,0 0 7-15,0 0 35 16,0 0 0-16,0 0 4 16,0 0-8-16,0 0 11 15,0-36-4-15,0 32-26 16,0 4-1-16,0 0-11 0,0 0-25 16,0 4-12-1,8 27-6-15,9 20 7 0,9 19 11 16,2 8 1-16,0-1 1 15,-4-9-2-15,-1-14 0 16,-7-15 0-16,-6-13 2 16,-4-13-2-16,-2-7 1 15,-3-6 0-15,2 0 1 16,-2 0 5-16,1 0 3 16,2 0 12-16,5-23 30 15,7-15-20-15,7-17-32 16,1-6-2-16,0-4 2 15,-5 1 0-15,-2 6 1 0,-5 5 0 16,-4 12 3 0,-3 8 5-16,-5 13-8 0,0 8 7 15,0 8-4 1,0 2-4-16,0 2-11 0,0 0-56 16,0 16-143-16,0 6-183 15</inkml:trace>
  <inkml:trace contextRef="#ctx0" brushRef="#br0" timeOffset="21531.32">17528 3953 758 0,'0'0'193'15,"0"0"-190"-15,0 0-3 16,0 0-22-16,0 0-20 16,62-84-43-16,-62 64-28 15,-4 0-71-15,-14 4-23 16,-4 4 59-16,-2 7 148 16,-2 5 85-16,3 5-5 15,-2 22 37-15,2 10-5 16,2 8-1-16,7 4-40 15,10-5-6-15,4-5-42 16,4-6 10-16,15-10-10 0,7-8 31 16,3-10-20-1,8-5 7-15,9-2-5 0,6-25-17 16,8-9-15-16,0-13-4 16,-2-10-1-16,-6-15-26 15,-8-13-50-15,-9-17-49 16,-11-9-68-16,-8 3-22 15,-11 24 216-15,-5 31 168 16,0 28-150-16,0 22 133 16,0 5-84-16,0 5-67 15,-8 26 10-15,-5 18-1 16,0 14 90-16,-2 10-50 0,7 4-13 16,4 3-20-1,2-7-2-15,2-4-7 0,0-3-1 16,5-8-1-16,9-8 5 15,3-15-8-15,4-14 2 16,1-13 5-16,4-6-2 16,9-2 6-16,7-12-12 15,3-17 1-15,0-11-4 16,-6-9-1-16,-11-2-22 16,-10 5-7-16,-11 13 25 15,-7 11 7-15,0 12 13 16,-5 10 17-16,-14 0-30 15,-3 12 0-15,-5 15 0 16,6 8 3-16,5 2 8 16,10-2-7-16,6 1 6 0,0-4-5 15,18-6 8-15,6-5-13 16,6-8 5-16,5-7 0 16,4-6 0-16,3 0-1 15,-3-12-3-15,-2-10 0 16,-9-7-2-16,-10-5 0 15,-9-5-4-15,-9 0 2 16,-1 3-5-16,-19 6 2 16,-8 9 1-16,0 8 5 15,-2 4 1-15,1 7 3 16,4 2-8-16,8 0 4 16,6 7-4-16,9 7-52 0,2 1-102 15,26-6-154-15</inkml:trace>
  <inkml:trace contextRef="#ctx0" brushRef="#br0" timeOffset="21968.73">18806 3542 794 0,'0'0'121'16,"-82"40"-58"-16,45 1 1 15,6 4-5-15,8 1-33 16,10-3 8-16,10-4-20 0,3-6-6 16,6-2-2-16,16-2 1 15,2-8-5-15,7-5 9 16,8-8-10-16,6-7 3 16,10-1-4-16,5-9-10 15,2-15-21 1,-2-13 10-16,-5-7-14 0,-8-3-54 15,-12 5 21-15,-8 11 68 16,-15 14 49-16,-5 11 43 16,-5 5-40-16,-2 1-45 15,0 0-7-15,3 18 4 16,3 8-4-16,2 6 27 16,0 3-18-16,-3-2-1 15,-1 1-7-15,-1-3 1 0,-1-4-1 16,-1-5-1-16,1-8-2 15,-1-4-25-15,1-8-54 16,1-2-80-16,2-19-110 16,6-19-399-16</inkml:trace>
  <inkml:trace contextRef="#ctx0" brushRef="#br0" timeOffset="22103.16">19389 3548 1060 0,'0'0'198'0,"0"0"-161"15,0 0-31-15,0 0-3 16,0 0-3-16,0 0-4 16,36-32-45-16,-3 12-224 0,9-5-277 15</inkml:trace>
  <inkml:trace contextRef="#ctx0" brushRef="#br0" timeOffset="22339.52">19772 3277 292 0,'0'0'669'16,"0"0"-651"-16,0 0-11 15,-21 78-7-15,1-21 59 16,0 13-3-16,6 4-20 16,2-3 0-16,6-6-18 0,3-11-10 15,3-10-3-15,0-11-1 16,0-3-3-16,5-12 2 15,4-1-3-15,1-9-18 16,1-8-60-16,2 0-114 16,-4-18-60-16</inkml:trace>
  <inkml:trace contextRef="#ctx0" brushRef="#br0" timeOffset="22494.91">19636 3721 791 0,'0'0'369'0,"0"0"-300"15,0 0-27-15,0 0 14 16,0 0-9-16,0 0-28 0,74-53-19 16,-12 21-42-1,9 0-7-15,1 1-136 0,-16 0-363 16</inkml:trace>
  <inkml:trace contextRef="#ctx0" brushRef="#br0" timeOffset="22914.01">20076 3592 1203 0,'0'0'32'0,"0"0"-32"15,0 0-3-15,0 0-4 16,0 0 4-16,0 0 3 16,22 60 8-16,-1-39 0 15,9-4-1-15,-3-6-5 0,-3-3-2 16,-4-6-6-16,-4-2-9 15,0-4 9-15,1-19-11 16,0-2-38-16,-3-5 9 16,-4 10 46-16,-5 5 0 15,-4 9 0-15,-1 6-2 16,0 8-7-16,0 25-40 16,-15 16 34-16,-7 18 15 15,-11 8 2-15,-4 5 7 16,-4 2-9-16,1-9 0 15,2-12 0-15,5-14 4 0,4-18 54 16,8-11 0 0,0-7-4-16,6-4 19 0,2-7-29 15,3 0 9 1,-4-9-2-16,1-15-17 0,-2-12-34 16,5-13-26-16,10-1-58 15,0 0-57-15,10 3-219 16</inkml:trace>
  <inkml:trace contextRef="#ctx0" brushRef="#br0" timeOffset="23613.29">21490 3473 516 0,'0'0'244'0,"0"0"-99"16,0 0-5-16,0 0-34 15,0 0-50-15,0 0-53 16,6-27-3-16,2 63-18 16,4 22 18-16,3 11 10 15,4-1 5-15,-1-6-4 0,1-13-9 16,1-8 0-16,-2-7 1 15,-1-9 1-15,0-9 5 16,-2-3 12-16,-3-6-1 16,-1-4 0-16,-3-3-17 15,-2 0 10-15,2 0 8 16,2-3 9-16,3-18 16 16,8-9-16-16,4-12-22 15,0-7-1-15,-2-8 9 16,-2-2-8-16,-1 2-5 15,-2 2-2-15,-2 14-1 16,-4 6-5-16,-3 9-11 16,-4 10-34-16,-4 3-28 0,-1 6-49 15,0-2-147-15,-17 3-383 16</inkml:trace>
  <inkml:trace contextRef="#ctx0" brushRef="#br0" timeOffset="23963.12">21275 3077 848 0,'0'0'123'0,"0"0"-123"16,-61 81 1-16,34-27 4 16,5 3 24-16,9-6 2 15,8-4 8-15,5-7-22 16,3-7-7-16,15-3-4 15,6-5 0-15,7-5-6 16,7-12-34-16,12-8-156 0,7-6-209 16</inkml:trace>
  <inkml:trace contextRef="#ctx0" brushRef="#br0" timeOffset="24174.44">22570 3196 755 0,'0'0'6'15,"17"73"69"-15,-13-26 19 16,-4 0-18-16,0-3-22 16,-11-3-2-16,-9-5-38 0,-4-3-6 15,-13-4-8-15,-8-15-115 16,-7-14-653-16</inkml:trace>
  <inkml:trace contextRef="#ctx0" brushRef="#br0" timeOffset="44700.39">3478 16993 350 0,'0'0'182'0,"0"0"-140"16,0 0 11-16,0 0-20 15,0 0 10-15,0 0-7 16,0 0-6-16,-49-49 2 16,43 47 0-16,3 0-18 15,-3 0-5-15,-2 2 0 16,-3 0-6-16,-3 0-2 15,-2 6-1-15,-1 6-1 16,-5 3 1-16,4 1 0 16,-1 3 1-16,1 4 0 15,1 2 2-15,1 5 1 16,4 9 8-16,3 0-4 0,0 3-6 16,8 2 6-16,1 0-2 15,0-2-1-15,13-2-3 16,5 2 2-16,9-7-1 15,1-5-2-15,1-2 1 16,5-8-1-16,-3-5-1 16,2-4 1-16,1-7-1 15,-2-4 4-15,1 0-4 16,-2 0 5-16,-3 0-5 16,-1-5 0-16,0-5 2 15,-5-3-2-15,3 0 7 0,-2 0-6 16,2-3 9-1,1-3-8-15,-1 1 2 0,2-1 1 16,-3-4-5-16,0 2 1 16,-4-1 1-16,-3-3 0 15,-2 1 7-15,-5-1-1 16,-1-3-5-16,-3-2-3 16,-6 0 13-16,0 4 5 15,0-1-9-15,0 6 7 16,-6-1-11-16,-4 1 2 15,-4 5-4-15,1-2 8 16,-4 0-18-16,0 1 14 16,3 2-10-16,-4-2 3 0,5 1 0 15,-5-1-3 1,2 1 4-16,-2 2-4 0,-3 2 3 16,1 2 0-16,-3 3 8 15,3 4 4-15,-4 0-2 16,0 3-4-16,-3 0-6 15,1 0 2-15,-3 2 0 16,4 5-2-16,1 1 0 16,-3 4-2-16,0 0 2 15,2 2 3-15,4 0-3 16,2 1 0-16,2-1 0 16,2 0 0-16,-1-2-1 15,4-1 1-15,-3-2 0 16,3-3-2-16,-1-2-6 0,1-3-35 15,4-1-52-15,2 0-54 16,2 0-120-16</inkml:trace>
  <inkml:trace contextRef="#ctx0" brushRef="#br0" timeOffset="46563.6">14163 16821 521 0,'0'0'42'0,"0"0"-26"16,0 0 8-16,0 0 46 15,0 0-3-15,0 0-12 16,0 0-23-16,-80-35-14 15,60 35 26-15,0 0-1 16,-1 0-21-16,0 0-15 16,-2 10-7-16,3 2 0 0,0 2 1 15,-1 1-1 1,6 2 0-16,-1 0 1 0,4 3 2 16,3 4 1-16,2 4 0 15,2 6 4-15,5 1-7 16,0 5 3-16,0-2 0 15,0 1-3-15,12-2-1 16,3-2 1-16,1-2 1 16,7-4-1-16,0-5-1 15,3-3-2-15,1-4 2 16,-3-5 0-16,4 0 3 16,2-3-3-16,3-4 4 15,1-5-10-15,5 0 4 0,-1 0 1 16,1-9-7-1,3-3 8-15,-5 0 1 0,-2-1 0 16,-7 0 0-16,-3-3 17 16,-5 0-1-16,-2-5 3 15,-3-1-1-15,-2-5-7 16,-4 1 1-16,-1-2-9 16,-2-1-1-16,-4-2-2 15,-2 2-1-15,0 0 1 16,0 1-6-16,-4 3 12 15,-5-4-11-15,-5 1 5 16,-2 3-2-16,-2 3 1 0,-6 1 0 16,-3 5 1-16,-4 3 0 15,-5 2-1-15,-4 5 5 16,0 5-1-16,1 1 8 16,0 0-6-16,4 0 4 15,5 10 3-15,6 4-10 16,7 1-3-16,13 3-2 15,4-1-54-15,19-12-224 16</inkml:trace>
  <inkml:trace contextRef="#ctx0" brushRef="#br0" timeOffset="47154.2">14610 16346 719 0,'0'0'116'0,"0"0"-91"16,0 0-5-16,0 0 24 15,0 0-21-15,0 0-23 16,-14 6-2-16,14 21 2 16,0 13 8-16,3 9 20 15,8 3 5-15,5 1-13 0,2-3-7 16,-2-5-1-1,-1-7-11-15,-3-10 5 0,-3-7-4 16,0-9-1-16,-6-6 0 16,-2-3 1-16,-1-3 0 15,0 0 6-15,0 0 10 16,0-7-15-16,0-7-3 16,0 2-114-16,0 6-35 15,-6 5-178-15</inkml:trace>
  <inkml:trace contextRef="#ctx0" brushRef="#br0" timeOffset="50358.94">22799 8213 222 0,'0'0'109'16,"0"0"-12"-16,0 0-27 16,0 0-49-16,0 0 49 15,0 0-27-15,0 0-34 16,-21-45-9-16,21 45-3 16,0 0 3-16,-2 0 4 15,1 8-3-15,-1 16 1 16,-3 17 6-16,-3 18 20 15,-4 16-8-15,-4 9 10 16,-1 7 16-16,-1-3-6 0,5-1-15 16,1-5-10-16,4-9-2 15,5-10 3-15,2-12-6 16,1-12-9-16,0-6 3 16,0-7 0-16,12-6 0 15,7-7-1-15,8-1-2 16,6-4 7-16,4-6-7 15,4-2 2-15,-6 0-2 16,-4-9-1-16,-9-3-2 16,-6 2-42-16,-9-5-48 15,-5-1-45-15,-2-6-270 16</inkml:trace>
  <inkml:trace contextRef="#ctx0" brushRef="#br0" timeOffset="50601.89">22541 8890 681 0,'0'0'72'0,"0"0"41"16,0 0-38-16,0 0-19 15,0 0 5-15,0 0-28 16,55-41-22-16,-19 34 2 0,1 2-12 15,4 1 4 1,7 3-5-16,6 0-28 0,4-5-147 16,-4-8-81-16</inkml:trace>
  <inkml:trace contextRef="#ctx0" brushRef="#br0" timeOffset="50863.11">23154 8722 756 0,'0'0'72'15,"0"0"-7"-15,0 0-26 16,0 0 32-16,0 0 2 15,0 0-40-15,46-3-30 16,5-4-1-16,7 0-4 16,0 1 1-16,-3 6-100 15,-10 0-74-15,-13 0-86 16</inkml:trace>
  <inkml:trace contextRef="#ctx0" brushRef="#br0" timeOffset="51081.12">23096 9168 637 0,'0'0'155'0,"0"0"-68"16,0 0 15-16,0 0 7 15,0 0-42-15,0 0-41 16,125-43-21-16,-55 22-5 15,3 3-13-15,-7 4-27 16,-11 1-159-16,-12-3-138 16</inkml:trace>
  <inkml:trace contextRef="#ctx0" brushRef="#br0" timeOffset="51610.06">24085 8764 791 0,'0'0'53'16,"0"0"-24"-16,-102-13-13 15,56 13-12-15,6 9 38 16,5 9-21-16,9 5-11 15,6 7-6-15,10 3 7 16,4 3 3-16,6 1-2 0,0-2 0 16,9 0-11-1,13 1 9-15,6-3-2 0,5-2-5 16,2-4 3-16,2-7-2 16,0-5 2-16,1-6-3 15,-1-9 3-15,-4 0-3 16,-1-7 6-16,-2-13-8 15,2-5 3-15,-1-1-1 16,3-8-1-16,-1-3 1 16,0-2-1-16,-6 0-2 15,-6 3 0-15,-9 3 0 16,-6 7 4-16,-5 3-4 0,-1 3 2 16,0 2-2-16,-13 2 2 15,-10 3 6-15,-5 0-8 16,-4 4 3-16,-5 3-6 15,0 6 3-15,0 0-3 16,2 0 3-16,7 0-1 16,6 0-13-16,7 5-106 15,12 2-46-15,3-4-185 16</inkml:trace>
</inkml:ink>
</file>

<file path=ppt/ink/ink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11-06T06:20:05.323"/>
    </inkml:context>
    <inkml:brush xml:id="br0">
      <inkml:brushProperty name="width" value="0.05292" units="cm"/>
      <inkml:brushProperty name="height" value="0.05292" units="cm"/>
      <inkml:brushProperty name="color" value="#FF0000"/>
    </inkml:brush>
  </inkml:definitions>
  <inkml:trace contextRef="#ctx0" brushRef="#br0">1961 3388 528 0,'0'0'6'0,"0"0"27"16,0 0-5-16,0 0-16 15,0 0 29-15,0 0 15 16,-2-76-2-16,-1 70 23 16,2 1-21-16,-1 2-20 15,2 1-11-15,-2 1-14 16,2 1-11-16,-2 0 3 0,-1 0 1 15,3 0-1-15,0 0-3 16,0 0 0-16,0 0 2 16,0 0-4-16,0 0-3 15,0 3-3-15,0 11-1 16,0 9 6-16,-3 11 3 16,3 4-2-16,-3 9-3 15,0 4 10-15,3 3-3 16,0 1-2-16,0-3 0 15,0-1 0-15,0-2 0 16,3 2 0-16,3 1-5 16,-3 3 5-16,-1 7 3 0,-2 3-2 15,0 0-1-15,0 1 2 16,0-2-2-16,0-1-6 16,0 4 6-16,0-2 4 15,0-2-2-15,-5 0-1 16,-1 2-2-16,3-2 1 15,1-1 0-15,-2-2-1 16,1 0 2-16,-2-3-1 16,0 0 1-16,0-3-1 15,1-2 0-15,2-3 1 16,1 0-1-16,1 3 1 16,0-3 0-16,0-2 7 15,0 0-6-15,0-3 1 0,0-2 2 16,0 0-5-1,0 1 0-15,0-5 4 0,0-1-4 16,-5-2 0-16,-1-3 2 16,-1-3-4-16,1-5 2 15,0-5 0-15,0-5 0 16,3-4 0-16,0-3 5 16,3-4-4-16,0-3-1 15,0 0 5-15,0 0 12 16,0 0-4-16,0 0-3 15,0 0-10-15,0 0 6 16,0 0-6-16,9 0-3 0,7 0 3 16,13 0 8-1,6 2 1-15,4-2 2 0,3 0 1 16,4 0-10-16,-1 0 0 16,4 0 3-16,5 0-4 15,3 0 0-15,1 0-1 16,0 0 0-16,3-2 0 15,3-1 3-15,5 2-1 16,2 1 14-16,0 0-8 16,-6 0-4-16,-5 0 0 15,-5 0 1-15,0 0-4 16,-4 4-2-16,0 2-2 16,1-2 3-16,2 2 0 15,1-3 1-15,8 1-1 16,-1-1 0-16,1-2 1 0,3-1 0 15,-4 2 2-15,-5 1-1 16,-2-2-2-16,-4 3 1 16,-3-3-2-16,2 0 0 15,4 1 1-15,-2-2 8 16,2 0 0-16,-5 0 1 16,-4 0 1-16,-6 0 1 15,-5 0 0-15,-7 0-4 16,-6 0-3-16,-9 0-4 15,1 0 0-15,-7 0-4 16,0 0 4-16,-3 0 0 16,-1 0 4-16,-2 0-4 0,0 0-18 15,0 0-47-15,-4-8-107 16,-12-6-200-16</inkml:trace>
  <inkml:trace contextRef="#ctx0" brushRef="#br0" timeOffset="339.02">3983 5585 834 0,'0'0'127'16,"0"0"-91"-16,0 0 5 15,0 0 1-15,0 0-23 0,0 0-15 16,0 0-4-16,2-12-3 15,15 20-1-15,5 8 4 16,6 3 0-16,1 5-2 16,-1 6-3-16,-4 5 4 15,-3 6 1-15,-2 7-4 16,-10-1 1-16,-4-6-3 16,-5-3 5-16,0-11-3 15,-15-2 4-15,-8-5 9 16,-5-1 41-16,-2-3-10 15,-3-5-25-15,4-4-10 16,2-5-5-16,10-2-57 0,15-11-203 16</inkml:trace>
  <inkml:trace contextRef="#ctx0" brushRef="#br0" timeOffset="699.94">4554 5675 1070 0,'0'0'139'0,"0"0"-139"16,0 0-1-16,0 0-10 16,0 0 2-16,0 0 9 15,61 67 0-15,-36-32 1 16,-1 3 2-16,-1-5-3 16,-1 0 1-16,-4-7-1 15,-6-8 0-15,-2-2-21 16,-1-7-20-16,2-2-59 15,-2-3-28-15,1-4-58 16,-1 0-235-16</inkml:trace>
  <inkml:trace contextRef="#ctx0" brushRef="#br0" timeOffset="910.37">4849 5682 897 0,'0'0'124'16,"0"0"-97"-16,-100 109 12 16,52-54 14-16,2-3-6 15,6-7-8-15,10-7-28 16,5-6-9-16,5-6-2 16,1-2-2-16,1-3-68 15,0-11-164-15,0-8-384 0</inkml:trace>
  <inkml:trace contextRef="#ctx0" brushRef="#br0" timeOffset="2296.23">1946 3292 364 0,'0'0'110'16,"0"0"-38"-16,0 0-21 15,0 0 0-15,-91 72 5 16,68-55 9-16,4-2-1 16,-2 1-22-16,5-1-8 15,-5 1-8-15,4 1-8 0,0 0-8 16,0-1 6-16,5-2-4 15,5-4-10-15,2-6 0 16,4-2 4-16,1-2-6 16,0 0 8-16,0 0 11 15,0 0 17-15,0-14 11 16,10-10-32-16,8-7-15 16,3-2-5-16,3 0 5 15,3 2 0-15,-5 2-1 16,1 7 0-16,-6 8-1 15,-3 7-1-15,-1 3 1 16,-2 4-4-16,-1 0-5 16,8 3-1-16,3 11 7 0,4 1 5 15,2 6 3-15,3-3 0 16,0 1-1-16,0 2-1 16,-3-3-1-16,-7-1 0 15,-6 2-19-15,-4-1-163 16,-10-3-177-16</inkml:trace>
  <inkml:trace contextRef="#ctx0" brushRef="#br0" timeOffset="3806.44">1923 5814 32 0,'0'0'431'0,"0"0"-345"15,0 0-35-15,0 0 29 16,0 0-8-16,0 0-16 15,3-9-20-15,-3 9 20 16,0 0-15-16,0 0-1 16,0 0-3-16,0 0 4 15,0 0-13-15,0-1-12 16,0 1-5-16,0 0 3 16,0 0-14-16,0 0 0 15,0 0 0-15,-4 0 1 16,-6 0-2-16,-7 12 1 0,-5 14-2 15,-8 12 2-15,-9 9 2 16,-4 0 0-16,-5 4 0 16,-4-1-1-16,-3 0 8 15,-3 0 6-15,-5 0 1 16,2 2-4-16,0-1-9 16,-2-2 1-16,9-2-3 15,0-3-1-15,5-3 1 16,3-2 1-16,1-5-2 15,5-2 2-15,7-5 0 16,8-7-2-16,1 0 5 16,6-4 0-16,3-2-3 0,3-3 0 15,3-1 1-15,3-3 0 16,2-3-2-16,1 0-1 16,1-4 0-16,2 0 0 15,0 0-19-15,0 0-57 16,0 0-117-16,0-4-213 15</inkml:trace>
  <inkml:trace contextRef="#ctx0" brushRef="#br0" timeOffset="4067.38">942 6478 891 0,'0'0'61'0,"0"0"-61"0,-48 100 0 16,26-50 2-16,7 2-2 16,6-3 0-16,6-6 4 15,3-9 4-15,0-9 1 16,4-9 1-16,13-7-1 16,7-4-7-16,5-3 10 15,8-2-1-15,10 0-11 16,4-4-9-16,4-6-56 15,3-1-71-15,3-4-99 16</inkml:trace>
  <inkml:trace contextRef="#ctx0" brushRef="#br0" timeOffset="5197.96">3723 3382 1016 0,'0'0'119'0,"0"0"-97"0,0 0-12 16,0 0-8-16,0 0 0 16,0 0 8-16,-19-52-5 15,7 45-3-15,2 1-2 16,-7 5-1-16,-8 1-5 15,-4 4 5-15,-5 17-6 16,-4 9 7-16,5 1-1 16,5 1 0-16,7-3 0 15,11-7-1-15,5-5 2 16,5-2-5-16,0-3 5 16,12-2-2-16,11-1-2 0,6-3 2 15,9 2 2 1,1 0-5-16,1 1 3 0,-6 7-2 15,-6 4-7-15,-8 3-13 16,-7 3 1-16,-10 0 7 16,-3-1 5-16,0-1 3 15,-13-3 3-15,-8 1 4 16,-3-6 1-16,-6-1 21 16,-1-2 14-16,-2-5 0 15,0-4-1-15,2-3-2 16,1-1-10-16,3 0-13 15,8-12-9-15,10-12-78 16,9-5-250-16</inkml:trace>
  <inkml:trace contextRef="#ctx0" brushRef="#br0" timeOffset="7722.38">5895 3169 805 0,'0'0'12'16,"0"0"18"-16,0 0 19 15,0 0-3-15,0 0 26 16,0 0-20-16,0 0-9 15,0 0-17-15,-3-32-13 16,2 43-13-16,-2 23-16 16,-3 21 16-16,0 15 2 15,-2 10 8-15,1 3-6 0,2-5-2 16,2-7-2-16,3-12 0 16,0-14 0-16,0-11 0 15,0-11 2-15,8-7-1 16,-1-3 2-16,7-6-2 15,3-6-1-15,5-1-26 16,4 0-66-16,1-10-42 16,-5-11-107-16,-14-8-401 15</inkml:trace>
  <inkml:trace contextRef="#ctx0" brushRef="#br0" timeOffset="7942.27">5739 3584 926 0,'0'0'117'15,"0"0"-107"-15,0 0 21 16,0 0 28-16,0 0-12 16,0 0-26-16,31-2-16 15,7-7-4-15,7-2-1 16,7-1-5-16,-1 0-81 15,-6-6-185-15,-9 0-536 16</inkml:trace>
  <inkml:trace contextRef="#ctx0" brushRef="#br0" timeOffset="8161.29">6299 3404 516 0,'0'0'671'0,"0"0"-601"15,0 0-70-15,0 0 0 16,86-23-2-16,-33 5-1 16,5 0-12-16,-3 7-57 15,-11 5-102-15,-17 6-182 0</inkml:trace>
  <inkml:trace contextRef="#ctx0" brushRef="#br0" timeOffset="8333.49">6302 3763 225 0,'0'0'799'0,"0"0"-723"15,0 0-72-15,0 0 26 16,0 0 11-16,0 0-31 15,139-46-10-15,-63 11-22 16,-4-5-178-16,-11-4-335 0</inkml:trace>
  <inkml:trace contextRef="#ctx0" brushRef="#br0" timeOffset="8651.34">6975 3375 941 0,'0'0'150'0,"0"0"-140"15,0 0-4-15,-88 63-6 16,76-35 4-16,12-1-4 16,0 3-2-16,17-1 2 15,17-3-3-15,9-6 3 16,8-9-11-16,1-11-11 0,-1 0 2 15,-5-14-2-15,-10-5 22 16,-8-5 9-16,-13-5 13 16,-12-6 29-16,-3-5-15 15,-15-6 6-15,-18-1-33 16,-5 5 3-16,-5 8-12 16,-1 14-7-16,-2 12-55 15,3 3-233-15</inkml:trace>
  <inkml:trace contextRef="#ctx0" brushRef="#br0" timeOffset="11262.46">1986 3364 562 0,'0'0'80'0,"0"0"-74"16,0 0 16-16,0 0 18 15,0 0 5-15,0 0 13 0,3-10-14 16,-3 6-24-16,-3 2 13 15,3-1-1-15,0 2 12 16,0 1-13-16,0-3-8 16,0 3 6-16,0 0-16 15,0 0 5-15,0 0-4 16,0 0 2-16,0 0 2 16,0 0-2-16,-4 0-4 15,4 0-5-15,0 0-3 16,0 0-4-16,0 0-2 15,0 0 2-15,0 0-1 16,0 0 0-16,0 3-5 0,0 5-1 16,0 5 1-16,0 4 6 15,0 2 0-15,-2 3 0 16,-1 1 3-16,-1 2-3 16,-2 0 2-16,4 4-2 15,-2-2 0-15,2 3 0 16,2 2-5-16,0 0 10 15,0-1-3-15,0 1-2 16,0-2-4-16,0-2 4 16,2 1 0-16,2 1 0 15,1 1 1-15,-4 0-2 16,1 1 2-16,-2 1-1 0,0 2 2 16,0 0-2-1,0 1 0-15,0-2 0 0,0-1 0 16,-2-2 0-16,2-2-3 15,0 0 6-15,-1-4-6 16,-2 2 8-16,0 1-7 16,-2 2 2-16,2-1-1 15,0 1 1-15,1 1 0 16,2-1 0-16,0 3 0 16,0-4 2-16,0 2-2 15,0 1 0-15,0 2-1 16,-5 4 3-16,-1 0-7 15,3 0 8-15,1-1-3 16,1-3 0-16,-1-1 1 16,1-2-5-16,-1 1 4 0,-1-1 0 15,0 1 3-15,-2 1-3 16,0-1 0-16,1 3-1 16,1-4 1-16,1 1 1 15,-1 0-1-15,3-2-1 16,0-2 1-16,0 0 0 15,0-4 1-15,0 1-2 16,0-5 1-16,0 0 0 16,0 0 0-16,0-2 1 15,0 1-2-15,0 1 1 16,0-4 0-16,0 1 0 16,0 0 0-16,0-1 0 15,0-4-2-15,0 1 2 0,5-1 1 16,-5 0-1-16,1 0 0 15,-1 0 0-15,0-1 0 16,0 3 0-16,0-2 0 16,0 1 0-16,0-2-1 15,0-3 1-15,0-2 0 16,0-1 1-16,0 0-1 16,0-1 0-16,2 2-2 15,1 1 2-15,-2 8 0 16,4 4 0-16,0 4 0 15,0 6 0-15,-1 1 0 16,1-3 0-16,-2-5 0 0,-3-8 0 16,3-7 0-16,-3-6-2 15,0-1 2-15,0 0 5 16,0 0 0-16,0 0 3 16,0 0 2-16,0 0-3 15,0 0-6-15,0 0-1 16,0 0 0-16,3 0-1 15,-3 0-3-15,5 0 2 16,0 0-5-16,6 0 4 16,4 0 3-16,6-6 0 15,4-2 2-15,3-3 0 16,2 1-2-16,6 0 0 16,-3 2 0-16,0 1-2 15,-2 0 0-15,3 1 2 16,1 2 0-16,2-2 0 0,-3 2 0 15,2 2 0-15,0-2 0 16,0 0 1-16,-2 0 0 16,6-1-1-16,2 3 1 15,0 0 1-15,4-1-2 16,-3 0-1-16,0 1 1 16,1 0 0-16,2-3-6 15,0 0 6-15,2 0-1 16,1-1 4-16,3 2-6 15,2-1 3-15,-3-1 0 0,3 0 0 16,-5 4 0 0,-3-1 0-16,-1 1 0 0,-5 2 0 15,-1 0 0-15,1 0 1 16,2 0-1-16,0 0-1 16,5 0 1-16,1 0 0 15,3 0 0-15,-2 3 2 16,-1 0-2-16,1-2 1 15,-1 1 1-15,-5-2-1 16,-1 1 4-16,-5-1-3 16,-7 0-1-16,-3 0 2 15,-3 0 2-15,-5 0 4 16,1 0 0-16,-2 0-3 16,-2 0 2-16,0 0-8 15,-5 0-1-15,-2 0 0 0,-2 0 2 16,-1 0-2-16,-1 0 0 15,-2 0 1-15,-2 0 3 16,4 0-2-16,-1 0-2 16,-1 0-2-16,3 0 3 15,-5 0 1-15,-1 0-1 16,0 0-5-16,0-8-74 16,-3-18-227-16</inkml:trace>
  <inkml:trace contextRef="#ctx0" brushRef="#br0" timeOffset="11525.29">4146 5397 978 0,'0'0'209'0,"0"0"-205"15,0 0-4-15,0 0-10 16,0 0 7-16,0 0 3 15,108 31 8-15,-57-12-4 16,-1 1-2-16,-5 5-2 16,-9-1 1-16,-12-5 0 15,-12-3-1-15,-11 0-2 16,-1-4-9-16,-15 6 3 0,-24-5 8 16,-21-7-37-1,-26-6-360-15</inkml:trace>
  <inkml:trace contextRef="#ctx0" brushRef="#br0" timeOffset="12432.18">1819 5826 320 0,'0'0'424'0,"0"0"-354"15,0 0-63-15,0 0 9 16,0 0 53-16,0 0 9 15,3 0-7-15,-3 0-19 16,0 0-27-16,0 0-18 0,0 0-7 16,0 0-8-16,0 6-4 15,0 15 2-15,-12 11 10 16,-7 10 0-16,-2 5 3 16,-5 2-3-16,-2 1 5 15,1-1-5-15,-1-2-1 16,0 0 0-16,-1-2 2 15,1 4 0-15,1 0 8 16,0-2-8-16,0-1-1 16,-4-1 0-16,1-4-2 15,-1-1 3-15,-1-3-2 16,1 0-1-16,4-3 2 16,0 3 0-16,2 0-2 15,-2 0 2-15,-1 1 2 0,3 0-2 16,-1 0 2-16,4-1 0 15,-2 1-2-15,5 0 0 16,-1-2 1-16,4-2 1 16,2 0-2-16,-2-5 1 15,4-2 0-15,1-2-1 16,0-5 5-16,-3 0 2 16,2-3-5-16,2-5 3 15,2-4-5-15,1-5-1 16,-2-3-11-16,0 0-61 15,-3-20-184-15</inkml:trace>
  <inkml:trace contextRef="#ctx0" brushRef="#br0" timeOffset="12675.46">1064 6903 455 0,'0'0'306'16,"0"0"-237"-16,0 0-54 16,-40 93-1-16,40-75 13 15,22-4 24-15,13-6 16 16,12-8-12-16,13 0-11 16,16-22-17-16,15-11-22 15,6-7-4-15,6-7-1 0,-9-6-122 16,-3-9-341-1</inkml:trace>
  <inkml:trace contextRef="#ctx0" brushRef="#br0" timeOffset="13721.4">3008 3491 448 0,'0'0'474'16,"0"0"-402"-16,0 0-61 16,0 0-6-16,-97-43 3 15,66 49-8-15,-6 18 0 16,2 7-2-16,4 6 2 16,10 4 2-16,5-5-1 15,8 0 0-15,8-7-1 16,0-4 1-16,12-3-3 15,15 0-1-15,7-2 3 16,8 1 5-16,0 1-1 0,0-1-1 16,-2 3-3-1,-13 3 0-15,-6 5-1 0,-14 3-1 16,-7 2-5-16,-4-1 6 16,-16-5-1-16,-5-5 2 15,-1-5 11-15,0-5 22 16,-3-4 15-16,-2-4-3 15,-2-3-23-15,-1-5-5 16,-2 0-17-16,9-17-22 16,12-19-122-16,15-2-418 15</inkml:trace>
  <inkml:trace contextRef="#ctx0" brushRef="#br0" timeOffset="14226.38">2962 3098 796 0,'0'0'114'0,"0"0"-26"0,0 0-32 15,0 0-55-15,0 0 2 16,0 0-3-16,5 86 46 15,6-38-16-15,0 4-24 16,-2-1-1-16,4 2-5 16,-4-3-61-16,-6-15-218 15</inkml:trace>
  <inkml:trace contextRef="#ctx0" brushRef="#br0" timeOffset="18233.64">5941 4354 724 0,'0'0'13'0,"0"0"7"0,0 0 24 15,0 0-25-15,0 0 14 16,0 0 31-16,0 0-12 16,-36-13-4-16,36 11-23 15,0 2-22-15,0 0-3 16,0 0-8-16,5 0-3 15,6 0 3-15,5 0 8 16,6 0-2-16,4 0 2 16,12-3 1-16,6-5-1 15,11-4 5-15,12-3 5 0,21-4-1 16,9-6 0-16,18-2 2 16,4-5-11-16,9-3 3 15,2-7-3-15,2-1 5 16,-8 0-1-16,-13 6 3 15,-14 8 1-15,-16 6-5 16,-14 9 0-16,-9 3-3 16,-11 4 0-16,-9 5 0 15,-7 0 0-15,-14 2 0 16,-2 0-5-16,-8 0 5 16,-2 0 0-16,-1 0 0 15,-1 0 0-15,-1 0 0 16,-2 0 0-16,0 0 4 0,0 0-4 15,0 0 0 1,0 0-2-16,0 0-1 0,7 7-31 16,1 14-69-16,-4 2-63 15,-4-13-399-15</inkml:trace>
  <inkml:trace contextRef="#ctx0" brushRef="#br0" timeOffset="93115.47">6113 5052 802 0,'0'0'3'0,"0"0"-2"16,0 0-1-16,0 0 11 16,0 0-8-16,0 0 66 15,-32 122 24-15,9-53-31 16,-3 11-7-16,-5 4-34 15,1-2-4-15,2-10-11 16,6-14-4-16,5-17 3 0,4-15-5 16,7-9 2-16,3-11 1 15,1-5-1-15,2-1 9 16,0-1 33-16,0-23 21 16,0-19-27-16,0-18-38 15,15-17-3-15,3-11-3 16,10-5 0-16,1-1-26 15,-1 6 16-15,-1 10 14 16,-2 17-6-16,-5 17 8 16,-4 18 0-16,-4 13 0 15,-6 9-2-15,0 5 2 16,1 5-7-16,4 22-18 16,5 21 25-16,-1 16 3 15,0 11 33-15,-5 9-25 16,-3 0-5-16,0-5-2 0,-1-8-1 15,0-12-3-15,-3-12 0 16,-2-10 0-16,-1-8-2 16,0-6-51-16,-3-9-42 15,-17-8-132-15,-3-6-168 16</inkml:trace>
  <inkml:trace contextRef="#ctx0" brushRef="#br0" timeOffset="93292.51">5789 5567 1102 0,'0'0'137'0,"0"0"-113"16,0 0 10-16,0 0 30 0,0 0 6 15,0 0-37 1,61-6-27-16,-4-7-3 0,15-5-3 16,-1-2-57-16,-4-1-78 15,-16-2-151-15,-11-2-346 16</inkml:trace>
  <inkml:trace contextRef="#ctx0" brushRef="#br0" timeOffset="95073.14">6453 5151 1106 0,'0'0'71'0,"0"0"-61"15,0 0 41-15,0 0 2 0,0 0-35 16,0 0-18-16,-77-20-5 15,60 42 2-15,1 5-7 16,11 3 5-16,5 1 1 16,8 0 4-16,17 0-1 15,8 1 1-15,3 2-2 16,-8-1-2-16,-3-3 3 16,-16-1-2-16,-9-1-6 15,-3-6-1-15,-22-2 10 16,-5-4 37-16,6-8 15 15,5-3-6-15,10-5 5 16,9 0-14-16,0-15-13 0,9-17-24 16,25-14-26-16,18-5-18 15,9-5 19-15,4 5 7 16,-7-1-14-16,-10 4 5 16,-12 3 4-16,-13 6 18 15,-11 8 5-15,-12 9-2 16,0 6 5-16,-10 8 1 15,-8 2-2-15,-3 6-1 16,3 0-2-16,5 22 1 16,7 6 0-16,6 12 4 15,0 6-3-15,28 4 3 16,8 3-2-16,7-2 6 16,0 1-8-16,-8-8 1 15,-12-3-6-15,-12-8 5 16,-11-7-8-16,0-10 8 0,-3-5 0 15,-12-6 16-15,2-5 25 16,-2 0 15-16,4-20-16 16,8-17-33-16,3-11-7 15,17-10-53-15,23-1-8 16,8 5 21-16,4 9 1 16,-3 13-3-16,-12 11 14 15,-14 13 26-15,-14 6 2 16,-9 2 1-16,0 2 7 15,0 21 2-15,-6 8 20 16,-6 6 16-16,1-3-22 16,7-5-3-16,4-2-17 0,0-2 8 15,6-5-12-15,13 0 7 16,5-6-1-16,8-5-2 16,3-7-4-16,4-2-7 15,0-5-5-15,1-16-11 16,-4-12 17-16,-9-9 1 15,-3-6-22-15,-6 5-9 16,-8 13 36-16,-5 14 16 16,-4 12 47-16,1 4-29 15,-1 0-34-15,5 8-4 16,1 19-12-16,1 11 16 16,7 9 25-16,-3-1-16 15,-2-1-9-15,2-2-2 0,-4-2 2 16,-3-11 0-16,2-5-3 15,-4-11 2-15,1-8-12 16,-1-4-10-16,-2-2 16 16,7-9 7-16,7-25 0 15,7-16 0-15,11-11-29 16,2 5 26-16,-3 8-1 16,0 17 3-16,-7 14 0 15,0 16-1-15,-2 1-17 16,-4 25 3-16,-1 10 10 15,-2 9-4-15,-7 3 4 16,-7-3 5-16,-2 2-1 0,0-5 4 16,0-6 3-16,-2-8-5 15,-5-9 1-15,-2-10-1 16,6-4 2-16,0-4 5 16,3-12 15-16,0-25 25 15,6-16-24-15,15-7-11 16,7 5-10-16,0 15 2 15,-2 17-4-15,-7 16-2 16,2 7 1-16,-2 10-14 16,0 18 4-16,-5 10 3 15,-6 3 1-15,-7 0 6 16,-1-1 2-16,-3-6 6 16,-10-6-6-16,-1-7 2 0,4-8-2 15,4-7 1 1,3-6 2-16,3 0 12 0,0-25 13 15,9-17-3-15,22-20-26 16,11-7-10-16,9 4-2 16,-3 14-21-16,-5 22 22 15,-6 19-4-15,-4 10 8 16,0 5-6-16,1 18 2 16,-4 2 7-16,-5 0-2 15,-4-5 3-15,-4-4 3 16,-3-5 0-16,-2-8 0 15,1-3 9-15,4-5 3 16,7-22 8-16,4-14-19 16,2-6 1-16,-6-3-2 0,-3 9 0 15,-9 15 2-15,-5 13 0 16,-5 10 21-16,-2 3-23 16,0 16-11-16,0 25-11 15,-6 17 22-15,-10 12 30 16,-2 3-10-16,1 1-7 15,0-8-8-15,3-5-2 16,1-13-1-16,4-10-1 16,1-14 5-16,5-11 8 15,0-9 4-15,0-4-6 16,0-1 30-16,0-25 13 16,0-17-8-16,3-25-47 15,6-19-25-15,23-13-19 0,8-3 12 16,-1 6-4-1,-2 18-1-15,-7 25 8 0,-5 26 26 16,-5 23-22-16,-3 5-10 16,-3 21 4-16,-5 17 14 15,-6 8 1-15,-2 7 10 16,-23-3 6-16,-5-3 0 16,-1-9 2-16,0-5 28 15,4-8-8-15,6-7 3 16,6-8-14-16,7-6-11 15,8-4-11-15,3-10-108 16,26-19-164-16</inkml:trace>
  <inkml:trace contextRef="#ctx0" brushRef="#br0" timeOffset="95342.09">8958 4907 874 0,'0'0'254'16,"0"0"-212"-16,0 0-32 16,0 0-1-16,0 0-8 15,-25 131 53-15,2-41 19 16,2 7-40-16,5 1-3 16,4-10-4-16,7-10-21 15,5-14-2-15,0-13-1 16,0-11-2-16,6-11 1 0,3-11-1 15,3-11-22-15,3-7-40 16,9-3-19-16,6-26-77 16,0-18-202-16</inkml:trace>
  <inkml:trace contextRef="#ctx0" brushRef="#br0" timeOffset="95666.24">8818 5307 1157 0,'0'0'100'16,"0"0"-86"-16,0 0-4 16,0 0 18-16,0 0-3 0,0 0-10 15,107 4-12-15,-34-4-3 16,5-8-18-16,-11-1-45 16,-12 1-5-16,-16 3 27 15,-12 3 35-15,-12 2 3 16,-8 0 3-16,-7 1 0 15,0 20 3-15,0 9 34 16,-10 9 18-16,-8 5-16 16,-3 1 2-16,6-6-5 15,2-6-19-15,5-7-5 16,4-8-8-16,-1-8-4 16,5-7-5-16,0-3-35 15,0-3-75-15,5-21-100 0,13-15-657 16</inkml:trace>
  <inkml:trace contextRef="#ctx0" brushRef="#br0" timeOffset="95789.28">9342 5135 145 0,'0'0'1112'16,"0"0"-1082"-16,0 0-30 16,0 0-27-16,0 0-8 15,0 0-137-15,-11 22-329 16</inkml:trace>
  <inkml:trace contextRef="#ctx0" brushRef="#br0" timeOffset="96797.9">9538 5159 1087 0,'0'0'100'15,"0"0"-36"-15,0 0-25 16,0 0-23-16,0 0-1 15,-85 100-3-15,62-50-2 16,6 1-10-16,5 0 0 16,8-7 0-16,4-6 0 15,0-7-3-15,3-8-2 16,10-9-16-16,1-4-12 16,3-9 6-16,4-1 14 15,3-2-8-15,3-21 10 16,0-11-7-16,-6-12 10 0,-6-7 7 15,-8-5 2-15,-7 3-1 16,0 8 7-16,0 13 41 16,-9 12-3-16,2 10-23 15,1 10-10-15,2 2-4 16,-3 0-8-16,-5 23-9 16,-2 9 7-16,-2 10 2 15,3 3 3-15,3-5-2 16,4-4-1-16,4-9 0 15,2-5-1-15,0-8-3 0,0-6 4 16,2-3 5 0,5-5-5-16,8 0-3 0,10-19 3 15,13-11 0-15,10-7-8 16,4-2-3-16,-2 9 9 16,-5 7-1-16,-3 12 6 15,-8 8-8-15,-4 3 9 16,-12 12-8-16,-6 13-1 15,-8 7 5-15,-4 3 8 16,0-1-3-16,-11-3-2 16,-3-4-2-16,-1-7 5 15,3-6-4-15,0-6 2 16,2-4 1-16,2-4-2 16,5 0 9-16,3-18 7 15,0-16 3-15,21-14-11 0,19-13-7 16,8 0-8-16,5 8 1 15,-9 17-6-15,-11 17 7 16,-12 18-3-16,-6 1-3 16,-3 24-9-16,-2 14 5 15,-10 9 12-15,0 3 8 16,0-2 1-16,0-5-3 16,0-11-1-16,6-11 1 15,14-8 0-15,11-12 6 16,9-1 11-16,7-18-1 15,2-17-13-15,-7-8-4 16,-8-9-5-16,-4-8 0 0,-5-10-10 16,3 2-13-1,-4 11-6-15,-9 19 19 0,-9 19 7 16,-6 17-1-16,0 2-28 16,-10 18-20-16,-11 17 48 15,-2 8 1-15,2 6 3 16,9-4 2-16,8-1-2 15,4 2 1-15,4-3 12 16,16-1-3-16,5 0-4 16,1-3-5-16,-6-5-1 15,-8-5 0-15,-12-6 2 16,0-5-2-16,-22-3 13 16,-17-2 10-16,-19-7 0 15,-12-3-13-15,-10-3-10 16,-5-9-83-16,5-17-345 0</inkml:trace>
  <inkml:trace contextRef="#ctx0" brushRef="#br0" timeOffset="97569.7">6061 5867 744 0,'0'0'45'0,"-94"18"-38"16,46-5-1-16,6-1 9 15,11-5 49-15,10-2 53 16,10-2-3-16,8-1-53 15,3-2-23-15,0 0-18 16,0 0-9-16,20 1-3 0,17 0 10 16,33-1 8-16,30 0 0 15,37 0 2-15,37 0 5 16,33-2-1-16,38 2-9 16,20 0-14-16,20 0 1 15,6 0-2-15,1 0-7 16,0 0-2-16,-13-4-1 15,-13 1 2-15,-18 0 0 16,-32 3 0-16,-31 0 0 16,-38 0 0-16,-43 0-3 15,-41 0 6-15,-32 0-2 16,-23 0 10-16,-8 0 0 16,0 0 22-16,0 0-13 0,0 0-13 15,-2 0-7-15,-2-2-1 16,-8-2-29-16,-9-2-31 15,-16-1-94-15,-14-1-287 16</inkml:trace>
  <inkml:trace contextRef="#ctx0" brushRef="#br0" timeOffset="98439.84">2886 6747 1128 0,'0'0'18'16,"0"0"-18"-16,0 0-21 16,0 0-3-16,-5 85 24 15,5-23 11-15,0 5 26 16,0-6-9-16,0-8-15 0,5-4-1 16,-2-12-5-16,0-7-5 15,-2-11-2-15,-1-7-15 16,0-10-98-16,0-2-91 15,0-25-290-15</inkml:trace>
  <inkml:trace contextRef="#ctx0" brushRef="#br0" timeOffset="98672.36">2944 6550 1165 0,'0'0'56'0,"0"0"-56"0,69 103-1 16,-17-34 1-16,7 19 7 16,0 11-6-16,-4 10 2 15,-9 3-2-15,-21-4-1 16,-23-8 3-16,-14-3 7 16,-40-5 7-16,-27-2 10 15,-23 0 2-15,-19-8-29 16,-17-30-172-16</inkml:trace>
  <inkml:trace contextRef="#ctx0" brushRef="#br0" timeOffset="100586.52">4305 6842 375 0,'0'0'505'0,"-99"-6"-505"15,41 18-44 1,1 16 26-16,8 3 18 0,12 1 0 16,15 0 4-16,11-6 12 15,11-1-4-15,0-2 0 16,19-1 5-16,11 2 1 15,15-1-10-15,4-1-2 16,8 2-6-16,-6 2 1 16,-8 3-1-16,-12 5 3 15,-17 3-1-15,-14 6-2 16,-3 0 0-16,-28-5 4 16,-3-6 15-16,-6-7 47 15,2-6 27-15,-1-5 5 16,-2-8-11-16,1-5-40 15,9-1-27-15,8-4-20 0,15-18-8 16,8-5-124-16,17-3-288 16</inkml:trace>
  <inkml:trace contextRef="#ctx0" brushRef="#br0" timeOffset="100877.82">4512 7272 1266 0,'0'0'93'0,"0"0"-88"15,0 0 0-15,0 0-4 16,0 0-1-16,92-6 2 15,-23 3 4-15,9-2-5 16,-1 0-1-16,-11-4 0 16,-8 0-48-16,-11-7-87 15,-12 0-72-15,-15-6-87 16,-17-5-254-16</inkml:trace>
  <inkml:trace contextRef="#ctx0" brushRef="#br0" timeOffset="101067.37">4946 6978 967 0,'0'0'137'0,"0"0"-88"0,0 0-49 16,0 0-4-16,0 0-6 16,73 73 10-16,-13-31 4 15,13-1 1-15,-3-1-5 16,-7-4-4-16,-23-2-5 16,-19-1-15-16,-21-4 11 15,-13 0 11-15,-32 2 2 16,-28 0 34-16,-14 0 10 15,-7-5-44-15,9-20-57 16</inkml:trace>
  <inkml:trace contextRef="#ctx0" brushRef="#br0" timeOffset="101916.02">5703 6813 911 0,'0'0'48'15,"0"0"18"-15,0 0-30 16,0 0-9-16,0 0-27 16,0 0-10-16,0 0 10 15,-8 146 52-15,8-64-8 16,0-3-18-16,9-8-18 15,3-13 16-15,-3-13-12 16,0-11 0-16,-4-10 0 16,0-12-6-16,-3-6-3 15,-1-2-2-15,-1-4 4 16,2 0-3-16,-1 1 2 0,4 6-4 16,1 5 0-16,7 7-10 15,-7-7-138-15,-6-6-448 16</inkml:trace>
  <inkml:trace contextRef="#ctx0" brushRef="#br0" timeOffset="102456.64">5704 6817 475 0,'0'0'234'0,"0"0"-163"16,0 0 0-16,0 0 21 16,0 0-9-16,0 0-12 15,-6 0-22-15,15 0-24 16,9 0-14-16,16-4-10 16,14-5 9-16,4-1 3 15,2 0-9-15,-8 0-2 16,-6 3-2-16,-10 3-1 0,-9 2-39 15,-9 2-85 1,-12 0-128-16,-4 13-255 0</inkml:trace>
  <inkml:trace contextRef="#ctx0" brushRef="#br0" timeOffset="102654.96">5707 7171 798 0,'0'0'140'0,"0"0"-119"16,0 0 41-16,0 0 49 16,0 0-36-16,0 0-12 0,124-18-34 15,-69 3-29 1,-3 5 0-16,-5 1-14 16,-3 6-91-16,-6 0-117 0,-10 3-119 15</inkml:trace>
  <inkml:trace contextRef="#ctx0" brushRef="#br0" timeOffset="103795.68">6095 7134 768 0,'0'0'223'16,"0"0"-169"-16,0 0 7 15,0 0-13-15,0 0-44 16,0 0-8-16,94 35 1 15,-63 1 0-15,-4 1 2 0,-9-1-13 16,-6-5-3-16,-6-11 4 16,-6-7 6-16,0-8 7 15,0-3 1-15,0-2 39 16,0 0 55-16,0-14-5 16,0-13-47-16,0-9-25 15,19-8-10-15,19-2-8 16,11 4 0-16,6 9 0 15,5 10-12-15,-3 6-26 16,-5 4-14-16,-12 6-5 16,-9 1-4-16,-16 3 17 15,-7 1-10-15,-8 2 28 16,0 0 26-16,-8 0 0 0,-14 0 1 16,-12 11 20-16,-4 7-7 15,-2 6 20-15,4 3-7 16,9 6 0-16,11 0-4 15,7 1-6-15,9 0-16 16,0-6-2-16,21-2 2 16,7-8 1-16,2-7 1 15,0-6 11-15,0-5-12 16,-4 0-2-16,-3-12 5 16,-5-8-2-16,-7-5 0 15,-1-9 1-15,-7-8-4 16,-3-9-3-16,0 4-12 15,0 11 1-15,0 15 14 16,0 16 10-16,7 5-10 0,11 10-35 16,5 20 10-16,2 9 20 15,-4 3 4-15,-2 1-2 16,-7-10-3-16,0-1 6 16,-2-9 0-16,-5-7 1 15,-2-5 3-15,-3-7-4 16,0-4 1-16,0 0-1 15,1-3 9-15,5-21 7 16,5-11-16-16,11-9-18 16,10-1 12-16,9 8 2 0,2 13-8 15,1 12 8-15,-3 12-7 16,-6 7 6 0,-8 18 0-16,-12 10 1 0,-9 3 2 15,-6-5 4-15,0-1 2 16,-3-7 10-16,-5-5-7 15,-2-7 4-15,1-4-3 16,1-8 5-16,1-1 19 16,1-4 33-16,1-23-14 15,5-12-40-15,0-13-11 16,20-14-4-16,14-3 1 16,11 8-7-16,3 14-7 15,2 23-4-15,-2 18 19 16,-6 6-4-16,-3 14-8 15,-2 13 14-15,0 9-7 0,2-5 7 16,-5-1 0-16,-2-6 0 16,-4-9-1-16,-7-5 3 15,-6-10 0-15,-5 0-2 16,2-4-11-16,-3-20-37 16,-4-10-95-16,-5-4-2 15,0 0 42-15,-14 9 12 16,-14 10 91-16,-2 12 38 15,-4 7 37-15,-1 8-6 16,5 22-11-16,2 15 30 16,10 6-12-16,9 4-10 15,9-1-11-15,0-6-7 0,18-8-12 16,15-6-2-16,9-4-13 16,11-9-16-16,7-8-5 15,3-13-5-15,-1 0-82 16,-8-24-245-16</inkml:trace>
  <inkml:trace contextRef="#ctx0" brushRef="#br0" timeOffset="104575.89">8310 6984 918 0,'0'0'115'0,"0"0"-90"15,-94-5 46 1,65 20-25-16,3 8-25 0,8 5-9 16,10 2-12-16,8-2 0 15,4-2 0-15,24-4-1 16,11-7-3-16,3-9-9 16,1-6-1-16,-1 0-6 15,-7-11 13-15,-6-14-5 16,-11-2 1-16,-8-7-3 15,-10-5-8-15,0 2-3 16,-3 5 25-16,-5 6 0 16,5 10 5-16,3 9 38 15,0 3-22-15,0 0-17 0,16-2-4 16,6-1 0-16,12 0-1 16,1 1 1-16,-7-3-2 15,-2-1 2-15,-7-5 18 16,-4-1-3-16,-6-7 15 15,-2-6-6-15,-2 0-16 16,-4-2-8-16,-1 9 3 16,0 8 7-16,0 8 10 15,0 6 3-15,0 0-23 16,0 31-13-16,0 24 13 16,-4 28 6-16,-7 23 32 15,1 6-13-15,3 5 20 16,2-2-13-16,5-15-18 15,0-9-5-15,0-16-7 0,0-18 2 16,5-16-3-16,2-16 0 16,-1-10 0-16,0-11-1 15,-2-4 6-15,4-1 3 16,7-22 10-16,3-11-19 16,8-9-7-16,0-7-30 15,-10 1-5-15,-4 2 7 16,-12 2 14-16,0 4 3 15,-12 8-9-15,-15 3 6 16,-3 11 15-16,-1 6 3 16,4 3 3-16,8 5 0 15,10-1 6-15,9 4 18 0,0-1 9 16,0-4-1-16,14-6 3 16,12-9-31-16,12-5-3 15,9-6-2-15,4-5 0 16,3-8 0-16,9-3-22 15,5 2-45-15,-4 4-68 16,-16 3-229-16</inkml:trace>
  <inkml:trace contextRef="#ctx0" brushRef="#br0" timeOffset="107126.22">9197 7094 986 0,'0'0'89'15,"0"0"-35"-15,0 0-11 16,0 0-27-16,0 0-16 16,0 0-4-16,91 52 4 15,-53-3 3-15,-5 8-3 16,-7 0-2-16,-13-5 2 0,-7-9 0 16,-6-12 1-1,0-12-3-15,0-10 6 0,-6-8-2 16,-1-1 36-16,-7-8 23 15,4-24-31-15,2-18-18 16,8-18-12-16,5-12-2 16,29-5-7-16,12 13 2 15,5 20-22-15,6 23 29 16,-4 26-5-16,1 3 4 16,-3 19-5-16,-2 12 5 15,-4 5 1-15,-2-3 0 16,-8-3-1-16,3-5 1 0,-6-9 1 15,-4-7 2-15,-3-7-3 16,-2-2 3-16,-8-1-6 16,-2-18-4-16,-9-13-9 15,-4-10-35-15,-1 0-11 16,-20 5-4-16,-6 12 46 16,-4 15 20-16,-3 10 13 15,-2 10 19-15,1 22-1 16,7 11 14-16,9 8-7 15,16 3-3-15,3-5-19 16,19-5 5-16,15-6-12 16,10-11 0-16,8-6 0 15,6-11-7-15,6-10 4 0,7 0-1 16,-3-22-5 0,-4-9 0-16,-11-10-14 0,-16-11-24 15,-12-10-27-15,-9-18 11 16,-8-3-8-16,-5 6-16 15,-3 15 55-15,0 22 23 16,0 19 82-16,0 13-26 16,0 8-31-16,0 0-17 15,-3 24-7-15,-2 21 6 16,-1 21 24-16,3 18 24 16,3 12-16-16,0 10-4 15,0 4-5-15,0 2-16 16,5 3-10-16,4-4-1 15,0-13 7-15,3-14 0 0,-4-20-6 16,2-14 7-16,-3-18 8 16,-2-14-15-16,-4-12-4 15,2-6 2-15,-1 0 6 16,4-6 18-16,3-18-8 16,2-10-17-16,3-12 0 15,-1-7-2-15,-4-4-6 16,-4-6-3-16,-5-4-5 15,0-3-16-15,-12-1-8 16,-12 5 3-16,-7 9 19 16,-2 16 9-16,0 13 6 15,5 13-4-15,4 11 3 16,10 1 3-16,7 3 4 0,7 0 6 16,0 0 1-1,9-2-2-15,21-1 0 0,18-4-2 16,19-3-2-16,9-1-5 15,-5 0-3-15,-8-1 3 16,-9 3 0-16,-9-3-20 16,-5 0 3-16,-9-4 5 15,-13-1-4-15,-8-2-2 16,-10-8 5-16,0-2-27 16,-10-3 16-16,-8 5 13 15,-3 9 10-15,-3 7 0 16,3 8 1-16,-1 3 0 0,4 7 8 15,3 24-6 1,2 13 23-16,8 10 14 0,5 3 12 16,0-3-24-16,17-6 0 15,2-6 3-15,7-10-21 16,-2-4-4-16,4-10-1 16,-2-8-4-16,0-6-4 15,-5-4-53-15,0 0-35 16,-2-22-41-16,-4-7-56 15,-3-3 24-15,-2-1 143 16,-2 5 22-16,-2 9 75 16,0 7 69-16,1 5-28 15,5 3-65-15,9 4-32 0,6 0-15 16,6 3 2 0,-1 12 3-16,-3 6-4 0,-5 2-2 15,-5 1 1-15,-4-3-4 16,-8-5-3-16,-5-7 3 15,-2-5 1-15,0-4 3 16,0 0 8-16,-5 0 13 16,-5-7 17-16,-1-15-28 15,4-12-5-15,7-14 4 16,0-10-13-16,21 2-12 16,13 9-2-16,4 16 13 15,2 20-2-15,2 11 1 16,1 4-8-16,-1 24 3 15,-3 7 5-15,-4 5 2 0,-5 1 3 16,-4-2-2-16,-2-5 2 16,-2-7-1-16,-1-10-2 15,-3-7 5-15,-1-10 1 16,0 0-2-16,4-22-4 16,-4-11-42-16,-1-9-27 15,-7-8 9-15,-6-2-25 16,-3 5 33-16,0 12 52 15,0 14 4-15,0 12 56 16,-3 8-10-16,-3 1-32 16,1 17-18-16,-4 18 0 15,-1 15 0-15,2 3 20 16,5 0-9-16,3-1-4 0,0-8-5 16,0-4 4-1,0-8-6-15,3-9 3 0,2-7-7 16,-1-9 9-16,4-7-10 15,5-3 10-15,9-26-5 16,5-15 0-16,8-10 7 16,0 0-7-16,4 1 0 15,0 12-2-15,1 14 0 16,-4 12 2-16,-3 15-1 16,-6 0 1-16,-3 15 0 15,-9 11 7-15,-4 2 0 16,-6 0 1-16,-4-1 3 0,-1-5-9 15,0-3 4 1,0-7-4-16,-3-4 0 0,-5-5-1 16,2-3 2-16,1 0 5 15,5-7-2-15,0-19 7 16,11-11-13-16,17-2-23 16,6 2 16-16,2 10 7 15,-7 12 0-15,-1 13 26 16,-4 2 0-16,-2 6-8 15,-1 20 15-15,-5 5 15 16,1 4-3-16,-8 2-6 16,0-1-27-16,-5-5-12 15,2-6-2-15,0-8-67 16,6-13-69-16,9-4-213 16</inkml:trace>
  <inkml:trace contextRef="#ctx0" brushRef="#br0" timeOffset="107338.21">12628 6948 1053 0,'0'0'69'0,"0"0"-59"16,-46 92 68-16,28-40 15 16,7 3-21-16,5-3-7 15,6-5-22-15,0-4-20 0,3-6-18 16,13-5 1-1,7-8-6-15,1-9-24 0,4-8-63 16,1-7-59-16,2 0-204 16</inkml:trace>
  <inkml:trace contextRef="#ctx0" brushRef="#br0" timeOffset="107684.49">12848 7247 1123 0,'0'0'67'0,"0"0"-64"16,108 0 4-16,-58-5 55 16,-3-4-29-16,-6-4-19 15,-11-1-14-15,-11-3 0 16,-12-1-7-16,-7 0-35 0,0-1-58 16,-20-1 29-16,-5 6 16 15,-3 7 54-15,3 6 1 16,3 1 54-16,3 11 16 15,2 10-21-15,5 8 3 16,4 4-13-16,8 3 1 16,0 0 2-16,20 1 17 15,8-4-34-15,6-7-4 16,7-5-5-16,3-6-8 16,4-10-3-16,7-5 1 15,0 0-6-15,1-9-23 16,-8-13-46-16,-16-4-55 15,-24-7-254-15</inkml:trace>
  <inkml:trace contextRef="#ctx0" brushRef="#br0" timeOffset="110388.39">14204 7443 953 0,'0'0'384'16,"0"0"-324"-16,0 0-58 16,0 0 17-16,0 0 20 15,0 0-16-15,0 0-23 16,95-53-7-16,-46 16-22 16,0 0 3-16,-7-2-1 15,-12 0 12-15,-8-6-5 16,-9 1-2-16,-9 5 0 15,-4 11 9-15,0 13 13 16,0 11-5-16,0 4 5 0,-6 6 0 16,-6 28-7-1,-4 16 7-15,-1 7 0 0,5 5 4 16,9-9 3-16,3-11 4 16,0-9-10-16,14-12 6 15,2-10 4-15,6-7-1 16,4-4 2-16,5-3-3 15,2-17 0-15,1-11-3 16,-2-5-6-16,-7-6-11 16,-9-5-18-16,-4 0-6 15,-6 9-67-15,-4 13 31 16,-1 14 35-16,2 11 35 0,6 2-29 16,8 21-52-1,6 7 82-15,8 5 2 0,9 5 11 16,0 0 9-16,-1-2-3 15,-9-4-1-15,-8-5 0 16,-13-8 1-16,-9-8-1 16,0-5 3-16,-17-3 14 15,-15-3 25-15,-14-2-29 16,-5-15-31-16,0-26-139 16,4-16-493-16</inkml:trace>
  <inkml:trace contextRef="#ctx0" brushRef="#br0" timeOffset="110541.38">14347 6839 1257 0,'0'0'117'0,"0"0"-94"16,0 0-21-16,0 0 8 16,0 0-10-16,0 0-12 15,86-67-204-15,-29 45-549 16</inkml:trace>
  <inkml:trace contextRef="#ctx0" brushRef="#br0" timeOffset="111516.49">15763 7153 991 0,'0'0'126'0,"-140"13"-98"16,66 20-9-16,9 6 6 16,13-2-6-16,20-3-12 15,19-7-7-15,13-9-4 0,7-4-7 16,29-8 11-16,16-6 2 16,14-4-2-16,3-23-22 15,-1-5-49-15,-10-5-86 16,-13 1 10-16,-17 4 28 15,-14 8-125-15,-11 10 244 16,-3 12 53-16,0 2 156 16,-6 9-161-16,-2 15 11 15,4 5 61-15,4-1-58 16,0-3-25-16,15-5-3 16,12-5-8-16,4-7-9 0,6-7 6 15,6-1 0-15,-1-6-7 16,-3-10-5-16,-4-8-9 15,-9-6 3-15,-5-10-3 16,-10-15-2-16,-8-18-5 16,-3-14-19-16,-5 0-14 15,-11 8 10-15,2 21 28 16,2 22 31-16,3 15 11 16,2 17 20-16,4 4-34 15,0 8-28-15,-1 29-9 16,2 26 9-16,2 22 42 15,0 5-12-15,8 2 1 16,17-8-16-16,6-10-10 16,5-10 0-16,-1-12-5 15,3-13-1-15,-5-17-17 0,-5-13-43 16,-2-9-53 0,-5-15-98-16,-11-23-344 0</inkml:trace>
  <inkml:trace contextRef="#ctx0" brushRef="#br0" timeOffset="111676.26">16003 7138 1284 0,'0'0'63'16,"0"0"-61"-16,0 0-1 16,0 0 16-16,101 2-8 15,-14-4-9-15,24-10-5 0,12-5-105 16,-2-1-270-16</inkml:trace>
  <inkml:trace contextRef="#ctx0" brushRef="#br0" timeOffset="112536.51">17519 6806 903 0,'0'0'81'0,"0"0"-75"16,-44 107-6-16,37-34 1 15,7 8 32-15,0 1 5 16,7-12-1-16,8-10 2 16,3-10-27-16,-4-11 9 15,-4-8 4-15,-3-15-7 16,-5-7 0-16,-2-6 1 15,0-3 9-15,0 0 15 16,0 0 11-16,0-20 15 16,0-15-28-16,-9-18-36 15,0-17-5-15,5-16-6 0,2-10-2 16,2-4-16-16,5 5-2 16,15 15-4-16,7 23 14 15,3 16 9-15,3 20 4 16,3 15-2-16,0 6 2 15,-2 27-19-15,-7 21 9 16,-15 13-6-16,-12 12 12 16,-6 0 6-16,-20-2-3 15,-5-9 4-15,0-15-2 16,1-13 2-16,9-13 0 16,6-12 3-16,9-7-1 15,5-2 5-15,1-4 2 0,0-15-5 16,0-3-2-16,13 1-4 15,7 9 4-15,1 9-2 16,5 3 0-16,0 16 0 16,3 14 13-16,-3 3-1 15,-2 4-7-15,-5-3-5 16,-2-4 2-16,-3-7-2 16,0-5-16-16,2-9-74 15,-1-9-166-15,-3 0-383 16</inkml:trace>
  <inkml:trace contextRef="#ctx0" brushRef="#br0" timeOffset="113437.88">18121 7168 1102 0,'0'0'55'0,"0"0"-54"16,0 0 25-16,0 0 28 15,0 0-26-15,0 0-13 16,56-71-15-16,-53 49 0 16,-3-4-1-16,0-3-28 15,0 3-26-15,-9 6 16 16,-2 5 9-16,-2 10 22 16,2 5 5-16,-1 0 0 15,-1 7 1-15,-2 20 2 16,2 10 2-16,2 13 11 0,5 3 10 15,6-3 8-15,0-2 6 16,2-7-13-16,13-5-13 16,7-7 1-16,5-7-4 15,1-6 5-15,-1-8 2 16,0-6-3-16,-5-2-5 16,2-2 7-16,0-19 6 15,-4-7-3-15,-1-10-3 16,-4-13-8-16,-8-12-6 15,-7-11-1-15,0 2-25 16,-7 15-2-16,-11 18 3 16,4 21 17-16,0 12 6 15,4 5 2-15,7 1 0 0,3 0-2 16,0 9-8-16,8 16-11 16,19 12 21-16,12 7 8 15,10 9-2-15,2 0 0 16,-2 1-5-16,-13-1 4 15,-16-5-5-15,-15-5-4 16,-5-8 4-16,-8-11 1 16,-11-8 11-16,3-10 8 15,5-6 10-15,4 0-3 16,7-19-1-16,1-18-26 16,32-13-2-16,18-14-37 15,13 1 7-15,8 2 13 0,4 2-12 16,-2 9 22-16,-6 6 8 15,-9 9 2-15,-17 3 3 16,-15 2-1-16,-14-1 9 16,-8-2 3-16,-5-8-13 15,0-3-2-15,-3 0-2 16,-12-1 2-16,0 2 4 16,-1 14-4-16,5 8 4 15,3 11 29-15,4 7-11 16,0 3-14-16,-1 1-8 15,-4 32-14-15,-4 25 8 16,-2 20 6-16,4 16 27 16,7 6-10-16,4 0 0 15,3-7-1-15,15-9-2 16,7-15-8-16,2-15-6 0,1-12 0 16,1-16-1-16,0-13-3 15,0-13-24-15,1-15-41 16,-1-22-54-16,-9-15-179 15,-11-14-557-15</inkml:trace>
  <inkml:trace contextRef="#ctx0" brushRef="#br0" timeOffset="113596.31">18981 6928 1116 0,'0'0'156'15,"0"0"-141"-15,0 0-6 16,0 0 35-16,0 0-12 0,115 4-18 15,-33-17 2-15,19-10-16 16,8-1-4-16,-3 1-88 16,-15-1-219-16</inkml:trace>
  <inkml:trace contextRef="#ctx0" brushRef="#br0" timeOffset="116421.9">2702 8864 1019 0,'0'0'59'0,"0"0"-50"0,0 0-9 16,0 0-9-16,91-21 6 16,-30 19 2-16,2 2 2 15,-9 5-2-15,-12 19 1 16,-19 7-6-16,-18 6 6 16,-5 1 2-16,-27 2 12 15,-13-6 6-15,-6-4 7 16,2-7 6-16,7-7-11 15,10-4 11-15,9-6-14 16,12-4 11-16,6 0 7 16,0 0-13-16,12-2-14 0,24 0-6 15,22 0 3 1,20-9-1-16,7-7-5 0,0-3 0 16,-9-1-2-16,-10-3-17 15,-10 2-81-15,-12-6-86 16,-19-7-211-16</inkml:trace>
  <inkml:trace contextRef="#ctx0" brushRef="#br0" timeOffset="116655.76">3275 8468 931 0,'0'0'95'16,"0"0"-95"-16,99 50-23 0,-41 3 23 15,-1 14 12-15,-2 11-2 16,-11 5-5-16,-9 2 5 16,-18 0-6-16,-9-1 8 15,-8 2 19-15,-21 0-23 16,-26 3 24-16,-14-4-1 16,-3-8-25-16,11-15-6 15,8-26-342-15</inkml:trace>
  <inkml:trace contextRef="#ctx0" brushRef="#br0" timeOffset="117511.28">4422 8447 723 0,'0'0'341'0,"0"0"-307"16,-101-12-33-16,53 34 1 15,-1 9 1-15,6 5 11 16,11 0-5-16,15-3-1 16,14-4-5-16,3-4-1 15,13-1-2-15,23-2 8 0,11 1-3 16,18-1-2 0,8 3-1-16,0 5 1 15,-4 2-3-15,-16 6 1 0,-14 0-5 16,-21 2 0-16,-12-2-1 15,-6-4 5-15,-18-4 7 16,-18-7 48-16,-7-7 18 16,-8-8-19-16,0-6-16 15,-1-2-22-15,6-18-16 16,7-21-35-16,14-17-162 16,13-16-377-16</inkml:trace>
  <inkml:trace contextRef="#ctx0" brushRef="#br0" timeOffset="117763.48">4442 7947 1031 0,'0'0'35'16,"0"0"3"-16,0 0 15 15,0 0 27-15,0 0-71 16,0 0-7-16,-28 48-2 16,47 17 47-16,9 7-5 15,5-1-32-15,3 1-10 16,-3-4-46-16,-12-8-165 0,-11-9-475 16</inkml:trace>
  <inkml:trace contextRef="#ctx0" brushRef="#br0" timeOffset="118076.43">5047 8760 1255 0,'0'0'116'0,"0"0"-116"16,0 0-20-16,0 0 20 16,144-4 8-16,-65-3-7 15,9-2-1-15,0-1 2 16,-9-1-2-16,-12 1-11 15,-17 0-49-15,-16-1-95 16,-18-2-156-16</inkml:trace>
  <inkml:trace contextRef="#ctx0" brushRef="#br0" timeOffset="118302.48">5479 8445 1115 0,'0'0'111'0,"0"0"-111"15,0 0-13-15,0 0 13 16,113 49 3-16,-59-15-2 16,3 4-1-16,-4 2-1 15,-12 3 0-15,-13 1-1 16,-18-1-3-16,-10-1 1 16,-16 1 4-16,-20 4 3 15,-19 4 2-15,-9 6-3 16,-5-5-2-16,8-24-380 15</inkml:trace>
  <inkml:trace contextRef="#ctx0" brushRef="#br0" timeOffset="119052.36">6098 8451 625 0,'0'0'296'0,"0"0"-228"0,0 0-68 16,0 0 3-16,9 96 61 15,1-29 26-15,-1 6-40 16,3-3-7-16,0-5-21 16,-3-9-12-16,0-6 6 15,-2-12-10-15,-1-10-1 16,-4-9-5-16,1-10 1 16,-3-5-2-16,0-4-12 15,3 0-42-15,-1-10-24 16,2-22-114-16,-4-13-503 15</inkml:trace>
  <inkml:trace contextRef="#ctx0" brushRef="#br0" timeOffset="119233.77">6084 8381 1029 0,'0'0'97'15,"0"0"-86"-15,0 0-5 16,0 0 1-16,0 0 24 15,107-5 9-15,-27 4-2 16,6-9-29-16,-3 2-9 16,-14 6-35-16,-17 2-127 15,-23 1-156-15</inkml:trace>
  <inkml:trace contextRef="#ctx0" brushRef="#br0" timeOffset="119412.29">6243 8791 1120 0,'0'0'86'16,"0"0"-85"-16,0 0 55 15,0 0 36-15,81-29-53 16,-7-7-37-16,11-5-2 16,-7 2-16-16,-10 7-68 15,-19 7-222-15,-19 10-508 16</inkml:trace>
  <inkml:trace contextRef="#ctx0" brushRef="#br0" timeOffset="120525.86">6625 8691 995 0,'0'0'122'16,"0"0"-122"-16,0 0-5 15,0 0-2-15,107 58 0 16,-80-22-4-16,-8 3 10 16,-1-6 1-16,-6-5-1 15,-4-9 3-15,-4-10 2 16,-3-5 17-16,-1-4 17 16,0 0 46-16,0 0 9 0,0-18-7 15,7-17-53-15,15-14-33 16,12-12-14-16,17-2-36 15,12 4 2-15,5 9-48 16,-4 15 31-16,-11 12 15 16,-19 13-19-16,-15 8 25 15,-17 2 17-15,-2 4-21 16,-21 16 48-16,-13 7 43 16,-5 7-14-16,0 1-5 15,6-1 5-15,8-4 4 16,9-1-15-16,11-4-9 15,5-4 1-15,0-3-7 0,15-3-2 16,7-7 5-16,7-2-4 16,1-6-2-16,-4 0-7 15,-2 0 4-15,-5-13 3 16,-5-4 2-16,-2-5 3 16,-6-9-4-16,-6-5 7 15,0 0 2-15,0 9 3 16,0 4-1-16,1 10 13 15,8 7-14-15,9 5-11 16,3 1-11-16,3 1 3 16,4 18 4-16,-4 4-2 15,-6-1-6-15,-5 1 5 16,-5-3 2-16,0-5 2 0,-5-3 0 16,-2-4-4-16,-1-4 7 15,0-2-3-15,0-2 2 16,3 0 1-16,7-14 0 15,5-15 0-15,11-4-60 16,8 4 46-16,3 8 8 16,3 12 5-16,-4 9-2 15,-4 0-4-15,-7 22 3 16,-8 7 4-16,-7 6 7 16,-10 4 10-16,0-3 1 15,0-3 7-15,-10-6 3 16,-4-6-7-16,-4-4-4 0,2-7 0 15,1-5 1 1,4-5 3-16,7-5 7 0,4-22 0 16,0-15-21-16,13-9-7 15,19-4-1-15,8 4-21 16,2 10-7-16,-5 19 19 16,-1 10 0-16,-8 12 1 15,-7 0-3-15,-6 7 4 16,-3 5 5-16,-5-2 1 15,-2-1-1-15,-4-6 3 16,-1-3 0-16,0 0 1 16,0 0 10-16,0-4 20 15,0-14-10-15,-9-2-21 16,-3-1-2-16,2 4 1 16,-1 5 0-16,1 6 2 0,4 6-1 15,-1 0 5-15,1 12-5 16,1 14 0-16,2 6 3 15,3 6 11-15,0 4-2 16,11-4 1-16,5-2 3 16,5-7 5-16,1-5-10 15,7-4-3-15,6-7-3 16,10-8 0-16,11-5-5 16,6 0-7-16,1-12-98 15,-2-12-246-15</inkml:trace>
  <inkml:trace contextRef="#ctx0" brushRef="#br0" timeOffset="121262.36">8749 8462 1010 0,'0'0'139'0,"0"0"-118"15,-109 14 17-15,76 9-1 16,5 4-11-16,10 4-14 16,12 1-3-16,6-3-7 15,2-4 1-15,26-5-3 0,11-8 4 16,10-9-4-16,6-3-7 16,1-6-25-1,-3-13-10-15,-8-2-2 0,-21 7-15 16,-17-1 8-16,-7 5 43 15,-21 5-10-15,-12 2 3 16,2 3 6-16,4 0 9 16,14 0 9-16,12 0 21 15,1 0-17-15,11-6 5 16,22-10-18-16,12-3 1 16,10-7-1-16,-1-5-1 15,-9 1 0-15,-7-1-2 16,-14 5 1-16,-10 5 2 0,-11 4 9 15,-3 6 13 1,0 5-3-16,0 4 7 0,-5 2 2 16,-5 8-19-16,-2 29 0 15,0 18 9-15,0 20 29 16,9 10 3-16,3 8 13 16,0-1-22-16,16-6-9 15,5-9-16-15,6-10-7 16,0-11-9-16,3-17 0 15,-5-14 1-15,-1-9 2 16,-9-13-1-16,-2-3-2 16,-2-13 0-16,-5-18-9 15,-6-13-30-15,0-6-19 16,-18 1-6-16,-15 4-9 16,-3 10 61-16,2 8 12 0,1 6 2 15,6 3 35-15,9 5 18 16,7 1 6-16,11-3 23 15,0-1-20-15,14-9-33 16,18-5-31-16,11-2 0 16,11-3 0-16,7-2-3 15,3-3-3-15,5-3-38 16,-5 2-55-16,-18 0-114 16,-29 4-680-16</inkml:trace>
  <inkml:trace contextRef="#ctx0" brushRef="#br0" timeOffset="123859.47">9734 8663 862 0,'0'0'180'0,"0"0"-106"15,0 0-2-15,0 0 23 16,0 0-35-16,0 0-24 15,0 0-34-15,27 6-2 16,4 6-1-16,7 8-5 0,0 8 3 16,-8 7-3-1,-12 2-5-15,-9-1 3 0,-9-7 5 16,0-7-2-16,0-5 4 16,-8-7 0-16,1-6 1 15,-1-4 5-15,1 0 6 16,1-16 1-16,3-19 0 15,3-14-4-15,9-12-6 16,19-4 1-16,12 9-6 16,5 13 2-16,7 17-3 15,2 18 3-15,-1 8-2 16,-3 3-5-16,-5 19-1 16,-3 2 4-16,-4-1-3 15,0-5 4-15,-2-6 2 0,-2-11-6 16,-4-1-4-16,-3 0 0 15,-7-16-7-15,-6-5-25 16,-5-5 4-16,-9-3-12 16,0-1 23-16,-15 7-6 15,-6 6 33-15,-3 13 2 16,-3 4 8-16,2 0 3 16,-2 21 15-16,1 12-1 15,9 9 14-15,2 5-7 16,14 2-6-16,1 0-9 15,8-6 3-15,15-5-11 16,10-8-7-16,10-9 8 16,6-10-5-16,9-11-1 0,2-1 2 15,1-22-5 1,-1-9-1-16,-10-6-1 0,-8-9-6 16,-12-6-14-16,-12-10-5 15,-12-10-4-15,-6-3-23 16,0 5 20-16,0 12 13 15,-6 20 20-15,0 15 31 16,3 16 8-16,0 6-2 16,3 2-17-16,0 13-20 15,0 24-10-15,0 19 10 16,0 21 26-16,0 14 4 16,0 12-1-16,0 12 13 15,0 6-7-15,0 7-10 16,0 4-10-16,0-9-1 0,0-16 5 15,5-19-7-15,6-29-9 16,-3-23 3-16,4-16-1 16,-4-13-2-16,6-7-2 15,9-11 11-15,5-25 6 16,8-15-12-16,-4-21-6 16,-6-13-10-16,-9-5-18 15,-10-1-28-15,-7 8 5 16,0 17 25-16,-20 10-3 15,-10 15 21-15,-7 8 1 16,-4 7 6-16,-4 6-1 16,1 3 0-16,10 5 2 0,15 5 3 15,11 1 17-15,8 5 17 16,0-5-15-16,11-5-13 16,19-7-3-16,13-4-6 15,11-3 0-15,5 4 0 16,2 3-1-16,-7 1 1 15,-7 4-2-15,-10 5 1 16,-12 4-3-16,-10 2 3 16,-8 2-7-16,-5-2 0 15,-2 2 8-15,0-2 2 16,0-7-2-16,2-1 0 16,-2-8-23-16,0-1-2 15,0 3-3-15,-5 4 17 0,-1 8 10 16,0 0 1-1,-3 4 9-15,0 0-8 0,-3 11-2 16,-1 14 3-16,4 7 0 16,4 4 3-16,5 3 4 15,0-3 2-15,6-6-4 16,9-3-3-16,6-8 3 16,-2-3-3-16,0-6 5 15,1-4-7-15,1-6 7 16,3 0-2-16,3-16-7 15,6-12-1-15,-2-6-20 16,-1-2 8-16,-3 5-1 16,-6 6 2-16,2 8 2 15,-2 9 8-15,3 8-18 16,0 0-6-16,-3 17 6 0,-4 8 10 16,-4 6 5-16,-4 2 5 15,-5-4 0-15,-2-4 2 16,-2-6 0-16,0-6 4 15,0-6-1-15,-2-5 6 16,-2-2 7-16,-1 0 3 16,2-6 8-16,-1-20-18 15,4-11-11-15,0-11-3 16,7-8-7-16,13-1-6 16,5 11-2-16,7 12-1 15,0 18 9-15,1 12 6 0,0 4-8 16,-2 11 12-16,1 13-2 15,1-1 2-15,-4 2 4 16,1-8-1-16,-4-3 3 16,-3-7-2-16,-3-4 0 15,-7-3 0-15,-2 0 4 16,-1-11-6-16,-4-10-2 16,-3-8-29-16,-3-4-22 15,0-1-4-15,-6 6 24 16,-6 5 24-16,2 11 7 15,1 6 6-15,1 6-3 16,-4 0-3-16,2 14 0 16,2 17 0-16,1 11 0 0,6 2 15 15,1 2 1-15,0-7-8 16,13-2 8-16,2-7-16 16,1-10 7-16,1-4 1 15,-1-7 4-15,-2-4-7 16,0-5 1-16,0 0 2 15,1-17 2-15,3-10-5 16,1-9-5-16,-1-1-1 16,1 5 0-16,1 9-19 15,-2 12 18-15,1 8-5 16,-2 3 1-16,0 0-6 16,-2 17 6-16,-4 2 3 15,-2 4 3-15,-5-2 5 0,-2-4 0 16,-2-4 0-16,0-6 6 15,0-6-4-15,0-1 0 16,0 0 1-16,0 0 0 16,0-4-1-16,11-20 3 15,6-13-10-15,7-6-4 16,7 0 3-16,2 10 1 16,1 10 5-16,-1 12 14 15,-1 11 1-15,-1 0 13 16,-1 19-6-16,-3 12 12 15,-4 6-12-15,-2 1-2 16,-6 0-18-16,-7-4-7 0,-1-6 0 16,-6-7-58-16,5-11-64 15,4-10-172 1</inkml:trace>
  <inkml:trace contextRef="#ctx0" brushRef="#br0" timeOffset="124081.17">12876 8382 601 0,'0'0'357'0,"0"0"-314"15,0 0 52-15,-97 69 11 16,79-28-33-16,6 5-15 16,6-1-8-16,6-2-16 15,0-2-13-15,14-9-15 0,14-9-5 16,6-7-1-16,5-11-64 15,1-5-40-15,-2 0-131 16,-6-18-266-16</inkml:trace>
  <inkml:trace contextRef="#ctx0" brushRef="#br0" timeOffset="124415.72">13064 8530 780 0,'0'0'411'16,"0"0"-383"-16,0 0-27 15,109 1 64-15,-66-1-7 0,-4 0-25 16,-8-3-10 0,-14-5-18-16,-13-2 3 0,-4-1-8 15,0-1-19-15,-21-1-53 16,-7 4 39-16,-5 7 15 16,-1 2 9-16,4 0 9 15,6 19 8-15,1 3 22 16,7 4 10-16,9 1 2 15,7 3-11-15,0-1 16 16,10-1-21-16,13 0 5 16,6-5-4-16,4-5-6 15,-1-5-8-15,-3-7-8 16,-2 0 0-16,0-6-4 16,3 0-1-16,-2 0-18 15,-6-10-38-15,-13-7-87 0,-9-7-291 16</inkml:trace>
  <inkml:trace contextRef="#ctx0" brushRef="#br0" timeOffset="125517.21">14157 8695 977 0,'0'0'293'0,"0"0"-264"15,0 0-24-15,0 0 0 16,0 0 3-16,0 0-6 16,0 0 5-16,96 1 2 15,-66-14-4-15,-4-3-1 16,-6-4 1-16,-2-5-2 16,-6-4-3-16,-2-7-10 15,-4 3-23-15,-4 2 15 16,-2 9 7-16,0 8 11 0,0 11 6 15,0 0 6 1,0 3-9-16,-2 4-3 0,-5 24-4 16,-7 15 4-16,2 13 13 15,1 0-3-15,6-1-4 16,5-8-3-16,0-11-1 16,15-5 4-16,3-13-2 15,3-8-3-15,4-8 8 16,5-2 2-16,6-12-2 15,0-14-1-15,-2-9-5 16,-4-5 4-16,-8-9-7 16,-3 0-3-16,-5 4-5 0,-5 13 7 15,-2 13-4 1,-2 13 0-16,-1 6 0 0,4 0-6 16,8 14-5-16,4 14 13 15,5 5-4-15,2 5 5 16,-2 3 2-16,-2-3 3 15,-3-4 2-15,-5-6 5 16,-10-7-1-16,-5-9-6 16,0-2 13-16,-5-5 2 15,-14-2 10-15,-8-3-1 16,-7-3-17-16,-5-24-10 16,1-15-105-16,0-19-247 15</inkml:trace>
  <inkml:trace contextRef="#ctx0" brushRef="#br0" timeOffset="125671.6">14353 8224 1281 0,'0'0'68'16,"0"0"-68"-16,0 0 0 16,0 0-2-16,0 0-8 15,0 0-48-15,46 8-163 16,-29-8-725-16</inkml:trace>
  <inkml:trace contextRef="#ctx0" brushRef="#br0" timeOffset="127820.08">15297 8738 869 0,'0'0'0'16,"0"0"-57"-16,0 0 36 16,81 19 19-16,-63 0 0 15,-6 4 0-15,-4-1-4 16,-5-2 4-16,-3-5 2 0,0-5-6 15,0-2 4 1,0-7 4-16,0-1 0 0,0 0 14 16,0-5 16-16,0-18 8 15,13-9-38-15,12-8-1 16,9 3-2-16,4 2 1 16,5 11 0-16,-1 13-4 15,-4 10-2-15,-1 1 6 16,-7 18 1-16,-7 10 27 15,-8 5 18-15,-11 0-2 16,-4-1-4-16,0-5-21 16,0-5 15-16,-7-7-12 15,0-3 11-15,-1-5-13 16,3-4-5-16,2-3-3 16,2 0-1-16,1-7 19 0,0-20 17 15,13-12-37-15,11-10-7 16,6 2-3-16,4 4 1 15,5 14-1-15,0 11-4 16,-2 14 2-16,-4 4 4 16,-5 8 2-16,-2 16 11 15,-5 5 7-15,-3 5-3 16,1 0-5-16,-4-4-6 16,3-4-3-16,-2-3-3 15,2-3 1-15,0-4-1 16,3-6-2-16,1-8-8 15,2-2-18-15,-1-10-14 0,-1-16 7 16,-10-6 23-16,-10-3-3 16,-2 4 6-16,-11 7 7 15,-13 8 10-15,-4 11 1 16,2 5-10-16,5 0 5 16,8 18 6-16,12 9-8 15,1 4-4-15,13 3 0 16,21-2 6-16,8-5 2 15,10-7-5-15,3-7 2 16,2-8-1-16,-5-5-3 16,-7 0-1-16,-11-13 8 15,-17-4-6-15,-11-7 7 16,-6-2 7-16,-23-7-15 0,-19-3 6 16,-14 5-4-1,-5 2 6-15,6 8-6 0,16 7-2 16,21 7-1-16,18 6-24 15,4-2-213-15,29-3-656 16</inkml:trace>
  <inkml:trace contextRef="#ctx0" brushRef="#br0" timeOffset="128120.7">16650 8614 1190 0,'0'0'47'0,"0"0"-47"0,47 110 0 16,-16-78 9-16,0-6 1 15,4-4 1-15,-4-9 1 16,-7-5-11-16,-8-7 16 16,-7-1-8-16,-4 0 13 15,-2-2 10-15,-3-18 22 16,0-8-8-16,0-5-5 15,0-9-17-15,0 1-2 16,0 0-16-16,0 5-1 16,0 10-5-16,10 5-22 15,8 7-75-15,9 2-121 16,-2 2-159-16</inkml:trace>
  <inkml:trace contextRef="#ctx0" brushRef="#br0" timeOffset="128258.15">17134 8610 850 0,'0'0'177'16,"0"79"-81"-16,0-43-39 16,3-5-35-16,0-5-20 15,0-4-2-15,0-7-43 16,-3-9-192-16,0-6-488 16</inkml:trace>
  <inkml:trace contextRef="#ctx0" brushRef="#br0" timeOffset="128389.75">17113 8382 1160 0,'0'0'162'15,"0"0"-162"-15,0 0-40 16,0 0-65-16,0 0 32 16,0 0-214-16</inkml:trace>
  <inkml:trace contextRef="#ctx0" brushRef="#br0" timeOffset="129145.53">17322 8561 864 0,'0'0'300'0,"0"0"-218"0,0 0-15 16,0 0-54-16,0 0-13 15,85 10-3-15,-54 12-2 16,-4 9 2-16,-8-2-6 15,-8-3 4-15,-6-2 2 16,-5-5-4-16,0-9 7 16,0 0 1-16,-13-6 2 15,-1-3 4-15,-1-1 3 16,1 0-8-16,5-15 6 16,6-18 2-16,3-16 2 15,8-13-12-15,16-2-4 16,7 9 3-16,3 17-2 0,1 19-3 15,0 15 3-15,-2 4-3 16,-1 17 6-16,2 15 0 16,-3 8 8-16,0 6-8 15,1-6 1-15,-1-1-1 16,2-12-2-16,0-9 0 16,1-10-4-16,4-8-3 15,1 0-10-15,-1-12-40 16,-7-14 14-16,-6-5 18 15,-12-3 13-15,-10 2 9 16,-3 5 3-16,-14 7 2 16,-16 10 13-16,-4 10-3 15,-5 4 8-15,2 21 0 16,7 6-2-16,5 2 3 16,11 1-5-16,10-2-10 0,4-6-4 15,3-6-2-15,15-5 2 16,7-7 8-16,2-6-8 15,6-2-3-15,0 0-9 16,-4-10-12-16,-5 3-14 16,-6 7 0-16,-9 9-6 15,-9 32-1-15,0 20 31 16,-15 19 14-16,-12 7 16 16,-4-1 12-16,-2-1 8 15,2-12 15-15,4-8-2 16,-2-16 13-16,1-12 7 15,0-13 15-15,-4-16-3 0,0-6-14 16,-3-2-25-16,-2-10-19 16,3-15-12-16,4-13-11 15,3-13-10-15,11-10-42 16,8-6-28-16,8 4-40 16,17 7-79-16,24 6-171 15</inkml:trace>
  <inkml:trace contextRef="#ctx0" brushRef="#br0" timeOffset="129620.39">18574 8544 1293 0,'0'0'56'15,"0"0"-56"-15,-35 75-1 16,28-43 1-16,7-2 0 16,0-2 0-16,3-2-6 15,10-4 6-15,2-5 6 16,-4-6-6-16,-4-5 0 16,0-4-8-16,-2-2 8 15,1-6 1-15,5-12 12 16,3-2-13-16,1 3 1 0,2 4-2 15,-2 6 0 1,2 4-1-16,3 3-6 0,2 0 6 16,5 12 2-16,1 2 0 15,1 0 7-15,-2-3-2 16,-2-3 12-16,-2-7 5 16,-4-1 7-16,-5 0 11 15,-3 0-3-15,0-15 10 16,0-10-9-16,-2-9-14 15,-4-8-9-15,-5-11-5 16,0-6-10-16,0-4-6 16,0 7-46-16,0 10-28 15,8 19-30-15,18 7-113 16,10 8-380-16</inkml:trace>
  <inkml:trace contextRef="#ctx0" brushRef="#br0" timeOffset="129773.19">19363 8313 245 0,'0'0'802'16,"0"0"-784"-16,0 0 35 16,0 97 1-16,0-66-21 15,0 2-28-15,0-3-2 16,0-3-3-16,0-4-29 16,0-11-198-16,0-10-604 15</inkml:trace>
  <inkml:trace contextRef="#ctx0" brushRef="#br0" timeOffset="129914.42">19434 8142 658 0,'0'0'538'16,"0"0"-507"-16,0 0-31 16,0 0-34-16,0 0-29 15,0 0-82-15,111-7-259 16</inkml:trace>
  <inkml:trace contextRef="#ctx0" brushRef="#br0" timeOffset="130076.14">19749 8053 1069 0,'0'0'115'0,"0"0"-92"15,0 0-11-15,0 85 5 0,10-29 15 16,4-1-29-16,2-3-3 15,1-4-20-15,-2-11-134 16,-9-9-171-16</inkml:trace>
  <inkml:trace contextRef="#ctx0" brushRef="#br0" timeOffset="130563.96">19717 8363 1066 0,'0'0'249'0,"0"0"-228"0,95-24-18 16,-43 13-3-16,6 0 18 16,-3 0 0-16,-4-1-11 15,-3 0-5-15,-15-4 5 16,-9-3-7-16,-11-10 0 16,-10-9-13-16,-3-13-40 15,0-6-7-15,-6 0 20 16,2 8 24-16,4 15 16 15,0 20 10-15,0 9 1 16,1 5-11-16,10 16-19 16,3 22 19-16,3 19 0 15,-4 13 37-15,-8 2-25 16,-5-3 6-16,0-8 1 16,0-8-11-16,-8-8 2 0,-5-5-9 15,-1-11 3-15,1-9-4 16,4-10 1-16,8-9 5 15,1-1 7-15,3-22 30 16,22-13-10-16,14-11-26 16,11-2-5-16,7 11-2 15,-2 7 2-15,-5 19-2 16,-7 11 2-16,-7 0-1 16,-5 20 6-16,-4 5-6 15,-8 4 5-15,-7 6-6 0,-12-1-5 16,0 5 2-1,-16-1-64-15,-19-9-157 0</inkml:trace>
  <inkml:trace contextRef="#ctx0" brushRef="#br0" timeOffset="131539.37">21307 8121 918 0,'0'0'153'0,"0"0"-88"16,0 0-28-16,0 0-22 16,0 0-1-16,59 116 62 0,-26-40-21 15,0 3-35 1,1-3-11-16,-4-10-9 0,-1-12 1 16,-7-16-2-16,-7-13 2 15,-3-10 2-15,-9-10 2 16,-3-4 5-16,0-1 10 15,1 0 41-15,4-18-2 16,2-18-46-16,10-15-5 16,1-13-8-16,4-7 3 15,2-5-3-15,-5 8-5 16,-2 15 5-16,-8 21-1 16,-5 17 1-16,-2 13-5 15,2 2-79-15,-1 15-135 16,-3 9-231-16</inkml:trace>
  <inkml:trace contextRef="#ctx0" brushRef="#br0" timeOffset="132373.4">22041 8449 880 0,'0'0'0'0,"0"0"-2"16,37-84 1-16,-37 60-12 0,-5 5-27 16,-21 9-4-1,-9 8 6-15,1 2 34 0,1 12 4 16,2 15 67-16,9 12 25 16,2 5-19-16,10 3-6 15,10-2-9-15,0-3-36 16,13-9 5-16,13-6 2 15,5-7-13-15,2-8-3 16,4-7-4-16,3-5 2 16,5-1 5-16,1-18 6 15,-1-6 1-15,-2-10-4 16,-4-10-9-16,-1-15 1 16,-3-15-11-16,-3-18-1 15,-6-11-6-15,-3-1-28 0,-10 19 24 16,-6 25 10-16,-3 31 1 15,-4 19 23-15,0 11-8 16,0 0-15-16,0 19-26 16,-8 21 16-16,-7 20 10 15,-2 13 14-15,1 4-1 16,6 0 2-16,3-8-4 16,7-4-3-16,0-7-8 15,0-6-1-15,10-11 1 16,5-10 4-16,6-10 0 15,1-8-4-15,5-12 0 16,10-1 1-16,4-16-1 16,1-15-2-16,-3-10-3 15,-10-5-7-15,-9 2 1 16,-9 9-3-16,-8 12 9 0,-3 11 5 16,0 9 0-16,0 3 5 15,-3 4-5-15,-7 19-1 16,-1 9 1-16,2 7 0 15,8 1 0-15,1-3 6 16,0-3-1-16,12-9-4 16,9-5 3-16,4-7 4 15,5-7-4-15,6-6-1 16,-2 0 5-16,0-16-3 16,-1-9-1-16,-7-9 1 0,-8-7-1 15,-11-8 4 1,-7-2-8-16,0 4-8 0,-18 10 7 15,-6 15 1-15,-5 12 4 16,-3 10-4-16,4 0-2 16,7 12-12-16,7 5-44 15,14 3-87-15,15-7-168 16,21-6-361-16</inkml:trace>
  <inkml:trace contextRef="#ctx0" brushRef="#br0" timeOffset="132748.46">23312 8290 816 0,'0'0'235'0,"0"0"-235"15,0 0 15-15,-96-11 74 0,61 22 0 16,5 15-51-16,4 7-30 16,7 9 2-16,9 1 4 15,7 2-7-15,3-4 3 16,1-5-5-16,18-9 3 15,3-6-3-15,4-6 0 16,6-8 1-16,5-7-6 16,6 0-3-16,4-12-7 15,-1-11-25-15,-4-8 0 16,-8-5 12-16,-9 4 4 16,-6 7 19-16,-10 9 6 15,-4 14 15-15,-3 2 7 0,-2 0-19 16,1 6-9-16,1 14-8 15,5 5 8-15,-1 5 14 16,0-3-10-16,0-2-2 16,-2-4-2-16,-1-4-17 15,-1-5-87-15,-2-12-166 16,0 0-569-16</inkml:trace>
  <inkml:trace contextRef="#ctx0" brushRef="#br0" timeOffset="132871.51">23634 8174 950 0,'0'0'14'0,"0"0"-14"15,0 0-34-15,0 0-102 16,0 0-436-16</inkml:trace>
  <inkml:trace contextRef="#ctx0" brushRef="#br0" timeOffset="133078.97">23833 8068 828 0,'0'0'256'0,"0"0"-203"16,0 0 23-16,0 0 4 15,0 0-58-15,-48 100-8 16,36-37 14-16,6 0-1 16,4 0-4-16,2-2-17 0,0-8-2 15,3-8 0 1,4-11-4-16,-4-9 0 0,-3-7-36 15,0-8-78-15,-20-7-105 16,-12-3-584-16</inkml:trace>
  <inkml:trace contextRef="#ctx0" brushRef="#br0" timeOffset="133224.5">23652 8361 1162 0,'0'0'110'16,"0"0"-110"-16,0 0-2 15,119-35 1-15,-71 27-1 16,-2 0-45-16,-4 4-61 0,-10-1-114 16,-11 5-141-1</inkml:trace>
  <inkml:trace contextRef="#ctx0" brushRef="#br0" timeOffset="133595.66">23969 8312 596 0,'0'0'344'0,"0"0"-238"15,0 0-22-15,0 0-9 16,-13 80-10-16,15-54-23 15,17 5-11-15,5-6-4 16,10-6-11-16,1-4 1 16,-1-5-7-16,-4-10 1 15,-10 0-5-15,-3 0 0 16,-5-15-6-16,0-7-12 16,-3-8-7-16,0 3 7 15,0 3 1-15,-5 6-7 0,-1 10 14 16,-3 8 1-16,0 0-12 15,0 26-56-15,-4 23 32 16,-17 18 39-16,-6 11 1 16,-5 4 2-16,-6-2-3 15,4-11 0-15,-1-9 3 16,9-13-2-16,1-13-1 16,5-12 11-16,0-7 50 15,0-10 11-15,-4-5 7 16,-3 0-3-16,-6-18-9 15,0-16-22-15,1-12-37 16,-3-15-8-16,-1-4-104 16,-8 0-48-16,-15 8-214 0</inkml:trace>
  <inkml:trace contextRef="#ctx0" brushRef="#br0" timeOffset="136048.51">7304 9871 838 0,'0'0'15'0,"-120"83"-15"0,74-34 0 16,13-5 2-16,18-10 0 15,15-8 1-15,0-8 7 16,24-11-8-16,16-7 10 15,9-10 10-15,7-19-8 16,-5-5-6-16,-8-4 0 16,-11 4-5-16,-15 4 18 15,-8 11 16-15,-9 9 6 16,0 8 8-16,0 2-15 16,-10 18-35-16,-4 13 0 15,3 6 20-15,8-2 11 0,3-6-18 16,9-6-2-16,20-7 7 15,5-11-3-15,5-5 8 16,10-2-9-16,2-20-9 16,4-9 5-16,-3-8-10 15,-4-6 2-15,-8-11-3 16,-10-7 0-16,-9-14-1 16,-9-12-16-16,-11-2-37 15,-1 10-8-15,-3 20 37 16,-11 24 25-16,3 18 11 15,2 13 10-15,-3 6-13 16,1 5-5-16,-3 25 0 16,2 16 4-16,3 18 9 15,7 9 2-15,2 4 10 16,3-4-24-16,14-8 5 0,4-9-1 16,3-9-7-16,4-10 2 15,2-14 0-15,-2-8-1 16,6-13-2-16,-1-2-2 15,1-17-1-15,2-15-1 16,-4-12 4-16,-7-2-2 16,-10 0-18-16,-8 9-5 15,-7 10 23-15,0 9-4 16,-10 10-5-16,-3 7 6 16,-5 1 0-16,3 9 5 15,-1 20 0-15,6 5 5 16,9 5-3-16,1-4 4 0,6-1 2 15,18-5-1-15,7-5 0 16,8-6-4-16,7-7 6 16,5-7-2-16,1-4-6 15,-1 0-1-15,-3-15-2 16,-6-6 2-16,-7-3 1 16,-11-6 0-16,-8-5 3 15,-14-5-4-15,-2-5-5 16,-15 0-11-16,-19 4-1 15,-8 9 2-15,0 13 15 16,-2 11 0-16,2 8 0 16,6 0 2-16,7 15-2 15,10 8 2-15,10 5 6 0,9 3-6 16,0-1 5-16,12-3 5 16,10-5-7-16,4-4 2 15,-1-6-2-15,2-5-3 16,-1-3 0-16,0-4 4 15,1 0-4-15,-3 0 0 16,0-11-2-16,-2-3 0 16,5-2 0-16,0 1-1 15,0 5 2-15,-1 6-3 16,-3 4 2-16,-5 1-9 16,-3 20-4-16,-3 6 6 15,-6 4-3-15,-6 1 3 0,0-2 7 16,0-6 0-16,-3-7 0 15,-3-6 4-15,1-7 0 16,1-4 5-16,-2 0 5 16,2-1 4-16,-4-20-12 15,8-11-3-15,0-16-3 16,3-12-14-16,18 2-4 16,7 5-17-16,2 16 27 15,6 17 2-15,0 15 5 16,4 5 2-16,5 10 7 15,-2 15 17-15,3 7-2 16,-4 2-12-16,-2 0-9 16,2-4 8-16,-5-5-9 0,2-9 4 15,3-9-2 1,0-7-2-16,0 0-2 0,4-13-2 16,-9-7-15-16,-9-5-1 15,-11-2 8-15,-13-1-7 16,-4 1 8-16,-12 7-9 15,-17 7 19-15,-4 10 1 16,-2 3 7-16,4 1-2 16,4 19 3-16,9 6 5 15,8 5-2-15,10-2-8 16,0-1-4-16,8-4 1 16,17-5 3-16,5-9 2 0,8-6-3 15,2-4 2 1,2 0 0-16,0-10 2 0,-6-11-3 15,-11-1-1-15,-4-5 0 16,-8 1-3-16,-7 3-6 16,-4 4-11-16,-2 11 12 15,0 7-4-15,0 1 0 16,-5 29-1-16,-5 23-6 16,0 18 16-16,1 15 3 15,4 5 2-15,-2 6 0 16,-1-5 8-16,1-9 2 15,-2-12 2-15,-1-19 22 16,-3-16 1-16,0-14 19 16,1-11 0-16,-3-10-2 15,-6 0 2-15,-7-14-7 0,-3-23-26 16,-4-16-26-16,1-6-10 16,6 0-34-16,2 11-27 15,7 16-32-15,2 14-55 16,0 4-420-16</inkml:trace>
  <inkml:trace contextRef="#ctx0" brushRef="#br0" timeOffset="136924.01">10099 9874 956 0,'0'0'187'0,"0"0"-116"0,0 0 1 16,0 0-10-16,0 0-34 15,0 0-15-15,8-9-13 16,34 9-3-16,9 0 3 16,5 14-1-16,-8 14-4 15,-16 9 1-15,-10 2-3 16,-14 2 7-16,-8 0 1 15,-6-1 0-15,-20-8 1 16,3-10 4-16,5-9 1 16,6-10-6-16,8-3 10 15,4-13 9-15,0-23-15 0,16-16-5 16,25-15-17-16,16-3-20 16,8 7 4-16,-3 15 9 15,-11 21 23-15,-11 18 1 16,-14 9 0-16,-9 22-9 15,-10 21 9-15,-7 14 17 16,0 3 12-16,-2-1-13 16,-3-9-4-16,5-12 1 15,0-13 2-15,8-7-8 16,12-12 4-16,5-6 1 16,9 0 6-16,12-18-13 15,11-12-5-15,5-5-93 0,-6-3-102 16,-7 0-284-1</inkml:trace>
  <inkml:trace contextRef="#ctx0" brushRef="#br0" timeOffset="137120.21">11081 9925 1232 0,'0'0'112'15,"0"0"-64"-15,0 0 4 16,0 0-25-16,122-5-4 16,-47-9-10-16,7 0-13 15,-6 6-19-15,-12 6-141 16,-22 1-312-16</inkml:trace>
  <inkml:trace contextRef="#ctx0" brushRef="#br0" timeOffset="138115.01">12334 9684 1057 0,'0'0'114'0,"0"0"-110"16,-119 42 15-16,65 2 37 16,1 8-16-16,6 2-14 15,13-4-17-15,11-5-3 0,16-10 0 16,7-9-4-16,0-7-2 15,17-8 0-15,9-5 5 16,10-6 2-16,9-1 1 16,0-20-1-16,7-7 1 15,-6-9-7-15,-1-9 5 16,-8-8-5-16,-6-17 4 16,-11-14-3-16,-11-8-2 15,-9-3-3-15,0 10 0 16,-18 19-9-16,0 22 8 15,-3 20 4-15,0 15 11 16,-1 10-2-16,-7 10-6 16,-2 30-1-16,-2 22 7 15,8 14-1-15,10 9 5 0,15 2 20 16,0-10-15-16,27-7-14 16,9-11-3-16,10-10 4 15,6-12-1-15,1-11 0 16,2-13-3-16,0-7 2 15,-2-6 0-15,-3-3-3 16,-3-16-12-16,-5-9 4 16,-7-8-7-16,-8-7-13 15,-11-2 18-15,-10 6 3 16,-6 9-2-16,0 12 2 16,0 11 7-16,0 6 6 15,0 1 13-15,0 0-19 16,0 16-7-16,0 13-3 0,0 7 10 15,0-2 3-15,0-1-3 16,3-5 0-16,4-4-4 16,-1-5-19-16,3-7-63 15,-1-6-95-15,-2-6-177 16</inkml:trace>
  <inkml:trace contextRef="#ctx0" brushRef="#br0" timeOffset="138269.21">12818 9565 1087 0,'0'0'214'0,"0"0"-187"15,0 0-26-15,0 0-1 0,0 0-24 16,0 0-79-16,38 23-6 16,-6-6-197-16</inkml:trace>
  <inkml:trace contextRef="#ctx0" brushRef="#br0" timeOffset="138811.66">13033 9706 1118 0,'0'0'135'15,"0"0"-125"-15,0 0-10 16,0 0 0-16,99 37-3 0,-70-14-2 15,-8 3-4-15,-8-4 3 16,-9-2-2-16,-4-3 8 16,0-7 1-16,0-3 4 15,-11-3 0-15,-4-4 7 16,-3 0 5-16,1-9 2 16,4-17-13-16,12-12 1 15,1-14-7-15,23-2-25 16,18 1 8-16,11 13-15 15,6 15-8-15,0 15 24 16,-3 10 6-16,-8 5 4 0,-10 16 6 16,-7 6-2-1,-3-2 1-15,-6-4 1 16,1-4 2-16,-7-7-2 0,-5-7 1 16,-1-3 3-16,-6 0 0 15,-1-13-4-15,-2-8-5 16,0-6-23-16,-18-1 23 15,0 4 5-15,0 7 20 16,3 7 15-16,3 9 24 16,5 1-26-16,-2 10-6 15,1 20 0-15,4 9 18 16,4 8 25-16,0-2-27 16,1-3-10-16,17-5-10 0,6-5-23 15,6-8 0 1,9-8-24-16,13-10-55 0,9-6-78 15,8-9-146-15</inkml:trace>
  <inkml:trace contextRef="#ctx0" brushRef="#br0" timeOffset="139255.9">14106 9526 635 0,'0'0'498'0,"0"0"-440"15,0 0 4-15,-93 98-16 16,87-66-26-16,6 2-6 0,0 0-8 16,12-1-1-1,7-4-5-15,6-3 0 0,4-9 0 16,2-3-2-16,3-8-10 16,2-6-5-16,3-4 2 15,-1-19 4-15,-2-9-6 16,-1-8-1-16,-8-10-14 15,-6-8 20-15,-8-8 3 16,-7-4 6-16,-6 0 3 16,0 5 0-16,0 14 18 15,0 16 26-15,0 17-7 16,-5 14-6-16,1 2-24 16,2 2-1-16,1 2-2 15,-3 24-4-15,1 17 0 0,0 18 16 16,3 4 9-1,0 3-8-15,7-4-13 0,8-5-3 16,-1-5 1-16,2-12-2 16,-4-7-6-16,3-9-28 15,-8-11-38-15,-3-7-51 16,0-8-122-16,-4 0-175 16</inkml:trace>
  <inkml:trace contextRef="#ctx0" brushRef="#br0" timeOffset="139540.24">14371 9557 739 0,'0'0'269'16,"0"0"-156"-16,0 0-28 15,0 0 3-15,0 0-43 0,0 0-27 16,32-14-16-16,15 14 3 16,14 3 4-16,2 0-7 15,-5-1-1-15,-12 5-1 16,-12 3-3-16,-10 4-8 15,-7 5 8-15,-6 2-4 16,-6 3 1-16,1 4 6 16,-3 2 3-16,-1 1 7 15,-1-1-2-15,1-3 3 16,-2-7-10-16,0-6-1 16,0-3 0-16,0-5-20 15,0-5-88-15,4-1-108 16,-1-12-253-16</inkml:trace>
  <inkml:trace contextRef="#ctx0" brushRef="#br0" timeOffset="139671.31">14827 9399 958 0,'0'0'96'16,"0"0"-96"-16,0 0-137 15,0 0 51-15,0 0-55 16,0 0-251-16</inkml:trace>
  <inkml:trace contextRef="#ctx0" brushRef="#br0" timeOffset="140343.6">15018 9529 845 0,'0'0'93'16,"0"0"-62"-16,0 0 106 16,-41 81-40-16,26-51-25 15,0 6-25-15,7 0-18 16,8-2-20-16,0-4-4 15,6-5-1-15,18-8-4 16,6-7 11-16,6-9-6 16,5-1-3-16,-3-4-2 15,-4-13 0-15,-4-4-3 16,-11-7 2-16,-10-6 0 16,-9-7-9-16,-6-6-8 15,-22 0 8-15,-4 10 2 0,1 10 8 16,4 16 2-16,5 8 7 15,1 3-4-15,2 3-3 16,-2 19-2-16,6 9-1 16,0 2 1-16,9 1 0 15,5-3 2-15,1-3-2 16,0-5 0-16,4-7 0 16,8-3 3-16,3-6-2 15,0-4 0-15,3-3 2 16,1 0-3-16,4-7 0 15,6-17 0-15,6-8 7 16,8-2-6-16,0 1-1 0,2 8 2 16,-6 9-2-1,-8 11-6-15,-4 5 2 0,-7 7 1 16,-3 16-8-16,-2 4 4 16,-8 5 6-16,-4-2-1 15,-3-5 2-15,0-6 1 16,0-9 0-16,0-4 0 15,0-6 0-15,2 0 0 16,1 0 5-16,8-4 2 16,12-20 18-16,16-10 5 15,13-4-31-15,5 4-1 16,-2 10 1-16,-5 16 24 16,-7 8 1-16,-4 2-20 0,-8 20 6 15,-6 4-10-15,-8 2-2 16,-4 1 0-16,-8-4 1 15,-4-4-2-15,1-2-50 16,-1-5-44-16,1-7-130 16,-2-7-551-16</inkml:trace>
  <inkml:trace contextRef="#ctx0" brushRef="#br0" timeOffset="144591.49">2965 11042 1021 0,'0'0'22'0,"0"0"51"15,0 0-52-15,0 0-18 0,0 0 8 16,0 0-11-16,0 0-3 16,0 0 3-16,93 1 4 15,-32 16-3-15,-6 7 0 16,-16 7-1-16,-20 8 0 16,-19 1 0-16,-5-1 0 15,-24-2 2-15,-7-9-2 16,4-7 5-16,9-9-3 15,12-6 3-15,11-4-3 16,0-2 5-16,21 0-6 16,21 8-1-16,10 9 0 15,6 8 2-15,-1 10-2 16,-14 6 1-16,-17 3 17 0,-23-2 2 16,-3-4 28-16,-29-5 4 15,-14-4 11-15,-5-8 2 16,-7-6-21-16,1-9-18 15,12-6-22-15,14-10-4 16,22-27-46-16,6-22-156 16,14-20-434-16</inkml:trace>
  <inkml:trace contextRef="#ctx0" brushRef="#br0" timeOffset="144833.59">3339 10950 996 0,'0'0'41'0,"0"0"-41"0,96 78 0 16,-41-16 3-16,3 7 2 15,-1 7 29-15,-11 3-2 16,-12 3-22-16,-17-6 1 16,-17-7-1-16,0-9 3 15,-27-11 18-15,-16-6 33 16,-9-8-2-16,-2-9-26 15,8-10-36-15,16-14-4 16,18-3-105-16,12-30-322 16</inkml:trace>
  <inkml:trace contextRef="#ctx0" brushRef="#br0" timeOffset="145235.34">4074 11180 1083 0,'0'0'143'16,"0"0"-58"-16,0 0-75 15,0 0-10-15,86 57 0 16,-34-4 11-16,3 3 13 15,3-1-10-15,-5-3-7 0,-6-11 1 16,-8-11-2-16,-10-10 7 16,-9-11 5-16,-9-5-2 15,-5-4-8-15,2 0 14 16,2-26 24-16,3-13-4 16,2-13-25-16,0-12-4 15,-7-6 4-15,-4-3-5 16,-4-1-9-16,0 0-3 15,0 15 0-15,-2 15-3 16,-2 20-27-16,4 17 1 16,0 7-75-16,0 18-134 15,10 14-34-15,7 7-46 16</inkml:trace>
  <inkml:trace contextRef="#ctx0" brushRef="#br0" timeOffset="145906.07">5549 11441 787 0,'0'0'485'0,"0"0"-419"15,0 0-37-15,0 0-7 16,52-90-20-16,-22 64-2 16,4-2 0-16,1 1-7 15,-7 0-24-15,-9-1 14 16,-10-3 1-16,-9 0 7 15,0 0-19-15,-4 4 13 16,-9 7 4-16,-1 10 9 16,5 9 0-16,-3 1 2 15,-1 4-1-15,-2 23-8 16,3 12 9-16,3 9 7 16,4 2 10-16,5 0 0 0,0-8-8 15,6-4-1-15,11-6 2 16,4-8-7-16,1-8 4 15,-1-9 3-15,4-7-5 16,4-1 9-16,2-19-10 16,6-7 0-16,0-4-4 15,-2-3-5-15,-1 2-5 16,-3 4-12-16,-4 7-4 16,-4 11-25-16,-2 6 26 15,-1 4 5-15,3 10 4 0,-2 13 9 16,0 8 2-1,-5 6 5-15,-3 2 9 0,-3 2 30 16,-3-8-11 0,-7-5 4-16,0-10-5 0,0-10-1 15,0-5-2-15,0-3-8 16,-9 0 4-16,-8-12-14 16,-14-18-6-16,-6-17-147 15,-6-15-344-15</inkml:trace>
  <inkml:trace contextRef="#ctx0" brushRef="#br0" timeOffset="146048.07">5513 10859 1133 0,'0'0'101'16,"0"0"-83"-16,0 0-10 15,0 0-7-15,0 0-1 0,100 17-139 16,-57-4-568-16</inkml:trace>
  <inkml:trace contextRef="#ctx0" brushRef="#br0" timeOffset="146990.18">6959 11053 991 0,'0'0'64'0,"0"0"3"16,0 0-9-16,-99-36 10 16,60 36-27-16,-7 16-24 0,3 13-2 15,1 6-1-15,10 5-1 16,6-5-9-16,13 0 0 16,7-9-4-16,6-4-1 15,0-5 1-15,4-7-1 16,11-2 1-16,6-5 3 15,4-3 2-15,8-3 2 16,0-17-6-16,1-4 1 16,-2-7 3-16,-10-2-2 15,-7 2-3-15,-6 6-1 0,-6 11 1 16,-2 9 3 0,-1 5 12-16,5 0-10 0,5 8-5 15,8 17 0-15,9 9 21 16,6 4 17-16,7 0-25 15,9-1 2-15,3-5-10 16,4 0-5-16,-3-5 0 16,-5-2-21-16,-3-2-89 15,-2-8-133-15,-4-11-372 16</inkml:trace>
  <inkml:trace contextRef="#ctx0" brushRef="#br0" timeOffset="149554.9">8366 10891 951 0,'0'0'44'0,"-114"2"-22"16,49 25-11-16,-4 10 5 16,8 5 12-16,12 2 19 15,14 0-11-15,16-2-6 16,15-3-5-16,4-6-10 15,13-2-4-15,20-7 6 16,10-5-1-16,14-10-12 16,8-6 3-16,7-3-2 15,4 0-2-15,-3-17-3 16,-7-4 2-16,-14-3 2 16,-15-3-1-16,-16 5-3 0,-13 8 0 15,-8 5 0-15,0 9 4 16,-20 0-2-16,-10 6-2 15,-4 17-6-15,1 3 5 16,12 5 1-16,11 0 0 16,10-3-2-16,0 0 2 15,22-5 0-15,13-4 0 16,12-9 6-16,7-10 1 16,3 0-3-16,4-5-2 15,-6-15-2-15,-4-4 5 16,-11-1-1-16,-15-3-3 15,-14-5-2-15,-11-7 0 16,-11 1-28-16,-20-2 9 0,-9 12 5 16,-2 11 4-1,-1 13 5-15,2 5-1 0,3 9 3 16,8 14-5-16,10 3 6 16,7 4 3-16,10 3 0 15,3-4 0-15,0-5 3 16,16-5-2-16,3-7 3 15,1-6-1-15,1-2 3 16,-1-4 1-16,-3 0-6 16,0 0 1-16,1-6 1 15,4-15 5-15,3-3-7 16,1-4 2-16,2 7 3 0,-2 7-6 16,-1 8-2-1,3 6 1-15,2 3 0 0,0 18-2 16,-5 7-2-16,-5 3 5 15,-5 2 4-15,-8-7-1 16,-1-5 5-16,-4-6 2 16,-2-8-9-16,0-5 2 15,0-2 1-15,0 0 3 16,0 0 10-16,-8-14-4 16,1-10-5-16,2-13-7 15,5-9-1-15,0-12-1 16,23 1-47-16,7 8-13 15,4 14 17-15,-1 20 43 16,-1 14-3-16,-1 1 4 16,-2 16 0-16,-3 15 37 0,-3 6 4 15,-5 5-11-15,-7-3-6 16,1-2-11-16,-1-6-1 16,-3-6-1-16,3-8 1 15,-4-9-5-15,-1-7-5 16,-3-1 4-16,0 0 13 15,4-4 16-15,1-15-2 16,2-9-25-16,-7-8-8 16,-3-6 0-16,-1-2-2 15,-19 1-14-15,1 9-15 16,-2 11 7-16,3 13 7 16,5 10 11-16,2 0-1 0,2 10-4 15,8 12 2-15,1 4 6 16,15 5 1-16,17-1-1 15,15 5 3-15,8 0 3 16,8 1-1-16,-8 3-2 16,-13 3 3-16,-20-4-6 15,-16-4 0-15,-6-6 0 16,-9-7 3-16,-12-8 1 16,1-7 17-16,4-6 11 15,7-3-10-15,9-23 9 16,0-12-23-16,27-10-5 15,18-3-33-15,13 0 2 16,8 5-8-16,4 4 12 0,1 6 12 16,-5 8 15-16,-9 3 4 15,-15 5-2-15,-16 4 22 16,-12 3 11-16,-11-5-5 16,-3 0-8-16,-4-5-21 15,-15-2 0-15,0 0 1 16,1 6 0-16,6 5-1 15,5 7-1-15,4 7-1 16,1 0-1-16,1 6-9 16,-1 22-7-16,2 16 17 15,-1 13 1-15,1 6 15 16,0 0 0-16,0-3-2 0,7-7-9 16,7-6 1-1,4-8-5-15,1-7 2 0,4-10-1 16,3-11-1-16,6-11 14 15,4 0-4-15,5-16-3 16,-1-12-5-16,-6-6-2 16,-9-3 0-16,-13-6-9 15,-9 2-16-15,-3 5-1 16,0 11-2-16,-3 11 7 16,-8 13 21-16,-4 1-10 15,0 11-4-15,-2 16 9 16,4 6 5-16,4 2-9 15,5-1 9-15,4-3-1 0,0-6-3 16,3-6 3 0,6-5 1-16,0-3 0 0,-1-5 1 15,0-5-1-15,2-1 2 16,7-1 2-16,4-20 8 16,4-7-6-16,4-1-6 15,2-1 0-15,0 3-1 16,0 9-12-16,0 10 8 15,-6 8 1-15,-3 0-7 16,-5 11 6-16,-5 11-6 16,-5 4 5-16,-5 0 6 15,-2-3-2-15,0-3 4 16,0-6-1-16,0-7 0 16,0-4 2-16,0-1 1 0,-2-2 12 15,1 0-1-15,-1-14 18 16,2-11-6-16,0-15-16 15,24-10-11-15,13-6 0 16,4 5-22-16,-1 13-4 16,-4 15 16-16,-7 16 8 15,-1 7-3-15,-4 5-1 16,2 15 3-16,-1 10 3 16,0 4 11-16,0 2-6 15,0-6 9-15,3-5-10 16,1-11 5-16,1-6 1 15,1-8-2-15,-1 0 5 16,1-20-5-16,-1-10-8 0,-3-9 2 16,-8-8-1-1,-2-8-1-15,-8-8-16 0,-5-8 3 16,-4-4-2-16,0 3-15 16,-6 13 27-16,-4 18 3 15,-2 21 7-15,6 14 22 16,1 6-19-16,-2 10-6 15,-1 22-3-15,-2 18 8 16,2 13 23-16,7 10-6 16,1 3 6-16,0-2-12 15,1-4 1-15,12-9-13 16,4-10 2-16,1-15-10 0,0-11 0 16,0-13 0-1,2-10-17-15,2-2-17 0,3-12-54 16,-4-22-126-16,-11-13-399 15</inkml:trace>
  <inkml:trace contextRef="#ctx0" brushRef="#br0" timeOffset="149724.57">11133 10962 1058 0,'0'0'135'0,"0"0"-89"16,0 0 38-16,0 0-38 15,112 3-35-15,-28-9-11 16,9-10-15-16,-1-2-125 16,-25-2-116-16,-31 4-383 0</inkml:trace>
  <inkml:trace contextRef="#ctx0" brushRef="#br0" timeOffset="150199.64">9823 11068 365 0,'0'0'690'0,"0"0"-550"16,0 0-55-16,0 0-30 15,0 0-31-15,0 0-23 16,-7 0 2-16,7 0-3 0,0 0-3 16,0 0 3-1,0 0 0-15,0 0 1 0,4 0 19 16,17 0 10-16,13 0-1 16,20 0 20-16,25 0-19 15,17 0-19-15,13-12-7 16,1-2-4-16,-3 0-3 15,-11 3-29-15,-13-5-107 16,-23-3-290-16</inkml:trace>
  <inkml:trace contextRef="#ctx0" brushRef="#br0" timeOffset="151084.44">11981 10857 1025 0,'0'0'148'0,"0"0"-43"0,0 0-65 15,0 0-40-15,0 0-2 16,50 101 2-16,-6-35 21 16,6 0-10-16,2-7-7 15,-2-10 2-15,-4-8-5 16,-9-15 0-16,-7-9 3 15,-13-9 1-15,-7-5 8 16,-6-3 0-16,1-1 13 16,3-19 26-16,-1-12-33 15,3-7-9-15,-1-8 2 16,0-9 9-16,2-5-12 0,-1-7-6 16,2 6 0-1,0 11-2-15,-1 13 0 0,-1 14-1 16,-6 14-3-16,-1 7-32 15,0 3-35-15,0 0-62 16,5 12-138-16,-4 5-60 16</inkml:trace>
  <inkml:trace contextRef="#ctx0" brushRef="#br0" timeOffset="151939.44">12692 11170 1034 0,'0'0'166'16,"0"0"-133"-16,0 0-14 0,0 0-7 15,85-49 12-15,-67 28-23 16,-7 1-1-16,-5-3-2 16,-5 3-8-16,-1 1-37 15,-1 2 5-15,-14 9 5 16,-8 4 8-16,-2 4 21 15,1 0 7-15,2 18-3 16,2 3 4-16,10 7 11 16,4 5 8-16,6 0 17 15,3 1-12-15,19-3 13 16,5-6-23-16,5-6-1 16,3-7 5-16,0-6-9 0,2-6-3 15,-6 0-1-15,2-10 3 16,-3-12-4-16,1-9 4 15,0-8-8-15,1-10 1 16,-5-10-1-16,-6-16-5 16,-7-10-10-16,-3-7-29 15,-5 6 19-15,-3 17 11 16,-3 21 14-16,0 23 10 16,0 15 20-16,0 10-16 15,0 12-14-15,-7 26-2 16,-3 16 2-16,0 14 29 15,1 4-11-15,6-8 2 16,2-3-7-16,1-5-3 16,0-6-5-16,4-4-4 15,11-1-1-15,-1-7 0 0,6-2-3 16,0-11 0-16,5-10-8 16,5-12 4-16,6-3 7 15,2-18 7-15,-2-14-7 16,-4-7-6-16,-13-3 4 15,-6 5 1-15,-8 10-4 16,-5 11 5-16,0 12 0 16,0 4 0-16,0 7 0 15,0 17-14-15,3 12 14 16,6 5 1-16,3-2 7 0,3-6-8 16,6-5 0-1,1-6 5-15,-1-7-2 0,4-7 2 16,1-8 4-16,0 0-1 15,6-11-2-15,-4-11 7 16,-6-7-6-16,-9-7 6 16,-9-2-6-16,-4-3-1 15,-3-4-5-15,-18 6-2 16,-1 8 1-16,-2 10-1 16,0 11 0-16,2 10-3 15,4 0 0-15,-1 3-8 16,12 15-9-16,7 3-61 15,2-5-97-15,25-4-175 0</inkml:trace>
  <inkml:trace contextRef="#ctx0" brushRef="#br0" timeOffset="152344.43">14089 10909 947 0,'0'0'99'0,"-91"1"-18"16,46 19 12-16,9 6-39 16,9 5-38-16,11 4-16 15,10 3 11-15,6-1-1 16,0-2 0-16,18-5-9 16,4-6 7-16,8-4-6 0,1-9 1 15,4-6-3-15,2-5-3 16,0 0-24-16,5-11-15 15,-5-11-24-15,-4-7 14 16,-6-3-17-16,-7 4 11 16,-6 4 58-16,-5 10 12 15,-1 8 75-15,-4 4-15 16,2 2-8-16,0 0-63 16,5 14 6-16,3 7-4 15,0 2 20-15,1 4-8 16,-3 3-4-16,-2-3-8 15,2-4 0-15,-4-3-3 16,-2-6-9-16,-2-2-80 0,-1-11-113 16,-3-1-354-1</inkml:trace>
  <inkml:trace contextRef="#ctx0" brushRef="#br0" timeOffset="152475.22">14438 10874 613 0,'0'0'539'0,"0"0"-513"16,0 0-26-16,0 0-1 16,0 0-63-16,0 0-352 15</inkml:trace>
  <inkml:trace contextRef="#ctx0" brushRef="#br0" timeOffset="152733.49">14672 10682 997 0,'0'0'153'0,"0"0"-70"15,0 0-52-15,0 0-31 16,-18 75 0-16,14-12 40 16,1 10-2-16,3-1-9 15,0-3-1-15,0-3 21 16,0-12-24-16,3-8-14 15,6-14-11-15,1-11 0 16,2-9 0-16,0-7 0 16,1-5-24-16,2 0-53 0,2-15-63 15,-7-11-238-15</inkml:trace>
  <inkml:trace contextRef="#ctx0" brushRef="#br0" timeOffset="152880.54">14612 11014 1006 0,'0'0'159'16,"0"0"-70"-16,0 0 28 16,0 0-18-16,0 0-99 15,0 0-5-15,119-61-70 0,-60 40-67 16,-5 3-286 0</inkml:trace>
  <inkml:trace contextRef="#ctx0" brushRef="#br0" timeOffset="153297.9">14984 10956 1188 0,'0'0'33'0,"0"0"-26"15,0 0 76-15,0 0-17 16,45 91-25-16,-15-73-11 16,5-2-13-16,7-4-7 15,0-7-8-15,0-3 3 16,1-2-2-16,-9 0-2 15,-7-10 0-15,-6-9 5 16,-8-5-3-16,-4-6-3 0,-3-9-10 16,1 0-10-16,-3 6 3 15,-1 9 6-15,-2 13 3 16,-1 8-5-16,0 3-6 16,0 21-28-16,-4 20 18 15,-14 20 29-15,-4 13 0 16,0 8 0-16,-6 4 0 15,0 2 1-15,-1-5-1 16,0-9-1-16,3-12 1 16,3-17 4-16,-2-11-2 15,0-10 12-15,-5-9 29 16,-1-6 8-16,-2-8-15 0,-1-1-6 16,-2-10-3-1,5-20-18-15,10-15-9 0,4-24-143 16,12-15-401-16</inkml:trace>
  <inkml:trace contextRef="#ctx0" brushRef="#br0" timeOffset="156997.47">3309 12719 740 0,'0'0'162'16,"0"0"-72"-16,0 0 2 16,0 0 0-16,0 0-29 15,0 0-15-15,0 0-6 16,-25-69-20-16,25 69-15 15,0 16-7-15,0 21-17 0,11 22 17 16,2 18 0-16,-6 10 0 16,-1-3 1-16,-6-5-1 15,0-20 0-15,0-13 0 16,0-17 0-16,0-13 0 16,0-11 0-16,0-5 5 15,0 0 8-15,0-10-1 16,11-15-12-16,16-9-12 15,6 0-31-15,4 5 7 16,0 8-18-16,-7 11-7 16,-12 6 22-16,-2 4 2 15,-8 0 27-15,-4 0 3 16,1 4 7-16,-2 4 1 16,1 6 22-16,5 5 11 15,2 3-15-15,2 0 5 0,-1-1-12 16,2-5-11-16,-1 0-1 15,-4-5 1-15,-4-1 0 16,0-4-1-16,-2-4 0 16,-3 0-18-16,0-2-16 15,0 0-48-15,0-13-35 16,0-16-400-16</inkml:trace>
  <inkml:trace contextRef="#ctx0" brushRef="#br0" timeOffset="157267.62">3571 12614 704 0,'0'0'246'0,"0"0"-108"15,0 0-61-15,0 0 24 16,0 0-74-16,0 0-27 15,94 80 0-15,-48 20 39 16,-4 16 2-16,-11 7-14 16,-10-1-15-16,-14-3-10 15,-7-13 1-15,-3-9-1 16,-25-8-2-16,-11 3-2 16,-11-7-60-16,-4-16-209 0</inkml:trace>
  <inkml:trace contextRef="#ctx0" brushRef="#br0" timeOffset="159127.81">13003 5895 488 0,'0'0'233'16,"0"0"-179"-16,0 0 23 15,0 0 6-15,0 0 1 16,0 0-28-16,0 0 2 16,0-43-11-16,0 43-11 15,0 0-14-15,0 0-17 16,0 0-5-16,0 0 0 0,0 0 0 15,0 0 0-15,0 0 0 16,0 0-1-16,0 0 0 16,0 0-2-16,-11 16-6 15,-11 14 6-15,-9 19 3 16,-14 10 13-16,-7 10 0 16,-10 4-6-16,-3-1-1 15,-1-7 7-15,3-8-3 16,13-10 1-16,11-10 3 15,12-9-5-15,9-10 5 16,9-8-11-16,5-3 2 16,4-4-5-16,0-2 0 15,0 1-3-15,-2-2-41 16,-2 0-96-16,1-3-169 16</inkml:trace>
  <inkml:trace contextRef="#ctx0" brushRef="#br0" timeOffset="159381.29">12381 6228 1006 0,'0'0'93'16,"0"0"-93"-16,-30 112 0 15,15-49 23-15,-3 1-6 0,6-8-3 16,3-7-6-1,5-12 2-15,4-12-4 16,0-9 2-16,4-7-5 0,18-7 3 16,13-2 8-16,14 0-5 15,12-13-9-15,9-3-52 16,6 1-85-16,-3-3-123 16</inkml:trace>
  <inkml:trace contextRef="#ctx0" brushRef="#br0" timeOffset="159959.49">13315 6075 827 0,'0'0'208'0,"0"0"-199"16,0 0-3-16,-103 70 26 15,68-21 26-15,7 5-30 16,13-4-11-16,11-4-17 15,4-11 1-15,14-7-1 16,18-11 0-16,13-9 1 16,10-8 0-16,4-4-1 15,1-20-13-15,-11-2 10 0,-12-2-2 16,-11 0 10 0,-17-2 10-16,-9-1 14 0,-14 1 15 15,-24 5 3-15,-10 5-36 16,-4 13-1-16,5 7-6 15,9 0-4-15,11 18-10 16,15 5-70-16,12-5-190 16</inkml:trace>
  <inkml:trace contextRef="#ctx0" brushRef="#br0" timeOffset="161365.37">19048 5878 495 0,'0'0'303'15,"0"0"-251"-15,0 0-49 0,0 0 26 16,0 0-2 0,0 0-10-16,0 0 2 0,3-11 14 15,0 10-21-15,-3 1-12 16,1 0 0-16,-1 0 3 16,0 0-3-16,0 0 28 15,0 0 17-15,0 0 7 16,0 0-23-16,0 0-3 15,0 0-4-15,0 0-7 16,0 0 2-16,0 0-17 16,-10 16-2-16,-17 13-8 15,-14 17 10-15,-14 11 38 0,-3 2-25 16,2-1-5-16,8-5 3 16,8-9 5-16,8-7-8 15,6-8 4-15,5-7-10 16,6-4 6-16,4-5-8 15,1-4 1-15,5-4-3 16,2-2 2-16,3-3-9 16,0 0-37-16,0 0-41 15,3-1-67-15,11-18-96 16</inkml:trace>
  <inkml:trace contextRef="#ctx0" brushRef="#br0" timeOffset="161581.41">18669 6155 722 0,'0'0'258'0,"0"0"-242"0,0 0-14 16,0 0 3-16,0 0 27 15,-64 106 11-15,44-61-1 16,6-3-22-16,5-4-14 16,5-10 2-16,4-6-2 15,0-8-1-15,5-5-4 16,17-1 6-16,11-2-3 15,15-4-4-15,15-2-12 16,10 0-148-16,6 0-185 16</inkml:trace>
  <inkml:trace contextRef="#ctx0" brushRef="#br0" timeOffset="162015.51">19842 6173 1029 0,'0'0'121'16,"0"0"-120"-16,-87 37-1 16,49 7 4-16,5 6 8 15,11 0-4-15,14-7-8 16,8-6-4-16,7-8 4 16,19-7 0-16,11-8 9 15,6-8-6-15,6-6 4 16,-2 0-6-16,-8-13 5 15,-8-4 0-15,-10-2 2 16,-12-3 35-16,-9-2 1 16,-3-2-22-16,-24-2-8 15,-12 2-14-15,-1 5-2 0,2 6-1 16,10 9-45-16,15-4-114 16,13-4-438-16</inkml:trace>
  <inkml:trace contextRef="#ctx0" brushRef="#br0" timeOffset="162220.34">20087 5978 1027 0,'0'0'295'0,"0"0"-295"16,0 0-3-16,-6 108 3 0,2-53 20 15,4 1-13-15,0-3-7 16,4-5-7-16,7-10-158 16,-11-15-322-16</inkml:trace>
  <inkml:trace contextRef="#ctx0" brushRef="#br0" timeOffset="163462.41">4642 12725 837 0,'0'0'129'16,"0"0"-62"-16,0 0-4 15,0 0-15-15,0 0-6 16,0 0-12-16,0 0-19 16,-78-9-11-16,60 48-8 15,2 10 8-15,10 4 2 16,6 1 9-16,0-3-9 16,19-5 4-16,4-10-5 15,5-9 10-15,2-12-5 0,6-11-1 16,5-4 10-16,7-11-6 15,3-18 5-15,1-9-10 16,-10-6 6-16,-8-2 13 16,-11 2-4-16,-14-5-10 15,-9 1 1-15,-2-4-9 16,-22 1-1-16,-7 8-5 16,-6 9 4-16,-2 13 0 15,0 9-1-15,6 10 1 16,9 2-3-16,2 5 1 15,10 20-7-15,5 12-28 0,7 13-31 16,13 0-81-16,24-11-273 16</inkml:trace>
  <inkml:trace contextRef="#ctx0" brushRef="#br0" timeOffset="164511.81">6080 12664 865 0,'0'0'237'0,"0"0"-217"16,-110-4-20-16,75 22 0 15,10 6 0-15,7 1 0 16,9 3 0-16,8-1-3 16,1-1 1-16,0-5 2 15,7-5-2-15,8-4-6 16,0-7 5-16,4-5-6 15,2 0 9-15,3-11 9 16,6-12-6-16,3-3-3 0,5-4 2 16,0 5 0-16,-2 7-2 15,-5 10 0-15,-4 8 1 16,-5 4-1-16,-5 20-13 16,-3 8 13-16,-8-1 0 15,-4 2 0-15,-2-5 0 16,0-4 5-16,-5-7 11 15,-2-7 3-15,1-4-10 16,5-5 1-16,-4-1 10 16,2-3 32-16,2-17-13 15,1-13-21-15,0-13-14 16,17-11-4-16,9-3-4 16,6 6 2-16,6 10-9 15,1 17 6-15,1 16-3 0,6 11 8 16,-2 0-9-16,3 24 2 15,0 9 7-15,6 3 1 16,7-3 7-16,3-6-7 16,1-9 6-16,-5-6-2 15,-3-9-3-15,-8-3 2 16,-7 0 2-16,-4-13-5 16,-11-5 0-16,-10-4 6 15,-10-5-7-15,-6-8 2 16,0-5-2-16,-18-3-7 15,-9 6 7-15,1 7-1 0,-6 13 0 16,1 12 2 0,-2 5-3-16,0 9 2 0,3 15 0 15,5 9 4-15,10 10 0 16,8 1 6-16,5-2-5 16,2-6-5-16,2-7 3 15,13-9-3-15,0-7 0 16,4-9 0-16,3-4 3 15,1-1 0-15,4-23 4 16,1-11 2-16,-3-13-6 16,-1-8-1-16,-7-8 2 15,-6 0-4-15,-8-1 2 16,-3 6-2-16,0 12 0 16,0 15 4-16,-1 16 14 15,-1 13 17-15,1 3-9 0,1 14-26 16,0 26-2-1,0 17 2-15,0 14 51 0,4 5-12 16,9 1-23-16,1-6-15 16,1-2 2-16,2-12-3 15,-2-10-6-15,2-12-60 16,9-10-69-16,5-14-103 16,3-11-305-16</inkml:trace>
  <inkml:trace contextRef="#ctx0" brushRef="#br0" timeOffset="164872.76">7782 12456 693 0,'0'0'499'0,"0"0"-436"15,0 0-49-15,0 0-10 16,-94 31 25-16,78 5-11 15,8 7-6-15,8 5-3 16,2-2 8-16,17-3-16 16,5-10-1-16,5-8 1 15,1-10 3-15,-1-9-1 16,3-6 0-16,-1-4-1 16,2-19 5-16,-2-10-7 15,-4-3 10-15,-10-7-4 16,-10-3 16-16,-7-3 5 0,-12 4-8 15,-21 4-11-15,-12 11 10 16,-7 7-17-16,4 13-2 16,2 10-3-16,15 0-15 15,16 4-91-15,13 4-118 16,2-8-301-16</inkml:trace>
  <inkml:trace contextRef="#ctx0" brushRef="#br0" timeOffset="165079.87">7997 11878 1112 0,'0'0'134'0,"0"0"-81"16,0 0-45-16,-8 77 3 15,8-20 48-15,8 6-20 16,10-3-21-16,6-4-11 15,0 0-7-15,-5-6-78 16,-7-11-227-16</inkml:trace>
  <inkml:trace contextRef="#ctx0" brushRef="#br0" timeOffset="166375.34">9571 12325 826 0,'0'0'163'0,"-89"-9"-140"16,40 9-5-16,4 14 9 15,1 10 1-15,9 7-4 16,6 5 6-16,8 1-19 15,7-1-8-15,6-5 4 16,5-8-7-16,3-5 0 16,0-4 0-16,11-7 1 0,6-7-4 15,1 0-3 1,5-1 0-16,-3-17-11 0,-3-4-1 16,-5-8 6-16,-8-2 12 15,-4 0-24-15,0 2 14 16,0 9 9-16,-3 11 1 15,2 8 24-15,1 2 2 16,0 8-26-16,1 20 1 16,13 7 28-16,5 2 1 15,6-1 3-15,1-3-13 16,2-6-5-16,5-6 1 16,0-6-11-16,-2-7 18 15,-1-8-15-15,-4 0 17 16,-1-6-3-16,-4-16 6 15,-6-4-8-15,-5-9-7 0,-4-8-6 16,-6-10-7-16,0-10-4 16,-12-6 1-16,-13 2-10 15,-4 11-22-15,1 21 18 16,3 17 8-16,4 18 7 16,3 0-3-16,-1 18 4 15,-1 9-12-15,-2 5 9 16,5 4 2-16,7-6 2 15,7-5 2-15,3-9 2 16,0-4-4-16,3-6 5 16,10-5-4-16,7-1 5 15,5 0 0-15,8-13 7 0,7-7-9 16,6-7 1-16,5-2-5 16,1-1-4-16,-4 8-10 15,-9 7 7-15,-12 13-1 16,-9 2 5-16,-4 13-1 15,-3 15 0-15,2 8 4 16,-4 7 22-16,-1 2 5 16,-1-2-16-16,2-3 5 15,3-7-6-15,4-8-10 16,3-11 4-16,4-7 5 16,7-7-1-16,5 0 7 15,6-19 0-15,7-10-13 16,-6-6 1-16,-11-5-3 0,-9 1-13 15,-15 1-9 1,-7 5-13-16,-2 9 12 0,-16 9 11 16,-6 8 10-16,0 7 0 15,1 0 1-15,-3 10 2 16,5 15 4-16,0 3 7 16,9 6 6-16,8 5 6 15,4 2-4-15,1-1 4 16,19-3-8-16,7-6-6 15,7-6 0-15,7-8-3 16,4-7 3-16,0-6-4 16,1-4-1-16,-3 0-5 0,-1 0-2 15,-4-10-14-15,-8-5-96 16,-21-10-205-16</inkml:trace>
  <inkml:trace contextRef="#ctx0" brushRef="#br0" timeOffset="167075.31">11508 12279 947 0,'0'0'97'16,"0"0"-66"-16,-87 10 13 16,48 23-11-16,1 9 8 15,15 6-6-15,11 1-15 16,12 1-12-16,3-5 0 16,26-5-5-16,17-9 0 15,12-12 4-15,9-11 3 16,2-8-7-16,-3 0-3 15,-7-18-13-15,-7-7-7 16,-8-6 9-16,-13-1 11 16,-16 0 0-16,-15 1 0 0,-6-1 0 15,-30-2-7-15,-9 2-2 16,-10 3-1-16,3 8 9 16,1 11-2-16,3 10 2 15,11 0 0-15,9 10-3 16,10 9 0-16,11 6-5 15,7 5-23-15,11-2-104 16,21-6-190-16</inkml:trace>
  <inkml:trace contextRef="#ctx0" brushRef="#br0" timeOffset="167494.37">11967 11939 753 0,'0'0'401'15,"0"0"-401"-15,3 75-5 16,0-13 5-16,-1 2 8 16,2-2 9-16,2-3-11 15,0-6-3-15,0-8-3 16,-3-7 0-16,-2-13 1 15,-1-10 0-15,3-11-1 16,5-4 6-16,10-9 7 0,11-20-13 16,14-6-10-16,9 0-45 15,6 8-59-15,-3 12 4 16,-6 15 72-16,-14 5 32 16,-13 21-1-16,-21 10 7 15,-1 5 37-15,-25 0 42 16,-8-4-35-16,-1-6 29 15,0-7 4-15,2-9 3 16,5-4-11-16,7-9-5 16,5-2-29-16,0-7-24 15,9-18-11-15,6-12-73 16,0-7-269-16</inkml:trace>
  <inkml:trace contextRef="#ctx0" brushRef="#br0" timeOffset="167833.3">12734 12161 958 0,'0'0'138'15,"0"0"-83"-15,-85-14-55 16,42 33-2-16,7 8 2 15,16 4 0-15,12 2 4 16,8 0-4-16,7-3-3 16,19-2 3-16,11-3-5 0,8 3-6 15,1-1-35-15,-9-2 32 16,-9 0 8-16,-19-6 6 16,-9-1-1-16,-6-2 1 15,-24-6 80-15,-7 1-2 16,-9-5 1-16,0-4-40 15,6-2-16-15,11-2-23 16,16-24-5-16,11-11-216 16</inkml:trace>
  <inkml:trace contextRef="#ctx0" brushRef="#br0" timeOffset="168522.27">12952 12348 1085 0,'0'0'85'0,"0"0"-80"15,0 0-4-15,0 0 0 16,0 0-1-16,84-55 0 16,-80 47-28-16,-4 0-23 15,-9 2-83-15,-12 3-27 16,-4 3 4-16,-2 0 131 15,3 0 26-15,5 5 25 16,5 9 49-16,4 4 12 0,3 4 0 16,7 4-4-16,0 0-12 15,4 4-34-15,11-3 1 16,7-3 0-16,3-4-14 16,4-5-2-16,-2-8-3 15,3-4 2-15,-1-3-2 16,4-5 13-16,1-12 8 15,-2-8-13-15,-8-1-6 16,-7-5-11-16,-9-8-9 16,-8-4 0-16,0-8-2 15,-4-1-6-15,-14 5-12 16,1 12-5-16,-1 13 15 0,5 13 4 16,0 8 0-1,-1 1-4-15,2 2 4 0,0 15 1 16,3 2 3-16,3 0 2 15,5-1 1-15,1-5 1 16,0-1 3-16,3-4-4 16,7-2 3-16,6 0 3 15,3-4-3-15,7-2 3 16,9-3 2-16,8-14-2 16,2-4-2-16,-1 4-3 15,-3 4-2-15,-4 10 0 16,-4 3 7-16,-5 3-5 15,-4 19 3-15,-7 5 8 16,-6 5-2-16,-5 0-2 16,-4 1-2-16,-2-4 3 0,1-3-10 15,-1-5 0-15,3-5-4 16,-2-1-24-16,4-2-65 16,0-7-111-16,4-6-349 15</inkml:trace>
  <inkml:trace contextRef="#ctx0" brushRef="#br0" timeOffset="168829.49">13677 12181 787 0,'0'0'241'0,"0"0"-241"0,36 80 20 15,-18-36 47-15,-1 1-16 16,2 0 2-16,-2-6-28 15,-3-5-6-15,-1-8-9 16,-7-12-5-16,-1-7 4 16,-4-6 1-16,-1-1 5 15,0 0 36-15,3-11 32 16,2-17-26-16,6-12-46 16,3-12-4-16,1-6-2 15,0-1-5-15,-2 3 0 16,1 12-7-16,-2 16-1 15,1 12-37-15,-4 13-49 16,0 3-83-16,-9 9-205 0</inkml:trace>
  <inkml:trace contextRef="#ctx0" brushRef="#br0" timeOffset="169769.67">14141 12409 995 0,'0'0'178'0,"0"0"-139"16,0 0-17-16,0 0 17 15,0 0-31-15,43-84-8 16,-43 68-15-16,0 2-19 0,-9 2-17 16,-4 6 13-16,-3 1 0 15,2 2 8-15,3 3 25 16,4 0 5-16,3 0 3 15,0 9 22-15,3 6 10 16,1 8 8-16,0 2-16 16,0 0-4-16,0 2 1 15,9-2-5-15,4-4-4 16,-2-2-5-16,4-3-3 16,-2-5 7-16,4-6-4 15,1-5 3-15,6 0-1 16,2-18 3-16,4-6-10 15,-3-5 3-15,-7-7-8 16,-6-8 0-16,-8-6-3 16,-6-6-10-16,0 0 1 0,-5 6-1 15,-7 14-3-15,1 17 13 16,5 11 3-16,3 8-1 16,-5 0-2-16,-4 7-2 15,-1 16-6-15,-2 7 11 16,3 4 0-16,3-3 3 15,4-4-1-15,2-2 6 16,1-8-1-16,2-6-4 16,0-3-2-16,0-7 6 15,10-1 2-15,13 0 4 16,17-19-2-16,12-7-4 16,7-7-6-16,0 4 0 0,-7 5-1 15,-13 11 0-15,-12 10-5 16,-10 3 2-16,-6 9-2 15,-3 15-6-15,-5 5 11 16,-3 6 4-16,0-1 6 16,0-1-6-16,0-8 11 15,0-6-8-15,0-8-5 16,0-5 0-16,0-6-1 16,0 0 4-16,10 0 9 15,5-8 10-15,6-12-11 16,4-8-7-16,-2-7-4 15,-6-8-2-15,-3 0 0 16,-5 3-1-16,-6 9-8 0,0 10 8 16,-3 12-2-16,0 9-1 15,0 0-5-15,0 3-24 16,1 13-12-16,9 8 28 16,4 6 8-16,4 2-5 15,8 1 5-15,2 4-16 16,0-1-22-16,-2 1-15 15,-8-1-28-15,-8-5 31 16,-10-2 36-16,0-5 22 16,-13-5 1-16,-14-1 93 15,-6-4 25-15,-7-2-8 16,-8 1-66-16,3-7-44 0,8-6-1 16,10-3-244-1</inkml:trace>
  <inkml:trace contextRef="#ctx0" brushRef="#br0" timeOffset="175963.76">21920 2696 502 0,'0'0'74'0,"0"0"-73"0,0 0 1 16,0 0 6-16,0 0 39 16,0 0 22-16,0 0 7 15,-13-9-31-15,11 7-9 16,2 2-14-16,-4-2-15 15,-1 1-7-15,-3 0 0 16,-3-3 1-16,3 4 8 16,1-3 9-16,5 3 5 15,1 0 0-15,1 0 6 16,0 0-16-16,0 0-1 16,0 0-4-16,0 0 0 15,0 0 2-15,0 0 0 16,0 0-10-16,0 0 8 0,0 0-1 15,0 0 1-15,0 0 1 16,0 0-6-16,0 0 3 16,0 0-5-16,0 0-1 15,0 0 1-15,1 0-1 16,5 0 1-16,0 0 1 16,4 3-1-16,1 1 1 15,0 0-1-15,3-1 2 16,2 1-2-16,3-1 5 15,3 0-4-15,1-2-2 16,5 1 2-16,2-1-1 16,1 0-1-16,-2 0 0 15,-3 2 0-15,0-1 1 16,-4 2-1-16,1-3 1 0,3 2 0 16,3-1 0-16,2 0-1 15,3 1-2-15,2 2 2 16,1-1 0-16,-1-3 0 15,0 3 1-15,1 0-1 16,-1 0 4-16,3 2-3 16,0 2-1-16,0-1 0 15,-1 2-1-15,4-3 1 16,-3 0-4-16,1-3 4 16,2 0-1-16,-2-3 1 15,4 0 7-15,2 0-1 16,0 0-1-16,3 0 3 15,-8 0-5-15,-3 0 4 0,-11 0-6 16,-11 0 2-16,-8 0-3 16,-5 0 4-16,-3 0 2 15,0 0 10-15,0 0 11 16,0 0 1-16,0 0-10 16,0 0-8-16,0 0 2 15,0 0-3-15,0 0-3 16,0 0-3-16,0 0-1 15,0 0-2-15,0 0-20 16,0 0-93-16,0 4-208 16,0-1-447-16</inkml:trace>
  <inkml:trace contextRef="#ctx0" brushRef="#br0" timeOffset="179827.25">3497 14724 852 0,'0'0'26'0,"0"0"-20"15,-28 92-6-15,19-40 52 16,8-7-26-16,1-6-16 15,4-17-3-15,16-9 5 16,0-6 7-16,7-5 8 16,9-2 18-16,6 0 0 15,9 0-27-15,-5 0-8 0,-9 3-10 16,-7 13 7-16,-18 6-6 16,-12 4 3-16,-2 2 10 15,-24 2 24-15,-12-2 0 16,-5-5-24-16,1-8-3 15,2-8-11-15,-2-7-109 16,2-14-252-16</inkml:trace>
  <inkml:trace contextRef="#ctx0" brushRef="#br0" timeOffset="179987.64">3436 14789 1177 0,'0'0'151'0,"0"0"-83"15,0 0-23 1,112-90-36-16,-42 59-6 0,4 3-3 16,0 6-74-16,-16 0-170 15,-22-1-596-15</inkml:trace>
  <inkml:trace contextRef="#ctx0" brushRef="#br0" timeOffset="180186.53">3851 14408 1151 0,'0'0'11'0,"99"91"-9"0,-28-25 19 15,0 6 35-15,-6 6-16 16,-10 3-2-16,-16-3-28 16,-21 2-8-16,-18-3-1 15,-40 3 1-15,-21 7 0 16,-13 1-2-16,-2-16-107 15,9-35-529-15</inkml:trace>
  <inkml:trace contextRef="#ctx0" brushRef="#br0" timeOffset="181084.84">4645 14629 706 0,'0'0'191'16,"0"0"-124"-16,0 0 7 16,0 0 26-16,0 0-24 15,0 0-21-15,-3-7-28 16,7 6-23-16,17 1-4 15,13 0-6-15,10 0 4 16,0 11-2-16,-6 12 4 16,-13 9-15-16,-10 2 11 15,-15 5 1-15,0 2 3 16,-22 1 0-16,-8-3 0 0,1-12 5 16,7-13-1-16,13-8 1 15,5-6 16-15,4-4 4 16,0-28 9-16,15-14-18 15,19-15-16-15,15-7-26 16,8 10 4-16,3 10-10 16,-8 17 5-16,-12 16 25 15,-13 15-2-15,-14 9-2 16,-11 27 6-16,-2 11 9 16,0 2 17-16,-6 0 1 15,2-8-7-15,4-8-7 0,0-7-9 16,8-10-2-1,19-6 0-15,13-10 0 0,14 0-2 16,10-26-124 0,0-8-297-16</inkml:trace>
  <inkml:trace contextRef="#ctx0" brushRef="#br0" timeOffset="181670.87">5689 14641 1148 0,'0'0'122'15,"0"0"-113"-15,0 0-7 0,0 0 19 16,0 0 9-16,102-69-24 16,-74 49-5-16,-7 0 2 15,-11 3 1-15,-4-1-2 16,-6 1-2-16,0 2 0 15,0 1-12-15,0 4 7 16,-6 6-1-16,3 4 4 16,2 0 1-16,-1 6-8 15,-1 19-6-15,2 9 15 16,1 10 0-16,0-1 8 16,0-2 9-16,9-6-6 15,1-7 3-15,2-7-5 16,-4-11 0-16,1-4 1 0,-1-6 1 15,1 0 10 1,7 0 4-16,3-18 0 0,3-7-10 16,-2-10-7-16,-4-6-5 15,-7-6-2-15,-1-2-1 16,0 5-13-16,0 10-2 16,1 13-26-16,4 13 25 15,1 8-3-15,5 0-10 16,2 10 18-16,4 13 8 15,4 5-3-15,-4 3 4 16,0 1 3-16,-8-3-1 16,-7-7 4-16,-5-3 1 15,-5-5 2-15,0-6 4 16,0-2 0-16,0-2 5 0,0-4-6 16,-8 0-4-16,-2-1-6 15,-4-20-50-15,-6-10-182 16,1-13-465-16</inkml:trace>
  <inkml:trace contextRef="#ctx0" brushRef="#br0" timeOffset="181794.42">5865 14265 1083 0,'0'0'95'0,"0"0"-61"16,0 0-6-16,0 0-22 15,0 0-6-15,0 0-149 0,78 7-325 16</inkml:trace>
  <inkml:trace contextRef="#ctx0" brushRef="#br0" timeOffset="183040.55">7122 14779 1259 0,'0'0'94'16,"0"0"-88"-16,0 0 1 15,0 0 25-15,0 0 21 16,0 0-12-16,0 0-16 16,34-40-11-16,-12 8-14 15,-2-10 4-15,-2-2-7 16,-7-6 3-16,-6-6-4 16,-5-6-13-16,0-5-2 0,-11-5-11 15,-7 2-15 1,-1 9-12-16,4 13 35 0,2 16 18 15,3 15 4-15,5 8 1 16,0 8 1-16,1 1 4 16,-1 2-6-16,-3 25 0 15,-2 17 1-15,1 15 15 16,2 5 1-16,7-1-2 16,0-5-10-16,0-5-4 15,12-9 1-15,5-6-1 16,2-9 0-16,3-11 0 15,3-8 1-15,1-6 3 16,7-4 2-16,4-10 7 0,0-17-8 16,-1-10 2-1,-3-12-6-15,-6-7 1 0,-8-9-2 16,-4-4-1-16,-7-3-4 16,-5 4-5-16,-3 10-3 15,0 13 2-15,0 14 6 16,-3 13 2-16,-3 8 2 15,4 7 1-15,2 3-1 16,0 0 0-16,0 16-13 16,0 19-3-16,0 15 16 15,3 13 2-15,3 1 9 16,-1-1-4-16,-5-5-2 16,0-6-3-16,0-8-2 15,0-11 5-15,-5-13-4 0,1-10 1 16,2-9-2-16,2-1 13 15,0-3 7-15,0-22-2 16,0-17-18-16,11-9-5 16,11 0-28-16,5 8 6 15,1 17 19-15,-1 15 3 16,2 11 2-16,3 11-12 16,4 16 15-16,1 5 3 15,-2 4 9-15,-4-5-8 16,-3-5 0-16,-1-9 2 15,-5-7-4-15,-1-8 7 16,-4-2 4-16,-1-4 1 16,-1-15-11-16,-2-10-3 0,-7-8-12 15,-6-4-25-15,0 2 7 16,0 6-1-16,-1 13 14 16,-5 11 17-16,0 9 13 15,3 0 11-15,-1 4-10 16,-2 18-2-16,1 10 12 15,5 11 19-15,0 0-12 16,0-3-11-16,17-5-11 16,5-4-3-16,6-9-2 15,5-6-2-15,3-4 0 16,0-8-3-16,7-4 1 16,-6-3-32-16,-4-18-49 0,-12-7-24 15,-17-7-169-15,-5-5-604 16</inkml:trace>
  <inkml:trace contextRef="#ctx0" brushRef="#br0" timeOffset="183278.19">7020 14262 979 0,'0'0'157'0,"0"0"-55"16,0 0-15-16,0 0-17 16,0 0-18-16,0 0-48 15,58-13-1-15,24 5-3 0,24-2 4 16,4-3-4-16,-5 4-17 16,-11 2-146-16,-24-8-369 15</inkml:trace>
  <inkml:trace contextRef="#ctx0" brushRef="#br0" timeOffset="184345.54">9052 13743 797 0,'0'0'138'0,"0"0"-44"16,0 0-62-16,0 0-25 15,-2 129 47-15,2-54 18 16,5 0-12-16,7-6-24 15,0-8-22-15,-2-11 3 16,-1-13-6-16,-1-15-1 16,-5-9 8-16,-3-7-6 15,0-4-3-15,0-2-8 0,0 0 10 16,-8 0 8-16,-14-11-5 16,-14-13-10-16,-13-8-4 15,-8-1-3 1,-2 4-18-16,3 12 9 0,4 14 1 15,4 3 8-15,3 19 2 16,2 12-3-16,6 5 4 16,7 6 4-16,9-3-1 15,14-4 6-15,7-4 0 16,4-6-7-16,27-5 0 16,10-5 7-16,14-10 1 15,11-5 6-15,13-1-9 0,4-18-7 16,2-8-1-16,-5-6-22 15,-8-6-9-15,-7-2-10 16,-12-2 0-16,-11 6 7 16,-14 8 20-16,-11 10 14 15,-10 9 1-15,-4 6 11 16,-3 4 13-16,2 0-9 16,-1 0-15-16,2 12 0 15,2 9 5-15,-2 1 10 16,0 2-10-16,-2-3-2 15,1-3-3-15,-1 0-1 16,-1-6-1-16,0-2-46 16,0-4-68-16,0-6-178 0</inkml:trace>
  <inkml:trace contextRef="#ctx0" brushRef="#br0" timeOffset="184511.67">9434 13868 1114 0,'0'0'106'0,"0"0"-106"16,0 0 0-16,0 0-8 15,0 0-6-15,0 0-46 16,15 31-136-16,1-16-294 16</inkml:trace>
  <inkml:trace contextRef="#ctx0" brushRef="#br0" timeOffset="185066.47">9780 13848 997 0,'0'0'125'16,"0"0"-74"-16,0 0-29 15,-97-21-11-15,73 33-2 16,6 13-7-16,8 7 2 16,8 6-4-16,2 0 8 15,24 2-7-15,12 0 0 0,4-2 0 16,4-1 4-16,-6-6-2 16,-8-3-3-16,-13-6 2 15,-10-5-2-15,-7-6 5 16,0-3 13-16,0-5 31 15,-6 1 7-15,2-4-12 16,2 0-11-16,2-23-14 16,2-15-19-16,23-13-42 15,8-12-1-15,4-6-16 16,1-4-11-16,-3 1 23 16,-8 6 39-16,-4 10 8 15,-9 10 3-15,-8 14 41 0,-4 9-6 16,-2 5-1-1,0 5 2-15,0 3-2 0,0 8-6 16,0 0-11-16,0 2-20 16,0 4-4-16,6 26-22 15,13 21 26-15,8 14 8 16,0 5 23-16,-1-5-22 16,-1-8-9-16,-8-9 0 15,-3-5 0-15,-2-10-33 16,-5-6-36-16,-4-5-45 15,-3-9-79-15,0-10-129 16</inkml:trace>
  <inkml:trace contextRef="#ctx0" brushRef="#br0" timeOffset="185717.42">10114 13930 1059 0,'0'0'182'16,"0"0"-119"-16,0 0-38 15,0 0-10-15,96-29 2 16,-50 19-8-16,2 0-9 16,-8 3 0-16,-6-2 0 15,-5 2 0-15,-7-2-4 16,-8 1 6-16,-4-1-2 16,-9-3 0-16,-1 2 0 0,0 0-5 15,0 3-1 1,-10 3 6-16,-2 4-1 0,0 0 0 15,0 2-3-15,2 19-4 16,-1 4 1-16,5 6 2 16,3 0 5-16,3-2 0 15,0-4-1-15,0-6 0 16,0-4 1-16,9-5 1 16,0-4 1-16,-1-1 1 15,-1-4-3-15,-1-1-2 16,3 0-10-16,1-4 3 15,8-17 8-15,6-8 1 16,6 1-4-16,3 4-2 16,2 7 0-16,-3 9 3 15,-2 5 3-15,-3 3-8 0,-5 0 8 16,-3 14-5-16,-6 2-3 16,-4 2-3-16,-5-1 1 15,-3-2 10-15,-1-4 0 16,0-2 0-16,0-3 0 15,0-3 3-15,-1 0 2 16,-3-3-5-16,4 0 0 16,0-10 21-16,8-21 9 15,19-9-24-15,9-1-6 16,2 8 1-16,2 9 4 16,-4 12 7-16,-5 11 6 15,3 1-4-15,-8 8-5 0,-1 13 2 16,-2 3-9-16,-2 3 1 15,-4-1-6-15,2-3-6 16,2-3-63-16,0-6-104 16,1-14-145-16</inkml:trace>
  <inkml:trace contextRef="#ctx0" brushRef="#br0" timeOffset="185921.43">11318 13561 1029 0,'0'0'128'16,"0"0"-94"-16,0 0-11 16,0 0 2-16,0 0 20 0,-76 98-6 15,63-47-14-15,2 3-10 16,4-3-7-16,5-5-2 16,1-1-6-16,1-4-26 15,0-1-85-15,0-8-59 16,0-12-234-16</inkml:trace>
  <inkml:trace contextRef="#ctx0" brushRef="#br0" timeOffset="186287.55">11462 13877 939 0,'0'0'228'0,"0"0"-195"15,0 0-28-15,0 0 58 16,84-3-2-16,-55 3-35 0,-5 0-25 15,-6 0 2-15,-7 0-6 16,-6-3 3-16,-5-2-15 16,0-6-9-16,0-5-9 15,-9-7-66-15,-9-2 62 16,-1 5 31-16,2 4 6 16,4 9 12-16,7 6 42 15,3 1-5-15,3 0-14 16,-2 15-22-16,2 12-4 15,0 4 21-15,0 4 9 16,9 1-23-16,14-3-1 16,4-2 2-16,2-5-8 15,0-5 2-15,-1-4-7 0,0-4-1 16,2-4-3-16,2-7-8 16,2-2-11-16,-3 0-20 15,-4-13-47-15,-16-9-202 16</inkml:trace>
  <inkml:trace contextRef="#ctx0" brushRef="#br0" timeOffset="186948.16">12685 13402 1037 0,'0'0'28'0,"0"0"-10"0,-93-72-11 16,57 65-6-16,5 7 2 15,0 0-3-15,4 21 1 16,9 16 8-16,8 15 13 16,10 17 21-16,0 13 5 15,7 11 22-15,14 2-24 16,3-5-27-16,-3-9 0 16,-3-9-18-16,-6-10 1 15,-7-10 1-15,-5-11-6 16,0-14-2-16,0-13-33 15,0-9-69-15,0-5-142 16,0-7-289-16</inkml:trace>
  <inkml:trace contextRef="#ctx0" brushRef="#br0" timeOffset="188037.08">12427 13978 921 0,'0'0'206'16,"0"0"-128"-16,0 0 4 15,0 0 21-15,0 0-21 16,0 0-64-16,76-35-18 16,-16 15 0-16,10 2 3 15,-6 2-3-15,-10 5-4 16,-16 5-23-16,-14 6-21 0,-9 0 5 16,-8 0 22-1,-5 14 10-15,-2 6 4 0,0 1 7 16,-12 4 1-16,-4-5 5 15,5-3 4-15,2-7 0 16,6-4 1-16,3-4-2 16,0-2-7-16,0 0 8 15,3-6 5-15,21-15-2 16,6-13-13-16,6-4-8 16,0-4-2-16,-2 6 9 15,-7 5-1-15,-6 11 1 16,-8 10 1-16,-9 10 2 15,-4 0-2-15,0 14-22 16,0 9 22-16,2 8 12 16,-1 4 0-16,2-1-3 0,2-4-1 15,3-8-6 1,2-8 1-16,0-3-3 0,4-7 1 16,2-4 8-16,5 0 8 15,0-4-10-15,0-14-1 16,-3-6-6-16,-11-5-7 15,-7-6 7-15,0-8-19 16,-12-5-13-16,-9 5 21 16,-4 9 0-16,1 11 10 15,4 14-6-15,6 9 3 16,0 0 2-16,0 14-4 16,1 16-2-16,3 2 5 15,7 4 3-15,3-3-1 16,0-6 1-16,0-2-1 0,6-8 2 15,7 0 0-15,1-7-1 16,1-4 0-16,-2-2 2 16,7-4 0-16,2-1-1 15,4-21 2-15,5-12 5 16,0-7-4-16,5 0-4 16,0 0-2-16,-1 13 2 15,0 10-2-15,-5 13-2 16,-4 5 2-16,-3 2 0 15,-8 15-5-15,-3 3 5 16,-5 1-9-16,-2-1 9 16,-1-2 2-16,-2-4 0 15,1-7 0-15,-2 1 0 0,2-5 0 16,-3-2 0-16,2-1 1 16,0 0 1-16,6 0 3 15,7-19 11-15,9-7-16 16,6 1 0-16,1 6-6 15,-4 7 4-15,-5 11 1 16,-7 1-2-16,-2 0-5 16,-2 10 1-16,-3 1 0 15,-2 0 1-15,-3-3-2 16,0-2 5-16,-1-1 1 0,0-3-2 16,-1-1-8-1,1-1-17-15,2 0 11 0,6-2 5 16,13-24 8-1,12-10-4-15,12-8 3 0,9 3 6 16,0 8 1-16,-2 12 22 16,-9 12 18-16,-8 9 0 15,-9 0-28-15,-7 3 5 16,-3 16-18-16,-4 6 0 16,-4 7-1-16,-4 3-5 15,-6-3-125-15,0-13-437 16</inkml:trace>
  <inkml:trace contextRef="#ctx0" brushRef="#br0" timeOffset="190020.51">15068 13258 763 0,'0'0'112'0,"0"0"-3"15,0 0-28-15,0 0-13 16,0 0 4-16,0 0-25 16,0 0-24-16,-36-57-3 15,28 57-16-15,-2 8-3 16,-7 17-1-16,-2 9 1 16,3 9 10-16,5-1-3 15,7-1 1-15,4-5-2 16,0-1 5-16,5-6-11 15,9-4 1-15,4-5 0 16,4-7 0-16,7-4 1 0,8-6 5 16,9-3 2-16,5 0-6 15,4-11-4-15,2-7-1 16,-5-8 0-16,-5-3 0 16,-8-5 1-16,-7-3-3 15,-8 0 3-15,-12-1 0 16,-9-1-1-16,-3 2 0 15,-9 1-6-15,-23 1 7 16,-12 2 0-16,-9 7 0 16,-15 4 2-16,2 7 6 15,5 9-5-15,12 4-3 16,14 2-1-16,11 6-20 0,10 13-145 16,11-1-232-1</inkml:trace>
  <inkml:trace contextRef="#ctx0" brushRef="#br0" timeOffset="204548.37">3915 7907 91 0,'0'0'72'16,"0"0"-37"-16,-28-75-17 15,25 57 16-15,-3 4-13 16,1 0 31-16,-1 3 31 16,-2-1-36-16,-1 6-44 15,4-1 17-15,-1 4 5 16,6 0 8-16,-3 3-1 16,3 0-28-16,0 0 3 0,-3 0-5 15,3 0 12-15,-4 0 9 16,4 0 18-16,0 0-16 15,-4 0-13-15,4 0-9 16,0 0-3-16,0 0 2 16,0 0-2-16,0 0 0 15,0 0 2-15,0 0 1 16,0 0 8-16,0 0-11 16,0 0 15-16,0 0 1 15,0 0 1-15,0 0-7 16,0 0-10-16,14 0 4 15,20 0-5-15,14-3 2 0,19-4 1 16,8-5 0-16,16-3 3 16,9 1 4-16,7 2-2 15,2 5-7-15,-6 4 0 16,-9 3 0-16,-15 0 4 16,-25 0 0-16,-21 0-3 15,-20 0-1-15,-10 0 2 16,-3 0 16-16,0 0 54 15,0 0-14-15,0 0-10 16,0 0-26-16,0 0-7 16,0 0-9-16,0 0-5 15,0 0 0-15,-3 0-1 16,2 0 0-16,-1 0 0 0,-1 0 0 16,2 0 0-1,-4 0-3-15,-5 15-51 0,-14 3-152 16,-21-14-302-16</inkml:trace>
  <inkml:trace contextRef="#ctx0" brushRef="#br0" timeOffset="206539.92">4276 9330 37 0,'0'0'44'16,"0"0"-12"-16,0 0 12 15,0 0-35-15,0 0 23 0,0 0-8 16,0 0-8 0,-22-49-11-16,11 49-4 0,-2 0-1 15,0 0-2-15,-5 7 1 16,6-1-7-16,4-1-3 16,2-3 11-16,5 0-3 15,1-2 6-15,-4 0 5 16,1 0 12-16,-2 0 3 15,-1 0-7-15,1 0 31 16,2 0 4-16,0 0 63 16,3 0-29-16,-3 0-57 15,2 0 0-15,-2 0-4 16,2-2-12-16,-2 0 27 16,1 0-4-16,2-1-20 15,-1 2-6-15,1 1-4 0,0 0-2 16,0 0-3-16,0 0 0 15,0 0-3-15,0 0 2 16,0 0 0-16,1 0-1 16,18 0 4-16,11-4 4 15,15 0 5-15,18-2 1 16,17-1-2-16,15-2-4 16,12 3 4-16,9-1 1 15,-3 0-5-15,2-1-6 16,-10 1 4-16,-11 3-2 15,-15 0 3-15,-24 4-5 16,-18 0 0-16,-17 0-1 0,-13 0 1 16,-7 0 0-16,0 0 4 15,0 0 21-15,0 0 5 16,0 0 2-16,0 0-9 16,0 0 3-16,-3 0-15 15,0 0-6-15,2 0-3 16,-1 0 1-16,1 0-3 15,1 0 0-15,0 0 0 16,0 0 0-16,0 0 2 16,0 0-4-16,0 0 2 15,0 0-1-15,-3 0-6 16,-9 1-23-16,-9 10-7 16,-11 6-31-16,-3 3 1 0,-1 4-52 15,0-5-98 1,8-7-259-16</inkml:trace>
  <inkml:trace contextRef="#ctx0" brushRef="#br0" timeOffset="211181.72">4129 11801 287 0,'0'0'52'16,"0"0"61"-16,0 0-76 16,0 0 28-16,0 0-11 15,0 0 20-15,0 0-27 0,-30-58 19 16,27 43-39-16,1-2-6 16,0 2 13-16,2 8-8 15,-1 2-13-15,1 4-2 16,0 1-11-16,0 0-1 15,0 0 1-15,0 0 0 16,0 0-8-16,0 0 7 16,0 0-6-16,0 0 7 15,0-2-3-15,1 0 3 16,10-1 0-16,4-1 8 16,-1 1-5-16,2 2-3 15,2-3 0-15,3 2-1 0,1-2 1 16,-1 2 1-1,6 0 0-15,1 1-1 0,5-2 6 16,4 0-5-16,-1-1 1 16,6 0 1-16,0 1 3 15,4-1-2-15,0 2-3 16,5 0 6-16,-2 2-5 16,-1 0-2-16,-5 0 2 15,-13 0-2-15,-8-2-1 16,-7 2 1-16,-4 0 5 15,-1 0-4-15,-1 0 2 16,-2 0-2-16,0 0 6 16,-3 0-7-16,-1 0 3 15,0 0 3-15,-2 0-2 16,-1 0-3-16,0 0 6 0,0 0-4 16,0 0 5-1,0 0-6-15,0 0 4 0,0 0-5 16,0 0-1-16,0 0 2 15,0 0-2-15,0 0 1 16,0 0-1-16,0 0 3 16,0 0-3-16,0 0 0 15,0 0 0-15,0 0 0 16,0 0 0-16,0 0 0 16,0 0-1-16,0 0-4 15,-1 2-22-15,-14 16-34 16,-10 11-8-16,-8 2-88 0,-4-11-278 15</inkml:trace>
  <inkml:trace contextRef="#ctx0" brushRef="#br0" timeOffset="-213658.26">4433 13493 24 0,'0'0'102'16,"0"0"-99"-16,0 0-3 16,0 0 6-16,0 0 51 15,0 0 18-15,0 0-23 16,-31-16 8-16,25 11-30 15,-2-1-3-15,2-1 29 16,-1 0-29-16,1 0 19 0,1 2 0 16,2 1 2-1,0 1 8-15,3 3-39 0,0-3-13 16,0 3 4-16,0-1 6 16,0-1 5-16,0-2-4 15,0 2-9-15,0 0-3 16,0-1-2-16,0 2 6 15,0 0 3-15,0-1 0 16,0 1-6-16,11-1-4 16,8 1-3-16,11-2-3 15,4-1 6-15,5 0 0 16,10-2 0-16,4-2 0 16,6-3-3-16,4-2 3 15,3 0 4-15,-7 1-1 0,-5 5-3 16,-11 1 0-16,-11 3-3 15,-10 3 0-15,-7 0 2 16,-11 0 1-16,-2 0 0 16,-2 0 0-16,0 0 0 15,0 0 8-15,0 0 3 16,0 0 0-16,0 0 11 16,0-2-12-16,-9 2-7 15,-6 0-3-15,-6 0-6 16,-3 0 0-16,-5 2-2 15,-3 3 7-15,-4 2-7 16,4 0-4-16,-1 0 10 16,1-1 1-16,-2 2-1 0,4-2-2 15,-1 0 4 1,1 0-3-16,5-2 3 0,2-3 1 16,4 1-1-16,-2-2 0 15,1 0 1-15,0 0-1 16,-3 0 0-16,7 0 0 15,-2 0 0-15,9 0 0 16,1 0-1-16,1 0 1 16,4 0 0-16,0 0-1 15,3 0-3-15,0 0-3 16,0 0 3-16,0 0-8 16,3 0 4-16,18 0 7 15,15 0 1-15,16-5 1 16,14-7 3-16,7-1-3 15,4 0 0-15,-5 3 5 0,-9 3-5 16,-13 3 5-16,-15 4-6 16,-13 0-4-16,-13 0 4 15,-6 0-3-15,-3 0 3 16,0 0 1-16,-8 0 0 16,-18 2-1-16,-13 7 6 15,-10 2-6-15,2 0-5 16,4-4 5-16,10-2 1 15,8 1 5-15,2 0-6 16,0 2 0-16,-3 1 0 16,4-1 0-16,8-4-1 15,8-1 0-15,6-3 0 0,0 0 1 16,3 0-7-16,20 0-1 16,11 0 0-16,8 0 7 15,10 0-3-15,1 0 2 16,2-7-10-16,-5-1 4 15,-8-1 8-15,-12 5 4 16,-9 1-4-16,-14 2-4 16,-7 1 2-16,0-2 2 15,0 2 16-15,-6-2 3 16,-10-1-6-16,-2 0-13 16,3 1 0-16,6 2 6 15,5 0 14-15,2 0-13 0,2 0-7 16,0 0 0-16,0 0-1 15,0-2-4-15,0 2 1 16,0 0-3-16,0 0-12 16,0 0 11-16,0 0 4 15,0 0 4-15,0 0 0 16,0-2 0-16,0 2 2 16,0 0-2-16,0 0 5 15,0 0-2-15,0 0-3 16,0 0 0-16,-3 0-2 15,3 0 2-15,-6 0-4 16,-3 0-42-16,-3 2-148 16,-7-2-261-16</inkml:trace>
  <inkml:trace contextRef="#ctx0" brushRef="#br0" timeOffset="-210538.3">7738 13122 397 0,'0'0'23'0,"0"0"68"16,0 0-58-16,0 0 4 15,0 0-11-15,0 0 41 16,0 0 11-16,-3-75-44 16,-1 67-18-16,0-1 2 15,3 1 17-15,-1 5-24 16,2 0 5-16,0 3-9 0,0 0-7 16,0 0-8-1,0 0 4-15,0 0 0 0,3 0 2 16,8-2 2-16,3 2 0 15,2-4-1-15,7 2 1 16,6-4 2-16,8-2-1 16,12-3 1-16,12-3 1 15,8-2 2-15,3 2 1 16,1 1-1-16,-15 5-3 16,-12 6-2-16,-16 2 1 15,-14 0 1-15,-8 0-2 16,-8 0-2-16,0 0 2 15,0 0 6-15,0 0-4 16,-18 0-2-16,-9-2 2 0,-12-2-1 16,-7 2 0-16,-8 0-1 15,-2 0 0-15,-1 2 1 16,4 0 0-16,6 0-1 16,10 0 0-16,2 4 0 15,8 2 0-15,7-4 0 16,9 0 0-16,5-2-1 15,6 0 0-15,0 0 0 16,0 0-5-16,0 0-5 16,0 2 2-16,5-1-8 15,11 2 5-15,14-3 12 16,10 0-2-16,8 0 2 16,7-10 1-16,-1-2 0 0,-9 1 6 15,-17 6-4-15,-10 2-3 16,-14 3-2-16,-4 0 1 15,0 0 1-15,-6 0-6 16,-21 3-1-16,-14 13 7 16,-6 2 4-16,-3-1-1 15,3-1-3-15,6-7-3 16,14-2 2-16,9-4 2 16,10-2 2-16,7-1-3 15,1 0 7-15,0 0 1 16,0 0-8-16,13 0-3 15,19 0-2-15,15-7 3 0,12-4 4 16,1-1-6-16,-8 2 8 16,-13 5-8-16,-17 3 6 15,-15 2-5-15,-5 0 2 16,-2 0-14-16,0 0 9 16,-17 0 6-16,-16 0-1 15,-11 4 4-15,2 2-3 16,7-5 0-16,15 1 0 15,14-2 0-15,6 4 0 16,12 3-129-16,16-6-235 16</inkml:trace>
  <inkml:trace contextRef="#ctx0" brushRef="#br0" timeOffset="-203627.42">22290 4734 261 0,'0'0'6'0,"0"0"3"0,0 0 35 16,0 0 49-16,0 0 14 15,0 0 9-15,0 0-28 16,-46-44-49-16,44 42 11 16,2 0-12-16,0 2-30 15,-1 0-8-15,1 0-8 16,-2 0-9-16,2 4 7 16,-1 6 0-16,1 1 9 15,0 0 1-15,0-4-3 0,0 2-4 16,11 0 2-1,19-1 5-15,20-2 7 0,20 0 21 16,17-2-10-16,10-2 0 16,-5 0-13-16,-12 0 0 15,-23 0-4-15,-24 1 0 16,-19-1-2-16,-13-1 1 16,-1-1-5-16,0 1 1 15,-31 5 3-15,-22 0 1 16,-20 3 5-16,-4 1-3 15,4-3-2-15,10-1 1 16,6-2-1-16,0-3 0 16,-1 0 0-16,3-1-1 15,6 0 1-15,15 0 0 0,14 0 2 16,13 0-2-16,7 0 1 16,0 0 8-16,0 0-5 15,0 0-4-15,12 4-10 16,17-3 4-16,16 0 3 15,18-1 3-15,7 0 3 16,-6 0-2-16,-8-2-1 16,-15-3-4-16,-14 1 4 15,-14 3 4-15,-9-1-4 16,-4 2 2-16,0 0 6 16,-4-2-7-16,-21-1-1 15,-17 2 2-15,-14-1-2 16,-9 2-1-16,7 0 1 0,8 0-1 15,14 0 0 1,13 0 1-16,11 0-2 0,9 0 2 16,3 0 0-16,0 0-2 15,0 0-2-15,14 3-10 16,17 2 5-16,22-2 8 16,19 0 1-16,8-3 0 15,3 0 1-15,-10 0-1 16,-14 0 0-16,-21 0 3 15,-17 0-1-15,-16 0-2 16,-5-3 9-16,-8 0-1 16,-26-1-6-16,-20 3-2 15,-15 0-4-15,-2 1 2 0,8 0 1 16,17 0-4-16,18 0 4 16,17 0 1-16,8 0 6 15,3 0-6-15,0 0 0 16,0 0-1-16,17 0-8 15,23 4-5-15,20 0 14 16,20 0 0-16,10-4-2 16,1 0 2-16,-14 0 3 15,-21-3-3-15,-25 0 0 16,-19 1 8-16,-12 2-2 16,-8-4 3-16,-27 0-6 15,-25 0 0-15,-18 1-3 16,-4 2-1-16,7 0 0 15,22 1-3-15,21-2 4 0,18 2 0 16,12 0 7-16,2 0-7 16,0 0 0-16,10 0-3 15,19 0-16-15,11 2 16 16,17 3 3-16,5-2 0 16,0 0 0-16,-7-3 1 15,-18 0-2-15,-15 0 0 16,-16 0 1-16,-6 0 1 15,-7 0 7-15,-30 0-2 16,-16-9 2-16,-15 1-8 16,-2 3-1-16,9-1-6 15,16 5 5-15,19-1 0 0,19 2 2 16,7 0 2-16,0 0-1 16,18 0-1-16,21 0-10 15,21 4 10-15,17 4-2 16,5-5 2-16,-3-1-1 15,-12 1 2-15,-22-3-2 16,-20 2 0-16,-17 0 1 16,-8-2-8-16,-29 0 8 15,-27 0 1-15,-22 0 7 16,-10 0-8-16,8 0 0 16,17 0-3-16,26 0 3 15,17 0 2-15,17 0 4 16,3 0 32-16,0 0-19 0,11 0-19 15,19 0-10 1,17 0 10-16,10 0 0 0,3 4-6 16,-8-1 6-16,-9 0-1 15,-18-2 0-15,-14 1 1 16,-10-2-26-16,-1 0 3 16,-32 0 20-16,-23 0 3 15,-17 0 2-15,-3 0-1 16,21 0-1-16,23 0 3 15,18 0 18-15,13 0 25 16,0 0-17-16,0 0-18 16,11 0-11-16,30 2-2 0,26 8-1 15,21 3-44 1,3-10-151-16</inkml:trace>
  <inkml:trace contextRef="#ctx0" brushRef="#br0" timeOffset="-192784.88">15785 3646 199 0,'0'0'157'15,"0"0"-67"-15,0 0-45 16,0 0-38-16,0 0 39 16,0 0-16-16,0 0-15 15,0 0 45-15,-15-25-28 16,14 23-10-16,1 0 11 15,0 1-19-15,-2 1-14 16,2 0-1-16,-1 0-11 16,-1 0-6-16,-1 5 10 0,2 0 7 15,-1 1-3 1,1-3 1-16,1 0-4 0,0-2 4 16,0-1 0-16,0 0 3 15,0 0 0-15,0 0 12 16,0 0 23-16,0 0-12 15,16 0-5-15,16 0-12 16,18 0 1-16,14 0 4 16,11-1-4-16,6-3 2 15,0 2-1-15,-3 1-8 16,-5 1 3-16,-7 0 2 0,-10 0-6 16,-11 0 2-16,-13 0-2 15,-15 0 3-15,-11 0-4 16,-6 0-6-16,0 0 7 15,0 0-1-15,-7 0 4 16,-21 0-2-16,-17 0 1 16,-11 0 4-16,-6 0-5 15,1 0-2-15,0-5 2 16,2 0 2-16,1 0-1 16,0 0 1-16,3-1 3 15,3 2-3-15,7-1 0 16,5 4-2-16,3 1 0 15,11 0-2-15,8 0 1 16,9 0 1-16,4 0 4 16,5 0-4-16,0 0 0 0,0 0-1 15,0 0-5-15,0 0 1 16,5 0-5-16,21 0 2 16,20 0 8-16,21 0 0 15,20 0 4-15,5 0-3 16,-7 0 0-16,-21 0 2 15,-26 0 0-15,-19 1-3 16,-15 1-5-16,-4-2-3 16,0 0 6-16,-10 0 2 15,-23 0 3-15,-22 0 2 16,-20 4-1-16,-9 3-4 0,6-1 0 16,13 0 0-1,22-2-1-15,21-2 1 0,12 0 6 16,5 0-6-16,5 1 0 15,0-2-1-15,0-1 1 16,0 1-1-16,12 1-5 16,19-2 1-16,20 0 5 15,19 0 2-15,12 0 1 16,-1 0-3-16,-19-3 0 16,-23-3 7-16,-21 2 13 15,-15 2-2-15,-3 0-7 16,0 2 0-16,0 0 13 15,0-2-4-15,0 2-12 0,0 0-8 16,0 0-33 0,0 0-295-16</inkml:trace>
  <inkml:trace contextRef="#ctx0" brushRef="#br0" timeOffset="-184995.16">20001 9951 217 0,'0'0'138'0,"0"0"-33"15,0 0-65-15,0 0 28 0,0 0 2 16,0 0-22-16,0 0 19 16,-1-68-31-16,1 56-13 15,0 0 15-15,0 2 17 16,0-1 0-16,0 2-3 15,0 5-31-15,0 1 7 16,0 3-6-16,1 0-22 16,5 19-26-16,3 18 21 15,4 13 5-15,4 11 14 16,-1 4 6-16,1-3-19 16,-1-4 7-16,-1-7-5 15,-2-8 0-15,-2-7-2 16,-2-12 1-16,-6-12-1 15,0-6 0-15,-1-6 0 16,-1 0 7-16,3 0 8 0,-2-4 34 16,5-19 5-16,2-8-46 15,5-7-9-15,-1-3 0 16,5 0 1-16,-4-1-1 16,0 1 0-16,-3-3-1 15,-2-3 1-15,-1 0 0 16,0 0-1-16,0 1 0 15,-3 4 1-15,2 6 0 16,1 11 0-16,-3 12 0 16,-2 6-3-16,2 7-26 15,2 0-108-15,3 9-156 16,4 11 93-16,-3-1-231 16</inkml:trace>
  <inkml:trace contextRef="#ctx0" brushRef="#br0" timeOffset="-184775.3">20552 9894 850 0,'0'0'121'15,"0"0"-89"-15,0 0-32 16,0 0 30-16,0 0-15 15,83 0-15-15,-47 0 0 0,-6 7-5 16,-6 10-70-16,-12 0-98 16,-12-1-101-16</inkml:trace>
  <inkml:trace contextRef="#ctx0" brushRef="#br0" timeOffset="-184618.44">20606 10085 834 0,'0'0'132'0,"0"0"-112"15,0 0 7-15,0 0 48 16,0 0 9-16,0 0-46 16,39 5-31-16,4 1-7 15,10 1-18-15,5 0-120 0,5-7-137 16,-6 0-362-16</inkml:trace>
  <inkml:trace contextRef="#ctx0" brushRef="#br0" timeOffset="-184035.41">21856 9532 789 0,'0'0'94'16,"0"0"-80"-16,0 0 2 15,4 101-16-15,-4-41 80 16,0 2-29-16,-6 0-8 15,-2-5-29-15,3-10 6 16,2-7-10-16,0-14-10 16,1-7 4-16,1-9-3 15,-1-6 0-15,1-4 6 16,-4 0 7-16,-5-1-2 0,-5-19 10 16,-9-11-22-1,-2-6-10-15,-4 0-19 0,1 6-24 16,4 13 42-16,2 11 4 15,0 7 1-15,-1 0-3 16,3 17 7-16,-5 10 4 16,6 6 14-16,4 6 13 15,6-1-12-15,7-1-14 16,3-5 9-16,0-4-8 16,0-7-3-16,12-5-1 15,3-5 0-15,9-5 9 16,6-6 8-16,7 0-3 15,4-7-10-15,4-11-4 0,-1-1-43 16,-3-1-129-16,-8 4-132 16</inkml:trace>
  <inkml:trace contextRef="#ctx0" brushRef="#br0" timeOffset="-183622.53">21159 10340 85 0,'0'0'755'0,"0"0"-663"16,0 0-78-16,0 0 21 15,0 0 53-15,0 0-22 16,25 0-43-16,26 0-17 16,15 2-1-16,12-2 0 15,8 0-5-15,6-2 2 16,1-9-1-16,-2-1-1 16,-8 0 0-16,-14 4 18 15,-14 2-2-15,-20 3-6 16,-15 3-7-16,-9-1-2 15,-7-1 1-15,-1 2 6 16,-3 0-4-16,2-1-1 0,3 1-3 16,6-3-8-16,4 2-34 15,6-3-80-15,0 2-100 16,-11-1-211-16</inkml:trace>
  <inkml:trace contextRef="#ctx0" brushRef="#br0" timeOffset="-183179.48">21567 10360 672 0,'0'0'122'0,"0"0"-13"16,0 0-32-16,0 0-32 15,0 0-36-15,0 0-9 16,5 4-20-16,-5 35 20 15,-3 11 15-15,-5 4 30 0,-2 4-14 16,3-2-4-16,4 1-21 16,-1-4 18-16,4-6-20 15,0-6 13-15,0-9-14 16,0-9-1-16,4-8-1 16,3-5 1-16,1-8 4 15,5-2-4-15,8 0-2 16,5-8-22-16,0-14-105 15,0-9-110-15,-11-8-258 16</inkml:trace>
  <inkml:trace contextRef="#ctx0" brushRef="#br0" timeOffset="-182975.33">21443 10639 777 0,'0'0'177'15,"0"0"-113"-15,0 0-30 16,0 0-22-16,107-21 19 16,-52 13-14-16,1 2-13 15,0 1-2-15,-2 3-1 16,-8 2-1-16,-7 0-33 16,-11 0-217-16,-11 0-393 15</inkml:trace>
  <inkml:trace contextRef="#ctx0" brushRef="#br0" timeOffset="-181876.86">22060 10325 555 0,'0'0'67'16,"0"0"-64"-16,0 0 30 16,0 0 80-16,0 0 16 15,0 0-19-15,0 0-53 16,3-4-10-16,3 2-23 15,8 1-9-15,11-2-2 16,11 0-12-16,10 0-1 0,0 1-12 16,-5 2-69-16,-11 0-90 15,-17 0-38-15,-13 5-246 16</inkml:trace>
  <inkml:trace contextRef="#ctx0" brushRef="#br0" timeOffset="-181686.32">22183 10445 488 0,'0'0'223'15,"0"0"-180"-15,0 0-3 16,0 0 35-16,0 0 43 16,0 0-44-16,0 0-38 15,49 12-15-15,-10-7-10 16,4-4-11-16,-4-1-65 0,-7 0-89 16,-11-8-81-16,-12-18-360 15</inkml:trace>
  <inkml:trace contextRef="#ctx0" brushRef="#br0" timeOffset="-181501.46">22399 10162 846 0,'0'0'118'15,"0"0"-118"-15,0 0-42 16,0 0 40-16,65 98 2 16,-42-46 10-16,1 4-10 15,-3-6 1-15,-3-5 0 16,-7-5-1-16,-9-4 0 15,-2-6 1-15,-12-5 3 0,-16-1 27 16,-6-8 36 0,1-1-12-16,4-7-45 0,14-2-10 15,14-6-55-15,1-14-296 16</inkml:trace>
  <inkml:trace contextRef="#ctx0" brushRef="#br0" timeOffset="-180394.36">23106 10024 565 0,'0'0'123'0,"0"0"-63"16,0 0-11-16,0 0 7 15,0 0-31-15,0 0-25 16,4 16-7-16,-2 15 7 16,-2 10 28-16,1 5 19 15,-1 8 9-15,0 2-29 16,0-5 1-16,0-4-5 15,0-10-12-15,0-11-6 16,0-6-1-16,0-7-4 16,0-7 1-16,0-5 0 15,0-1 4-15,0 0 9 16,0-4 3-16,-13-16-7 16,-3-10-10-16,-2-4-46 15,-1 3-9-15,3 3-1 0,-1 10 24 16,2 8 23-16,-2 6-2 15,-1 4 5 1,-2 3 6-16,0 13 12 0,2 8 16 16,0 3 4-16,6 1 0 15,3 1-19-15,4-6 1 16,5-1-4-16,0-8 2 16,0-2 0-16,4-3-5 15,5-5 17-15,4 1-8 16,5-4 3-16,4-1 0 15,4 0-10-15,2-4-5 16,1-9-4-16,-2-1-25 0,-2 4-46 16,-4-5-117-16,-3 1-114 15</inkml:trace>
  <inkml:trace contextRef="#ctx0" brushRef="#br0" timeOffset="-180062.47">23370 10162 439 0,'0'0'443'0,"0"0"-332"16,0 0-86-16,0 0 3 15,0 0 16-15,0 0-20 16,45 0-19-16,-15 2-1 16,1 2-2-16,1 2-4 15,-6-1-8-15,-3 4-71 16,-10-1-118-16,-9-1-52 15,-4-1-201-15</inkml:trace>
  <inkml:trace contextRef="#ctx0" brushRef="#br0" timeOffset="-179907.46">23455 10312 166 0,'0'0'374'0,"0"0"-293"0,0 0 2 16,0 0-25-16,0 0 43 15,0 0 10-15,-1 16-42 16,27-13-46-16,12-1-4 15,5-1-17-15,2-1-2 16,-5 0-62-16,-7 0-144 16,-6 0-122-16</inkml:trace>
  <inkml:trace contextRef="#ctx0" brushRef="#br0" timeOffset="-179471.52">23940 10112 748 0,'0'0'153'0,"0"0"-153"16,0 0 0-16,47 95 39 15,-28-46 41-15,0 2-32 16,3-1-18-16,2-6-10 0,-4-8-11 16,-1-8-7-16,-7-9 6 15,-3-6 2-15,-5-9-7 16,-2-2 5-16,-2-2 21 16,0 0 23-16,1-4 9 15,4-16-8-15,3-10-48 16,6-10-2-16,0-7-3 15,4-8-2-15,-3 2-1 16,-1 5 3-16,-1 9-6 16,0 10 6-16,-4 11-3 15,-3 8-8-15,-2 7-22 16,-2 3-28-16,-1 0-20 0,4 0-65 16,4 0-124-1,-2-4-357-15</inkml:trace>
  <inkml:trace contextRef="#ctx0" brushRef="#br0" timeOffset="-179124.22">24519 9928 596 0,'0'0'188'0,"0"0"-79"16,0 0-61-16,0 0-48 16,0 0-11-16,0 0 11 15,-4 90 61-15,-6-40-2 16,1 1-14-16,1-1-3 16,2-1-23-16,3-2-4 15,3 0-3-15,0-3-3 16,0-4-3-16,0-8-5 15,7-7 2-15,1-4-3 16,2-11 1-16,-1-2-2 16,-1-8-26-16,5 0-26 15,-1-10-16-15,-2-19-158 0,1-17-300 16</inkml:trace>
  <inkml:trace contextRef="#ctx0" brushRef="#br0" timeOffset="-178958.47">24522 10232 740 0,'0'0'160'16,"0"0"-110"-16,0 0 6 16,0 0 40-16,0 0-29 15,0 0-51-15,16 0-9 16,11 0 6-16,15 0-7 16,12 0-6-16,4 0-9 15,-3-3-110-15,-12-8-160 16</inkml:trace>
  <inkml:trace contextRef="#ctx0" brushRef="#br0" timeOffset="-176934.94">22908 10836 606 0,'0'0'253'15,"0"0"-203"-15,0 0-26 16,0 0 23-16,0 0-2 15,0 0-22-15,80 3-13 16,-47 0-6-16,3-1 1 16,3 0-3-16,0-2 5 0,5 1-7 15,0-1 8-15,0 3-3 16,3 0 8-16,5 1 6 16,4 1-14-16,7 0-2 15,4-3 0-15,2 1 0 16,0-3 2-16,-1 0-3 15,1 0-1-15,-1 0 4 16,3 0 9-16,-6 0-3 16,-2 0-6-16,-11 0-1 15,-4 0 0-15,-6 0-3 16,-2 3-1-16,1 0 1 0,4 0-1 16,1-2 0-1,2-1 4-15,0 0-7 0,-5 0 6 16,-5 0-3-16,-7 0 0 15,-6 0 6-15,-2-3-7 16,-6-1 2-16,0 0-1 16,1 0 0-16,1-1 2 15,5 0-2-15,0-1 0 16,1-1 0-16,-7 0 3 16,-4 2-2-16,-10-1 3 15,-4 0 17-15,0-2 17 16,0-3-16-16,0-3-17 15,0-2 1-15,0-4 5 16,-1-5-10-16,-2-4 0 0,3-6 0 16,0-5-2-16,0-4-1 15,12-6-2-15,0-4 2 16,4-7-9-16,-4 1 5 16,-2 2 2-16,-5 5 4 15,-2 4-1-15,-3 6 1 16,0 0 0-16,0-1 0 15,0 5-1-15,0-1-1 16,-2 3 1-16,-2 0 0 16,2 1-6-16,2-1-2 15,0 1 4-15,3 1 0 16,8 1-8-16,5 3-2 0,-2 4 8 16,-4 0 3-1,2 4 2-15,-4 0-7 0,-2 6 6 16,-5 1 3-16,-1-1 0 15,0 2 1-15,0 1 1 16,-12-2-2-16,-7 4-3 16,-8 2 2-16,-4 0-1 15,-7 4-1-15,-5 2-2 16,-6 0-5-16,-8 2 4 16,-6 1 3-16,-4 0 3 15,-3 1 2-15,0-2-2 16,3 1-1-16,6 1-2 15,6 0 3-15,1 0 0 0,-1 0 1 16,-7 0 0-16,-6 0-2 16,-7 3 2-16,-4 1-1 15,-3-2 0-15,1-1-5 16,-5 0 3-16,-1 0-11 16,1 2 8-16,-4 1-12 15,5 2-20-15,-1-3 6 16,5 0 29-16,6-3 1 15,3 3 1-15,9-1 4 16,2 4-2-16,8 0-3 16,12 0 2-16,12 2-2 15,13-1 0-15,6 0-1 16,4 1-1-16,3 1-6 16,1-1 4-16,0 0 2 0,-1-2 3 15,-4 0-1-15,-5 1 2 16,-3 2 0-1,-6-2 0-15,-1 1-1 0,1-1 0 16,-1 0 0-16,2 2 3 16,5-4-3-16,3 2 2 15,4 2-4-15,3-1-3 16,3 4 2-16,2 1 2 16,0 5 1-16,0 0-2 15,0 1 0-15,0-1 2 16,0 2 0-16,0 1 5 15,0 1-5-15,-1 1 0 16,-4 4 0-16,2-1-2 0,3 2 2 16,0 1 4-16,0 2 2 15,0 1-1-15,0 0 14 16,0-3-13-16,3-1-3 16,0-1-1-16,-1 1 0 15,1-1-2-15,0 1 1 16,0 1 0-16,0-1-1 15,-3 1 0-15,2 3 0 16,-2 0 3-16,0-1-3 16,0 0 1-16,0-5-2 15,0-1 2-15,0-4-2 16,4-3 0-16,2-1 1 0,-2 0 4 16,2-1-4-1,-1 0 3-15,-1-1-1 0,0 1 1 16,-2 0-2-16,-2 3-1 15,0-1 1-15,0 1 0 16,0 3-1-16,0-2 2 16,0 0-2-16,0-2 0 15,0 0 1-15,5-1-2 16,1-2 2-16,3-3 1 16,4 2 0-16,2-3 10 15,6 0-3-15,2-1 1 16,3 1-5-16,6-1-1 15,5 0-4-15,0 1-2 16,2-3 1-16,-2-2-6 16,5-4 2-16,1-2 4 0,11 0 1 15,10-6 3-15,11-9-3 16,8-1 0-16,-2 4-1 16,-11 5 0-16,-15 4 1 15,-15 3 0-15,-7 0-63 16,-8 1-54-16,-5 5-82 15,-11-6-225-15</inkml:trace>
  <inkml:trace contextRef="#ctx0" brushRef="#br0" timeOffset="-173228.45">4334 16098 636 0,'0'0'137'15,"0"0"-53"-15,0 0-70 16,0 0-14-16,0 0 0 15,-86 58 4-15,74-3 27 0,0 2 12 16,8 5-10-16,4 0-3 16,0-6-8-16,9-6-14 15,8-5-6-15,3-9 2 16,-1-11 1-16,1-9-1 16,-5-10-2-16,1-6 14 15,-4 0-2-15,-2-10 11 16,-5-8-14-16,-5-4 1 15,-2 1-7-15,-20 3 1 16,-5 6-4-16,-3 8 10 16,-1 4-2-16,4 0-9 15,2 10-2-15,14 6 1 16,11-1-3-16,0-3-72 0,32-9-174 16,11-3-77-16</inkml:trace>
  <inkml:trace contextRef="#ctx0" brushRef="#br0" timeOffset="-172959.33">4382 16009 762 0,'0'0'10'0,"0"0"-10"16,112 43-3-16,-51 10-12 0,2 13 15 15,0 7 6 1,-10 2 1-16,-11-1 5 0,-15-6-10 16,-18-9 10-16,-9-7 28 15,-18-6 45-15,-21-3 24 16,-7-8-18-16,4-8-61 16,8-12-22-16,8-10-8 15,10-5-14-15,9-25-238 16</inkml:trace>
  <inkml:trace contextRef="#ctx0" brushRef="#br0" timeOffset="-172517.23">4964 16074 805 0,'0'0'140'0,"0"0"-91"15,0 0-49-15,0 0-14 16,57 84 14-16,-21-24 49 16,4-2-22-16,0-3 19 15,-1-3-39-15,0-10-1 0,-8-11-4 16,-4-10 0-1,-8-6-1-15,-5-9 9 0,-7-6 4 16,-4 0-3-16,-3 0 12 16,0-19 46-16,0-14-18 15,0-14-47-15,0-6 4 16,0-3-8-16,-3-3-1 16,-4 5 1-16,2 1 4 15,5 8-3-15,0 6 6 16,0 9-7-16,0 6 0 15,5 7-9-15,5 6-5 16,-1 2-37-16,2 6-33 16,5 0-110-16,-3 3-86 15,-1 0-389-15</inkml:trace>
  <inkml:trace contextRef="#ctx0" brushRef="#br0" timeOffset="-172096.26">5731 15808 685 0,'0'0'83'16,"0"0"-51"-16,0 0 3 15,0 0 7-15,0 0-29 16,0 0-13-16,-3 64 9 16,3-7 74-16,0 7-17 15,0 5-12-15,15-2-28 16,3-5 12-16,1-10-27 15,1-8 3-15,-1-8-7 16,3-7-5-16,-5-9-2 16,-2-6 3-16,-2-7 5 15,-1-6-5-15,-2-1-3 0,1-1-14 16,1-19-18 0,-6-8-67-16,-6-8-170 0,0-2-375 15</inkml:trace>
  <inkml:trace contextRef="#ctx0" brushRef="#br0" timeOffset="-171899.86">5683 16187 927 0,'0'0'163'0,"0"0"-57"16,0 0-16-16,0 0-28 15,0 0-62-15,94-81 0 16,-49 61-5-16,1 8 1 15,-1 3-88-15,-2 3-114 0,2 1-211 16</inkml:trace>
  <inkml:trace contextRef="#ctx0" brushRef="#br0" timeOffset="-171284.36">6532 16154 618 0,'0'0'572'0,"0"0"-519"16,0 0-46-16,0 0-4 0,0 0 0 16,64-77 1-16,-38 52 1 15,-1 0-10-15,-4 0 11 16,-6 0-10-1,-6-4 4-15,-7 1-12 0,-2 0-17 16,0 4 8-16,0 5 13 16,-10 7 2-16,1 5 6 15,2 2 3-15,1 5 7 16,0 0-10-16,0 9-4 16,3 16 0-16,-1 8 4 15,4 4 4-15,0 3 6 16,4 0-2-16,10-3 1 15,3-8-1-15,4-6 0 0,3-10-6 16,3-6 1-16,1-7 8 16,1 0 0-16,-1-19 2 15,0-11-6-15,-1-6-1 16,-3-4-5-16,-3 1-1 16,-2 3-17-16,-2 8 0 15,1 7-8-15,-1 7-1 16,0 7 8-16,7 6 4 15,-2 1 6-15,8 0 4 16,0 7 2-16,1 10-4 16,3 8 4-16,2 8 4 15,-1 7 4-15,-7 3 8 16,-4 0 5-16,-12-5 1 16,-8-8 3-16,-4-7-5 0,0-8 2 15,-15-2 17-15,-9-6 7 16,-5-1-14-16,-9-6-22 15,-3 0-8-15,-1-13-57 16,-2-27-125-16,-2-19-503 16</inkml:trace>
  <inkml:trace contextRef="#ctx0" brushRef="#br0" timeOffset="-171132.5">6710 15645 1057 0,'0'0'118'0,"0"0"-81"16,0 0-24-16,0 0-13 16,0 0-3-16,98-66-100 15,-65 53-401-15</inkml:trace>
  <inkml:trace contextRef="#ctx0" brushRef="#br0" timeOffset="-169881.54">7967 15343 594 0,'0'0'123'16,"0"0"0"-16,0 0-3 16,0 0-16-16,0 0-36 15,0 0-68-15,0 0-27 16,24 23 27-16,0 44 33 0,3 5 16 15,0 0-30-15,-2-9 5 16,-4-7-20-16,-6-13 1 16,-4-14 2-16,-4-9-2 15,-4-10-2-15,-3-4-2 16,0-6 6-16,0 0 9 16,-12 0-3-16,-12-6-4 15,-16-13-9-15,-7-6 0 16,-3-4-16-16,5 2-15 15,2 10 3-15,4 9 14 16,6 8 6-16,-4 0-1 16,1 17 3-16,0 9 3 15,4 9 1-15,7 2 2 0,9 0 11 16,9-3-9-16,7-4 5 16,0-7-3-16,18-2-3 15,13-7 0-15,11-9 10 16,6-5 2-16,4 0-13 15,1-16-3-15,-3-8-7 16,-3 1 3-16,-3-1-16 16,-6 2 10-16,-5 4 3 15,-3-1 9-15,-7 6 1 16,-4 0-2-16,-4 5 4 16,-5 4-2-16,-2 4 3 15,-1 0-3-15,3 0-3 0,-1 16 0 16,1 5 2-1,-4 4 1-15,1-1 3 0,-4-1-2 16,-2-2 2-16,-1-3-3 16,0-4-11-16,0-3-109 15,0-11-155-15,0 0-344 16</inkml:trace>
  <inkml:trace contextRef="#ctx0" brushRef="#br0" timeOffset="-169729.4">8267 15586 961 0,'0'0'59'0,"0"0"-59"16,0 0-15-16,0 0-8 0,0 0-56 16,0 0-114-16</inkml:trace>
  <inkml:trace contextRef="#ctx0" brushRef="#br0" timeOffset="-168493.41">8588 15627 690 0,'0'0'77'0,"0"0"-8"16,0 0 35-16,0 0-49 15,0 0-52-15,0 0 0 16,-88 38 2-16,83-9 5 16,5 2-7-16,0 0-2 15,16-1 3-15,10-2 2 16,9-5 10-16,2 2-12 15,-3-4 4-15,-6 0-7 16,-9-1-1-16,-9-1 0 16,-9-7-3-16,-1 0 3 15,-3-4 9-15,-15-3 40 0,-2-4-6 16,2-1-5 0,0-2-6-16,7-21-7 0,11-9-20 15,0-6-5-15,24-8-64 16,15-3-17-16,6 4-3 15,5 1 5-15,6 2 56 16,-4 5 23-16,-4 4 6 16,-8 5 58-16,-12 5-14 15,-8 3-16-15,-8 0 14 16,-5 1-11-16,-4-3-17 16,-3 0-9-16,0-2-5 15,0 3 1-15,0 3-5 0,-7 4-2 16,4 7-1-1,0 4 1-15,1 3 1 0,2 0-1 16,0 0-4-16,-1 15-7 16,1 16 6-16,-2 11 4 15,2 11 2-15,0 3 6 16,0-1 7-16,0-1 5 16,3-5-5-16,5-2-1 15,2-7-9-15,-3-1-1 16,3-10-3-16,3-9 1 15,3-10 3-15,7-10-2 16,6 0 18-16,6-18-11 16,4-10-4-16,1-10 3 15,-6 1-5-15,-6 3-2 16,-11 5 1-16,-9 8-1 0,-5 9-1 16,-3 5 1-1,0 2 3-15,-2 4 2 0,-13 0-6 16,-4 1-1-16,-1 0-1 15,4 0 0-15,4 4 1 16,2 10-5-16,4 3 6 16,1 2-6-16,5 4 5 15,0 0-8-15,0-1 9 16,6-2 0-16,6-6 0 16,-2-3-1-16,2-3-6 15,2-4-14-15,-4-4 0 16,2 0 9-16,-2-6 12 15,3-14 12-15,-2-4-11 16,-3-2 2-16,-1 1-3 0,-1 7-1 16,3 5 1-16,3 7-1 15,3 6 0-15,3 0-9 16,3 3-4-16,-2 14 5 16,1 5 0-16,-3 0 9 15,-5 2-1-15,-4-5 0 16,-3-1 1-16,-4-5 1 15,-1-3 3-15,0-6 1 16,0-3 6-16,0-1-10 16,0 0 19-16,0-11 29 15,0-19-14-15,0-13-34 0,16-6-1 16,11 2 0 0,6 5-16-16,1 17 13 0,-2 11-2 15,-6 10 0-15,-2 4 5 16,-6 6-5-16,-1 14 5 15,-5 8 10-15,-6 4-3 16,1 1-3-16,-4-2-1 16,0-2-1-16,1-7-2 15,4-6-16-15,7-10-117 16,5-6-189-16,9-8-319 16</inkml:trace>
  <inkml:trace contextRef="#ctx0" brushRef="#br0" timeOffset="-168264.22">10053 15521 850 0,'0'0'145'15,"0"0"-113"-15,0 0 40 16,-93 41 4-16,74-10-20 16,4 3-17-16,8-1-14 15,4 1 5-15,3-1-7 16,0-4 6-16,0-4-16 15,13-2-6-15,2-7-6 16,6-5-1-16,2-1-14 16,2-3-72-16,3-6-100 15,-4-1-324-15</inkml:trace>
  <inkml:trace contextRef="#ctx0" brushRef="#br0" timeOffset="-167891.25">10310 15714 1094 0,'0'0'133'16,"0"0"-126"-16,0 0-4 15,0 0 16-15,0 0 15 16,107-3-13-16,-77 0-14 16,-6 0-3-16,-6 0-5 15,-6-1 1-15,-5-1-19 16,-7-5-14-16,0-3 3 0,-1-2-7 15,-16-4-4-15,-4 1 27 16,-1 4 14-16,1 7 20 16,-1 7-2-16,1 0-10 15,3 8 6-15,-2 17 1 16,5 10 19-16,2 8 15 16,9 4-15-16,4-2 1 15,0-2-7-15,9-6-14 16,13-5-6-16,2-3-5 15,4-9 2-15,3-8-4 16,-1-10-1-16,2-2-46 16,-3-10-26-16,-7-17-91 15,-12-9-235-15</inkml:trace>
  <inkml:trace contextRef="#ctx0" brushRef="#br0" timeOffset="-167367.1">8764 15646 359 0,'0'0'544'0,"0"0"-406"16,0 0-27-16,0 0-39 15,0 0 3-15,0 0-21 16,0 0-29-16,70-40-12 15,-16 27-9-15,14 0 8 16,13-6-5-16,4-3 0 16,6-4-2-16,3 3-5 15,-1 6-6-15,-4 6-27 16,-14 7-151-16,-24-2-443 16</inkml:trace>
  <inkml:trace contextRef="#ctx0" brushRef="#br0" timeOffset="-166580.47">10998 15194 779 0,'0'0'123'16,"0"0"10"-16,0 0-61 0,0 0-68 16,0 0-4-16,0 0 0 15,0 101 4-15,1-37 51 16,8 3-6-16,1-2-14 15,1-2-10-15,2-9-13 16,-1-6 0-16,-1-6-10 16,0-9 3-16,-3-5-5 15,3-8 1-15,-2-6 0 16,2-7-1-16,4-3-6 16,3-4-40-16,3 0-10 15,3-6-30-15,-6-19-116 16,-5-3-103-16</inkml:trace>
  <inkml:trace contextRef="#ctx0" brushRef="#br0" timeOffset="-166367.3">10865 15561 819 0,'0'0'196'0,"0"0"-94"16,0 0-32-16,0 0-44 15,89-59-13-15,-32 44-3 16,2 7 7-16,-3 0-14 16,-7 5 1-16,-7 3-4 15,-5 0-30-15,-7 5-124 0,-12 2-169 16,-12-2-418 0</inkml:trace>
  <inkml:trace contextRef="#ctx0" brushRef="#br0" timeOffset="-166054.29">11261 15484 781 0,'0'0'110'15,"0"0"-110"-15,80 6-1 16,-46 17-3-16,-6 10 1 16,-4 5 3-16,-8 3 6 15,-7-4-5-15,-4-8 2 0,-5-8 5 16,0-9-1-16,0-5 38 15,0-7 32-15,0 0 33 16,0-2-18-16,-6-19-39 16,3-8-33-16,3-11 5 15,14-9-23-15,11-5-2 16,6 5 1-16,1 10-2 16,3 9-1-16,0 11-26 15,-1 7-27-15,-6 9-28 16,-4 3-50-16,-5 0-61 15,-6 1-19-15,-3 7-263 16</inkml:trace>
  <inkml:trace contextRef="#ctx0" brushRef="#br0" timeOffset="-165651.3">11913 15413 758 0,'0'0'150'16,"0"0"-88"-16,0 0 3 16,-94 42-4-16,65-10 4 15,2 4-37-15,8 1-23 16,6-4 0-16,6-3 0 16,5-8-4-16,2-5-1 15,0-7 0-15,5-5-1 16,8-5-22-16,8 0 6 0,2-5 6 15,-1-15-7-15,2-7-2 16,-6-5 7-16,-2-1 4 16,-6 2-3-16,-5 7 7 15,-2 10 5-15,-1 8 50 16,-1 5 0-16,5 1-44 16,7 0-6-16,7 14 0 15,5 9 17-15,4 4 8 16,0 1-10-16,-3 1-11 15,0-1-4-15,-4-2 0 16,-6-5-14-16,-7-7-82 16,-6-9-180-16,-3-5-311 15</inkml:trace>
  <inkml:trace contextRef="#ctx0" brushRef="#br0" timeOffset="-165380.83">12177 15441 771 0,'0'0'5'0,"57"74"33"16,-25-30 19-16,-5-4 32 15,-4-4-25-15,-3-6-32 16,-8-9 12-16,-6-9-5 16,-3-6-11-16,-3-6-1 15,0 0 36-15,0 0 14 16,1-23 4-16,6-8-43 15,4-13-38-15,3-6 2 0,2-4-2 16,0 4 0-16,2 9-16 16,1 14-40-16,0 14-34 15,-3 10-69-15,-6 3-223 16</inkml:trace>
  <inkml:trace contextRef="#ctx0" brushRef="#br0" timeOffset="-164039.08">12615 15534 935 0,'0'0'130'0,"0"0"-128"0,0 0 7 16,83-47 24-1,-65 35-21-15,-6 1-12 0,-5 1-3 16,-7-3-39-16,0 5-44 15,-8 2-45-15,-10 5 59 16,-2 1 26-16,1 0 46 16,4 12 5-16,3 10 52 15,2 5 40-15,8 2-15 16,2 3-4-16,0-3-19 16,13-4-18-16,4-4-16 15,4-7-6-15,0-2-3 16,1-7 4-16,4-5-12 0,0 0 11 15,3-17-2-15,0-9-5 16,-2-9-10-16,-5-8-2 16,-2-9-1-16,-4-13-1 15,-7-11-29-15,-4-6-18 16,-3 7-6-16,-2 12 6 16,0 22 41-16,0 20 8 15,0 12 23-15,0 9-14 16,0 2-9-16,-3 26-1 15,-2 17 1-15,0 14 38 16,4 10 3-16,1 2-10 16,0 1 0-16,4-7-3 15,10-7 3-15,2-8-19 0,2-10-4 16,3-11-6 0,0-10 2-16,-1-10-2 0,2-9 6 15,3-3 2-15,3-24 5 16,2-12-8-16,-4-11-4 15,-7-9-3-15,-7-10-13 16,-8-1-9-16,-4-3-2 16,0 6 15-16,-13 11-6 15,0 15 11-15,1 17 3 16,3 11-1-16,4 7 0 16,4 4 1-16,1 2 1 15,0 0-9-15,0 17-7 0,0 20 9 16,0 15 7-16,0 14 19 15,4 11 12-15,2 1 2 16,3-1-9-16,-1-11 1 16,2-9 3-16,3-11-12 15,1-13-9-15,1-14 4 16,-2-8-7-16,7-9 0 16,5-2 3-16,11-16 6 15,7-17-13-15,3-10-12 16,-4-3-19-16,-11 3-24 15,-7 7 16-15,-9 13 30 16,-10 9 1-16,-5 5 4 16,0 4 4-16,-2 2-2 15,-10 2 2-15,-4 1 0 16,2 0 0-16,2 0 1 0,2 12-1 16,4 5 5-1,6 6-1-15,0 1 8 0,9 1-1 16,18-4 0-16,9-2 11 15,9-6-9-15,4-8-1 16,3-5-4-16,0 0 1 16,-5-7-6-16,-6-9 0 15,-5 0 3-15,-9-3-6 16,-11-2-6-16,-2 2-12 16,-13-1-7-16,-1 5 20 15,-6 1 3-15,-21 3 1 16,-9 5-8-16,-5 6 6 0,0 0 1 15,6 9 0-15,8 9-3 16,6 2 3-16,12-1 2 16,6 1-2-16,3-3-1 15,0-4 3-15,18-6 4 16,8-7-3-16,11 0 8 16,4-7-9-16,4-15 0 15,-3-8 0-15,-6-7 1 16,-12-8-1-16,-8-12-5 15,-11-12-19-15,-5-8-8 16,0 4 11-16,0 13 10 16,-7 22 11-16,4 18 5 15,0 14 25-15,2 6-12 0,-2 7-18 16,-3 26 2 0,5 18 8-16,-1 15 35 0,2 6-12 15,0 2 0-15,7-2-21 16,2-8-10-16,1-5-2 15,-6-8 0-15,-4-8-18 16,0-9-91-16,-7-17-172 16</inkml:trace>
  <inkml:trace contextRef="#ctx0" brushRef="#br0" timeOffset="-163205.3">14532 14941 107 0,'0'0'770'0,"0"0"-631"16,0 0-111-16,0 0-28 16,0 0-18-16,-5 75 18 15,13-5 52-15,4 6 0 16,1 0-15-16,1-8-23 15,-4-13-11-15,-1-12 2 16,-3-17-3-16,-4-10 0 16,-2-8 7-16,0-8-1 0,0 0 13 15,1 0 19-15,4-17 18 16,6-13-54-16,12-8-4 16,8 3-41-16,6 9-19 15,1 13 11-15,-2 13 5 16,-10 13 2-16,-9 20 18 15,-14 10 15-15,-3 5 9 16,-15-3 2-16,-12-7 10 16,-4-9 24-16,-5-7 12 15,-5-8 19-15,-3-7 11 16,2-6-21-16,2-1-18 16,10-7-13-16,8-14-26 15,15-10-10-15,7-11-142 0,10-9-389 16</inkml:trace>
  <inkml:trace contextRef="#ctx0" brushRef="#br0" timeOffset="-162716.78">15008 15229 1068 0,'0'0'64'16,"0"0"-64"-16,0 0-20 16,0 0 14-16,1 97 6 15,14-57 0-15,4-2 1 0,-1-6 4 16,2-8-5-16,0-5-1 16,-4-11 1-16,-3-4 11 15,-1-4 3-15,0-4 10 16,1-15-9-16,-1-6-4 15,0-6-2-15,-4 2-6 16,-2 4-3-16,-6 7-3 16,0 10 2-16,0 6 0 15,0 2 0-15,0 8-6 16,0 25-17-16,-5 20 23 16,-8 20 1-16,-1 11 0 15,-5 8 0-15,-1-2 4 16,-3-4 7-16,-3-11-4 0,0-14-2 15,-1-12 24-15,0-15 16 16,-3-11 16-16,2-12-15 16,-1-11 5-16,-1-4-7 15,-1-27-20-15,1-14-11 16,5-10-13-16,6-2-20 16,5 5-74-16,4 5-61 15,1 9-190-15</inkml:trace>
  <inkml:trace contextRef="#ctx0" brushRef="#br0" timeOffset="-161225.43">16046 15159 608 0,'0'0'150'0,"0"0"-45"15,0 0 4-15,0 0-44 16,0 0-9-16,0 0-21 15,-79-51-24-15,40 73-10 16,5 5 7-16,7 2-3 16,12 1-4-16,11-3-1 15,4-4-1-15,7 1 1 16,20-2 1-16,10 0 7 16,8-2 2-16,7 1-1 15,-3 2-9-15,-8 5 0 16,-13 1-6-16,-12 3 2 15,-14-1 1-15,-2-6 0 0,-15-2 3 16,-18-3 9-16,-10-7 29 16,-8-6 28-16,-4-5-31 15,2-2 5-15,6-7-4 16,7-14-22-16,10-7-14 16,14-11-44-16,10-9-201 15</inkml:trace>
  <inkml:trace contextRef="#ctx0" brushRef="#br0" timeOffset="-160772">16003 14455 613 0,'0'0'112'0,"0"0"-42"16,0 0 71-16,0 0-16 16,0 0-26-16,0 0-78 15,-19-31-21-15,19 68 0 16,1 14 6-16,7 6 26 15,0 3-21-15,3 2-3 16,1 3-8-16,-2 6-7 16,-8-7-145-16,-2-14-446 15</inkml:trace>
  <inkml:trace contextRef="#ctx0" brushRef="#br0" timeOffset="-152932.31">4861 17363 541 0,'0'0'122'0,"0"0"-76"15,0 0-29-15,0 0 34 16,0 0 31-16,0 0 15 16,0 0-43-16,-52-16 3 15,49 16-28-15,0 0-3 16,3 0-21-16,0 0-5 15,0 0-4-15,0 0 1 16,0 0-1-16,0 0-1 16,15-6-7-16,7-2 12 0,8-4 1 15,0 1-1-15,-3 2-1 16,-8 2 0-16,-7 3 2 16,-4 1 1-16,-5 3-2 15,-3-3 0-15,4 3-2 16,-4 0 2-16,0 0 0 15,0 0 0-15,0 0-11 16,4 14 9-16,4 11-6 16,6 11 8-16,5 9 4 15,3 3 20-15,6-1-10 16,2-4-6-16,-3-6-6 16,-4-11 2-16,-7-7-4 15,-7-5 0-15,-2-4 0 0,-3-8-37 16,-4-2-74-1,0 0-21-15,-22-21-105 0</inkml:trace>
  <inkml:trace contextRef="#ctx0" brushRef="#br0" timeOffset="-152727.75">4969 17585 941 0,'0'0'164'0,"0"0"-109"15,0 0-53-15,0 0 7 16,0 0 12-16,110-76 0 15,-50 47-17-15,-1 5-4 16,-8 10-67-16,-15 5-132 16,-18-4-164-16</inkml:trace>
  <inkml:trace contextRef="#ctx0" brushRef="#br0" timeOffset="-152494.47">5192 17043 875 0,'0'0'0'16,"103"44"-21"-16,-34 11 21 15,4 7 18-15,-9 7 15 16,-4-5-3-16,-15 3-16 16,-17-10-4-16,-13-2-1 15,-15-3 14-15,-15-4 26 16,-19-3-7-16,-7-8-27 0,1-12-15 15,9-22-152-15,11-9-535 16</inkml:trace>
  <inkml:trace contextRef="#ctx0" brushRef="#br0" timeOffset="-151299.37">6104 17167 776 0,'0'0'107'16,"0"0"-6"-16,0 0-42 0,0 0-14 16,0 0-2-16,0 0-16 15,-21-30-12-15,21 30-5 16,0 0-10-16,0-1 0 16,0 1-5-16,0 0 1 15,0 0-5-15,3 0 6 16,6-1 3-16,2-1 0 15,0 0 0-15,-2-3 0 16,2 2 0-16,-1 3 1 16,2-4 2-16,1 4-1 0,-2 0-2 15,-3 0-5-15,1 7 5 16,-2 6-5-16,-1 3-1 16,-3-3 5-16,0 2 1 15,-2-4-5-15,-1-3 5 16,0-4 0-16,0-1 4 15,0-3 0-15,0 0 5 16,0 0 10-16,0 0 23 16,0 0-1-16,0-5 5 15,0-9-32-15,0-8-8 16,0-4-6-16,15-7-30 16,8 3 3-16,8 3-7 15,4 4-1-15,7 9 28 16,-6 11 1-16,-4 3-2 15,-7 18 1-15,-11 19 1 0,-6 11 6 16,-8 3 2-16,0-5 24 16,0-13 8-16,0-13-20 15,0-13-2-15,0-6 0 16,0-1-3-16,0 0 5 16,14-11 5-16,19-16-1 15,7-9-17-15,0-1-1 16,-3 8-18-16,-10 9-72 15,-10 12-54-15,-12 5-98 16,-5 3-97-16</inkml:trace>
  <inkml:trace contextRef="#ctx0" brushRef="#br0" timeOffset="-151009.72">6522 16630 892 0,'0'0'95'15,"0"0"16"-15,0 0-47 16,0 0-27-16,0 0-37 0,0 0 0 15,10 10 0-15,17 19 0 16,3 6 4-16,0 1-2 16,-7 5-2-16,-4 0-44 15,-15-11-262-15</inkml:trace>
  <inkml:trace contextRef="#ctx0" brushRef="#br0" timeOffset="-149375.33">6098 17209 638 0,'0'0'149'15,"0"0"-81"-15,0 0-8 16,0 0 7-16,0 0-31 15,0 0-4-15,0 0-15 16,-8-10-3-16,8 10 4 16,0 0 16-16,0-1-1 15,0 1-6-15,0-8-20 16,0-5-2-16,8-5-5 16,10-5 0-16,4-1-3 15,12-1 6-15,7 2-4 16,4 8 1-16,4 10 0 15,-3 5-8-15,-4 18 6 16,-11 22-5-16,-11 7 6 0,-12 6 1 16,-8-3 0-16,0-9 3 15,-7-11 0-15,-3-11 2 16,1-7 3-16,4-10-4 16,0-2 9-16,-2 0 8 15,-2-15 13-15,0-18-28 16,-1-13-6-16,10-11-6 15,0 1-36-15,10 6 20 16,11 15 12-16,0 14 4 16,-2 11 0-16,-5 10 1 15,2 0-7-15,-1 17 4 16,5 16 6-16,1 7 2 0,4 9 4 16,3-7 11-1,1-7-12-15,-1-7 3 0,6-11-4 16,-1-7 3-16,3-8 3 15,1-2-1-15,-3 0 0 16,-1-13-2-16,-3-3-3 16,-5-3-2-16,-5-5-21 15,-5-4-75-15,-11-4-82 16,-4 0-194-16</inkml:trace>
  <inkml:trace contextRef="#ctx0" brushRef="#br0" timeOffset="-147829.33">7600 17254 42 0,'0'0'867'0,"0"0"-763"15,0 0-76-15,0 0-7 16,0 0 29-16,2-74-16 15,-2 43-20-15,0-6-11 16,6-3-2-16,3-6 1 16,1-1 3-16,-1-8-5 15,2-5 0-15,-3 0-6 16,-2-1-13-16,-3 14-22 16,-1 7 19-16,-2 14 17 15,0 8-1-15,0 10 12 16,0 4-6-16,0 2 3 15,0 2 4-15,0 0-7 16,0 10-2-16,0 19-16 16,0 13 18-16,0 13 2 0,0 9-2 15,8 0 14-15,9-2 0 16,1-5 0-16,2-9-4 16,-1-9-4-16,-2-10 0 15,-1-13-5-15,-3-6 4 16,2-10 1-16,0 0 11 15,4-21-7-15,0-5 3 16,0-11-7-16,-6-1-3 16,1-5 2-16,-7-3-5 15,-4-2-6-15,-3 2-4 0,0 7-6 16,0 6 10 0,-3 7-3-16,-4 5 7 0,-1 3 2 15,1 5 0-15,1-1-1 16,1 3 0-16,2 5-1 15,3 5 2-15,-1 1 0 16,1 0 0-16,0 7-18 16,0 23-8-16,6 13 25 15,0 10 1-15,1 5 4 16,-1 0 6-16,-6-5 4 16,0-4-10-16,0-6-4 15,0-9 12-15,0-12-7 16,0-11-4-16,-3-9 0 15,0-2 19-15,-4-2 12 16,2-23 2-16,-1-16-34 0,6-3-11 16,0-5-24-1,11 10 15-15,13 14 10 0,1 12 3 16,6 13 0-16,2 0-6 16,0 4 10-16,6 12 3 15,-5 4 0-15,2-4 6 16,-5-3 0-16,-4-5-4 15,-3-4 4-15,-2-4-5 16,-4 0 2-16,-3 0 3 16,-4-15-6-16,-3-4 0 15,-6-2-30-15,-2-4-9 16,0 5 3-16,-10 2 32 0,-5 9-4 16,-5 6-4-16,1 3 0 15,-2 0 11-15,3 17 1 16,5 5 10-16,2 6 18 15,11 5-14-15,0 1 4 16,11 1 23-16,14-4-11 16,6-1-17-16,5-8-1 15,3-3 4-15,0-9-8 16,4-5-6-16,-6-5 9 16,-2 0-7-16,-7-3-4 15,-10-13-73-15,-14-7-80 16,-4-6-334-16</inkml:trace>
  <inkml:trace contextRef="#ctx0" brushRef="#br0" timeOffset="-147602.03">7457 16856 198 0,'0'0'891'0,"0"0"-810"16,0 0-77-16,0 0 2 15,91-65-2-15,-18 43 17 0,9 5-15 16,0 11-6 0,-5 2-81-16,-8-4-266 0</inkml:trace>
  <inkml:trace contextRef="#ctx0" brushRef="#br0" timeOffset="-146329.08">9476 16845 740 0,'0'0'66'0,"0"0"-32"0,-120-9-12 16,67 29 17-16,-2 13 3 15,8 5-19-15,10 2-4 16,14-6 1-16,14-4-6 15,9-2 6-15,0-4-20 16,8-5 1-16,16-9 2 16,4-9 12-16,11-1 7 15,3-14 17-15,4-15-12 16,0-10-10-16,-1-2-8 16,-8-7 4-16,-7-5-9 15,-13-2-4-15,-10-4-1 16,-7-4-9-16,0 5-22 0,-9 8-13 15,-4 14 39 1,-2 15 6-16,4 9 5 0,4 8 7 16,1 4 1-1,-1 0-11-15,-4 24 2 0,5 11-4 16,0 12 6-16,6 8 11 16,0 1-7-16,1 0 1 15,15-2 5-15,3-6-16 16,0-6 17-16,7-9 0 15,-1-8-15-15,3-7 0 16,1-6 8-16,2-11-5 16,-1-1-4-16,1-8-2 15,-1-17-5-15,-2-9-12 16,-2-6-4-16,-7-1-5 0,-6 4 11 16,-5 8-2-1,-5 8 13-15,0 11 5 0,-3 5 4 16,0 5-4-16,0 0 1 15,0 0-3-15,0 14-11 16,0 9 8-16,2 11 5 16,4 3 11-16,2 1 8 15,4-3-14-15,-1-4-2 16,1-4 4-16,-2-4-6 16,-4-5 0-16,1-4-1 15,-4-7-71-15,-1-7-233 16,-2-7-366-16</inkml:trace>
  <inkml:trace contextRef="#ctx0" brushRef="#br0" timeOffset="-146166.65">9755 16637 1073 0,'0'0'42'0,"0"0"-41"16,0 0-1-16,0 0-5 15,0 0-65-15,0 0-126 16,13 46-376-16</inkml:trace>
  <inkml:trace contextRef="#ctx0" brushRef="#br0" timeOffset="-144927.31">10238 16663 864 0,'0'0'93'15,"0"0"-69"-15,0 0-24 16,-97 24-7-16,79 5 6 0,6-2 1 16,9 1-2-16,3-1-6 15,11-2 8-15,13 0 1 16,13 0 3-16,2-3-2 16,1 1 5-16,-6-1-5 15,-8 0-1-15,-11-1 3 16,-10-3-3-16,-5-2 9 15,0-6 59-15,-16-1-6 16,1-5-21-16,0-4-7 16,3-3-18-16,5-22 4 0,5-10-21 15,2-12-26 1,18-4-36-16,20 3-8 0,8 2 23 16,6 4 15-16,3 5 22 15,-2 2 10-15,-6 4 11 16,-11 5 49-16,-11 6-27 15,-11 5-27-15,-8 1 10 16,-6 0 7-16,0-2-9 16,-3 1-1-16,-12-4-11 15,-4 1-2-15,3 3-2 16,5 5 1-16,3 6-1 16,5 4-1-16,2 0-7 15,-2 2-6-15,0 21 4 16,-1 12 8-16,4 9-4 15,0 6 8-15,0 3 4 16,7-2 3-16,6-1 2 16,6-3-7-16,1-5 7 0,2-9-8 15,-1-9-1-15,0-8 2 16,-3-9 10-16,3-7-9 16,0 0 14-16,1-14-13 15,2-10 6-15,-3-5-9 16,-5-4 1-16,-1 0 0 15,-9 2-2-15,-3 4 2 16,-3 5-2-16,0 10 0 16,0 2-2-16,-4 3 2 15,-8 5-2-15,-1 2-2 0,0 0-4 16,-3 5-1 0,4 9 8-16,1 6-3 0,6 1 4 15,5 3 0-15,0 0-8 16,0-3 8-16,4-3 4 15,9-4-4-15,0-7 1 16,-3 0 0-16,0-4-1 16,-3-3 1-16,1 0-1 15,3-9 6-15,-2-11 0 16,0-10-6-16,1-3-1 16,-3 3-5-16,1 4 6 15,4 8-2-15,1 6 2 16,-1 10-9-16,5 2-2 0,-1 0 7 15,3 19-4 1,-2 4 3-16,-2 5 2 0,-3 2 3 16,-3-3 0-16,-3-2 0 15,-5-4 1-15,-1-5-4 16,0-3 5-16,0-2-2 16,0-5 6-16,0-6-3 15,-1-2 5-15,1-23 26 16,0-14-25-16,0-8-3 15,16-1-12-15,10 7 4 16,3 10-1-16,1 11 3 16,-2 12-4-16,1 8 3 15,-4 0 1-15,-4 18 8 16,-1 7 10-16,-4 6 3 0,-3 1 4 16,-2-2-3-16,1-4-22 15,-3-4 3-15,0-1-3 16,5-7-33-16,5-8-84 15,6-6-213-15,5-17-341 16</inkml:trace>
  <inkml:trace contextRef="#ctx0" brushRef="#br0" timeOffset="-144698.15">11527 16515 819 0,'0'0'135'0,"0"0"-94"15,0 0 25-15,0 0 9 16,0 0-38-16,-73 79-13 0,73-47 5 16,0-4-12-16,12-5 13 15,4-1-8-15,-1-5-10 16,5-4-6-16,-3-4-2 16,3-1-4-16,2-5-80 15,1-1-83-15,-5-2-140 16,-5 0-350-16</inkml:trace>
  <inkml:trace contextRef="#ctx0" brushRef="#br0" timeOffset="-144343.58">11793 16592 964 0,'0'0'97'0,"0"0"-90"15,95-5 38-15,-47-6 25 16,-3-2 1-16,-5 1-56 15,-9 1-5-15,-8 2-10 16,-9 1-2-16,-8-3-4 16,-6-3-39-16,0-4-3 15,-10 0-41-15,-16-1-25 16,-3 7 84-16,0 6 30 16,3 6 3-16,5 0 45 15,4 4-1-15,3 13-12 16,6 9 5-16,6 7-14 15,2 4 24-15,5 2-2 0,16 0 9 16,6-3-13-16,4-2-31 16,5-6-5-16,4-3 4 15,5-9-10-15,-2-7 3 16,-4-4-5-16,-8-5-31 16,-10-5-93-16,-15-20-71 15,-6-12-339-15</inkml:trace>
  <inkml:trace contextRef="#ctx0" brushRef="#br0" timeOffset="-143928.5">10424 16621 862 0,'0'0'135'15,"0"0"-106"-15,86-15 44 16,-33-4 38-16,10 0-68 16,1-1 8-16,-4 2-21 15,-10 6-20-15,-5 5-10 16,-2 4-2-16,4 3-60 15,3-10-118-15,0-9-331 16</inkml:trace>
  <inkml:trace contextRef="#ctx0" brushRef="#br0" timeOffset="-143089.22">12776 16392 377 0,'0'0'432'0,"0"0"-379"15,0 0-32-15,-97-25-21 16,82 25 5-16,6 0 5 16,4 0 13-16,2 0 5 15,3 13-28-15,0 15 1 16,5 16-1-16,13 8 54 15,3 7 13-15,1 1-24 16,-3-2-22-16,-3-3-13 16,-4-10-1-16,-2-3-1 15,-4-9-1-15,-2-5 0 0,-2-6-5 16,1-5-1 0,-2-6-55-16,-1-3-123 0,0-8-127 15,-6 0-308-15</inkml:trace>
  <inkml:trace contextRef="#ctx0" brushRef="#br0" timeOffset="-142882.39">12628 16836 752 0,'0'0'231'16,"0"0"-142"-16,0 0-13 16,0 0-15-16,0 0-42 15,113-73 11-15,-56 53-19 16,-6 3-1-16,-6 7-8 15,-10 6-2-15,-3 4-16 16,-5 0-63-16,-8 5-101 0,-12 0-124 16</inkml:trace>
  <inkml:trace contextRef="#ctx0" brushRef="#br0" timeOffset="-141894.22">13036 16656 611 0,'0'0'136'16,"0"0"-134"-16,98 34 2 16,-71 0 32-16,-6 4-6 15,-7 1 10-15,-7-6 9 16,-3-5-44-16,-2-9 2 16,-2-8-1-16,0-4 13 15,0-7 5-15,0 0 23 0,0-1 26 16,0-20-28-16,-2-14-45 15,2-9-39-15,0-3-4 16,0 5-8-16,14 12 32 16,0 10 14-16,-3 13 3 15,-2 7-9-15,1 0-8 16,-1 11 5-16,0 13 14 16,3 5 41-16,0-3-5 15,3-3-20-15,-1-2 0 16,5-2 8-16,-1-6-17 15,3-8-7-15,1-4 11 0,-3-1-5 16,2-1 1-16,-2-13 12 16,-5-6-13-16,-5-2-6 15,-7-5-2-15,-2-3-1 16,-9-3-31-16,-18 2-5 16,-6 3-20-16,-4 8 13 15,-2 6 34-15,3 10 12 16,7 4 8-16,7 0 7 15,12 12-15-15,4 6-6 16,6 2 6-16,0 2 0 16,15-1 4-16,7-2-2 15,2-5 23-15,1-2-16 0,-1-4-5 16,-2-3-3 0,-3-3 7-16,-3-2 2 0,-6 0-8 15,1 0 3-15,-1-4-5 16,2-13 15-16,6-2-15 15,4-1-5-15,2 5 1 16,3 5 4-16,-1 5-4 16,-1 5-4-16,-4 0 3 15,-5 6-9-15,-3 6 14 16,-2 0 0-16,-5 0 0 16,-3-1-1-16,-1-1 0 15,-2-4-2-15,0-1 3 16,0-2 2-16,0-1 1 15,0-1 3-15,0-1 2 16,-3 0-7-16,3 0 16 0,0-11-11 16,4-5-6-16,15-3-15 15,4 7 15-15,-1 3 2 16,2 5 2-16,-1 1-4 16,-1 2 0-16,-7 1-1 15,-5 0-5-15,-6 0 3 16,1 0-8-16,-5 0 3 15,0 0-1-15,0 3-3 16,0-2-4-16,-9-1-4 16,0 0 15-16,2-5 5 15,7-15 0-15,0-3 0 16,10-2 2-16,19 2 7 0,8 4 28 16,7 9 11-16,-2 4-10 15,-3 6 7-15,-3 2-21 16,-12 17-16-16,1 7-8 15,-3 4 9-15,-1 5-9 16,-1 0-6-16,1-1-32 16,2-5-174-16,2-8-285 15</inkml:trace>
  <inkml:trace contextRef="#ctx0" brushRef="#br0" timeOffset="-141441.5">14750 16554 833 0,'0'0'104'0,"0"0"-91"16,0 0 7-16,0 0 38 15,-91 36-33-15,83-5-13 16,7 6-9-16,1 1 4 16,10 2 9-16,16-3-9 15,5-4-4-15,8-8 2 0,5-5 0 16,4-10-2-16,0-7 4 16,-5-3-5-16,-7-8 0 15,-6-12-2 1,-9-7 4-16,-9-7-3 0,-5-3 4 15,-7-5-3-15,-2-3-1 16,-18 0 1-16,-6 6-2 16,0 2 0-16,-1 8 4 15,3 8 7-15,-2 9-2 16,4 6 2-16,0 6-11 16,7 0 0-16,0 17-3 15,9 8-3-15,6 6-9 0,0 5-67 16,3-9-125-16,15-9-144 15</inkml:trace>
  <inkml:trace contextRef="#ctx0" brushRef="#br0" timeOffset="-140472.93">15181 16261 498 0,'0'0'42'0,"0"0"-40"16,0 0 49-16,0 0 6 15,0 0 12-15,0-81-10 0,0 69 5 16,0 2 30 0,0 0-44-16,0 4-3 0,0-2-14 15,0 5-3-15,0 1-6 16,0 0-10-16,0 2 7 15,0 0-2-15,0 0-7 16,0 0-12-16,0 10-6 16,0 18-2-16,0 11 8 15,0 8 14-15,0 4 3 16,0-1-13-16,0-6 8 16,-2-9-7-16,1-7-3 15,-1-13 2-15,2-6 7 0,-1-8 5 16,1-1-2-1,0 0 5-15,0 0 11 0,0-5 7 16,0-18-7-16,0-10-26 16,1-13-4-16,8-5-1 15,3 1-26-15,-1 3-4 16,-4 9-8-16,-2 12 12 16,-1 11 16-16,-1 8 10 15,-3 6-2-15,0 1 0 16,0 0 3-16,0 0-1 15,0 2-6-15,0 19-4 16,0 11 11-16,-7 4 8 16,2 1 6-16,-2-3-5 15,2-8-9-15,2-2 5 16,2-6-5-16,-1-3 2 0,2 0-4 16,-3-8-112-16,-1-7-456 15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defRPr>
            </a:lvl1pPr>
          </a:lstStyle>
          <a:p>
            <a:pPr>
              <a:defRPr/>
            </a:pPr>
            <a:fld id="{75DD45B7-BA9E-4417-B196-CBAA45147271}" type="datetimeFigureOut">
              <a:rPr lang="en-US"/>
              <a:pPr>
                <a:defRPr/>
              </a:pPr>
              <a:t>11/9/2020</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defRPr>
            </a:lvl1pPr>
          </a:lstStyle>
          <a:p>
            <a:pPr>
              <a:defRPr/>
            </a:pPr>
            <a:fld id="{085EF148-0118-436B-9F49-534CDAC1E8A4}" type="slidenum">
              <a:rPr lang="en-US"/>
              <a:pPr>
                <a:defRPr/>
              </a:pPr>
              <a:t>‹#›</a:t>
            </a:fld>
            <a:endParaRPr 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085EF148-0118-436B-9F49-534CDAC1E8A4}" type="slidenum">
              <a:rPr lang="en-US" smtClean="0"/>
              <a:pPr>
                <a:defRPr/>
              </a:pPr>
              <a:t>1</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dirty="0"/>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pPr>
              <a:defRPr/>
            </a:pPr>
            <a:fld id="{1FD60EA1-5B16-4E2E-995A-125749D9AC46}" type="datetime1">
              <a:rPr lang="en-US" smtClean="0"/>
              <a:t>11/9/2020</a:t>
            </a:fld>
            <a:endParaRPr lang="en-US" dirty="0"/>
          </a:p>
        </p:txBody>
      </p:sp>
      <p:sp>
        <p:nvSpPr>
          <p:cNvPr id="5" name="Footer Placeholder 4"/>
          <p:cNvSpPr>
            <a:spLocks noGrp="1"/>
          </p:cNvSpPr>
          <p:nvPr>
            <p:ph type="ftr" sz="quarter" idx="11"/>
          </p:nvPr>
        </p:nvSpPr>
        <p:spPr/>
        <p:txBody>
          <a:bodyPr/>
          <a:lstStyle>
            <a:lvl1pPr>
              <a:defRPr/>
            </a:lvl1pPr>
          </a:lstStyle>
          <a:p>
            <a:pPr>
              <a:defRPr/>
            </a:pPr>
            <a:r>
              <a:rPr lang="en-US"/>
              <a:t>Dr. M V V K Srinivas Prasad</a:t>
            </a:r>
            <a:endParaRPr lang="en-US" dirty="0"/>
          </a:p>
        </p:txBody>
      </p:sp>
      <p:sp>
        <p:nvSpPr>
          <p:cNvPr id="6" name="Slide Number Placeholder 5"/>
          <p:cNvSpPr>
            <a:spLocks noGrp="1"/>
          </p:cNvSpPr>
          <p:nvPr>
            <p:ph type="sldNum" sz="quarter" idx="12"/>
          </p:nvPr>
        </p:nvSpPr>
        <p:spPr/>
        <p:txBody>
          <a:bodyPr/>
          <a:lstStyle>
            <a:lvl1pPr>
              <a:defRPr/>
            </a:lvl1pPr>
          </a:lstStyle>
          <a:p>
            <a:pPr>
              <a:defRPr/>
            </a:pPr>
            <a:r>
              <a:rPr lang="en-US"/>
              <a:t>Confidential	                  </a:t>
            </a:r>
            <a:fld id="{D4FF6170-3867-42EE-A9AA-D935D5A82A91}" type="slidenum">
              <a:rPr lang="en-US"/>
              <a:pPr>
                <a:defRPr/>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7391400" cy="655638"/>
          </a:xfrm>
        </p:spPr>
        <p:txBody>
          <a:bodyPr/>
          <a:lstStyle/>
          <a:p>
            <a:r>
              <a:rPr lang="en-US"/>
              <a:t>Click to edit Master title style</a:t>
            </a:r>
          </a:p>
        </p:txBody>
      </p:sp>
      <p:sp>
        <p:nvSpPr>
          <p:cNvPr id="3" name="Vertical Text Placeholder 2"/>
          <p:cNvSpPr>
            <a:spLocks noGrp="1"/>
          </p:cNvSpPr>
          <p:nvPr>
            <p:ph type="body" orient="vert" idx="1"/>
          </p:nvPr>
        </p:nvSpPr>
        <p:spPr>
          <a:xfrm>
            <a:off x="457200" y="1295400"/>
            <a:ext cx="8229600" cy="5029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B03661B4-EF73-444F-9C81-5C5D60D08EEB}" type="datetime1">
              <a:rPr lang="en-US" smtClean="0"/>
              <a:t>11/9/2020</a:t>
            </a:fld>
            <a:endParaRPr lang="en-US" dirty="0"/>
          </a:p>
        </p:txBody>
      </p:sp>
      <p:sp>
        <p:nvSpPr>
          <p:cNvPr id="5" name="Footer Placeholder 4"/>
          <p:cNvSpPr>
            <a:spLocks noGrp="1"/>
          </p:cNvSpPr>
          <p:nvPr>
            <p:ph type="ftr" sz="quarter" idx="11"/>
          </p:nvPr>
        </p:nvSpPr>
        <p:spPr/>
        <p:txBody>
          <a:bodyPr/>
          <a:lstStyle>
            <a:lvl1pPr>
              <a:defRPr/>
            </a:lvl1pPr>
          </a:lstStyle>
          <a:p>
            <a:pPr>
              <a:defRPr/>
            </a:pPr>
            <a:r>
              <a:rPr lang="en-US"/>
              <a:t>Dr. M V V K Srinivas Prasad</a:t>
            </a:r>
            <a:endParaRPr lang="en-US" dirty="0"/>
          </a:p>
        </p:txBody>
      </p:sp>
      <p:sp>
        <p:nvSpPr>
          <p:cNvPr id="6" name="Slide Number Placeholder 5"/>
          <p:cNvSpPr>
            <a:spLocks noGrp="1"/>
          </p:cNvSpPr>
          <p:nvPr>
            <p:ph type="sldNum" sz="quarter" idx="12"/>
          </p:nvPr>
        </p:nvSpPr>
        <p:spPr/>
        <p:txBody>
          <a:bodyPr/>
          <a:lstStyle>
            <a:lvl1pPr>
              <a:defRPr/>
            </a:lvl1pPr>
          </a:lstStyle>
          <a:p>
            <a:pPr>
              <a:defRPr/>
            </a:pPr>
            <a:r>
              <a:rPr lang="en-US"/>
              <a:t>Confidential	                  </a:t>
            </a:r>
            <a:fld id="{0D5C2599-DDEF-47C2-8EE6-B81CFA8ED15C}" type="slidenum">
              <a:rPr lang="en-US"/>
              <a:pPr>
                <a:defRPr/>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66800"/>
            <a:ext cx="2057400" cy="52117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685800"/>
            <a:ext cx="6019800" cy="55927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6D951B3D-5986-4840-BB4D-E088DA9BD77B}" type="datetime1">
              <a:rPr lang="en-US" smtClean="0"/>
              <a:t>11/9/2020</a:t>
            </a:fld>
            <a:endParaRPr lang="en-US" dirty="0"/>
          </a:p>
        </p:txBody>
      </p:sp>
      <p:sp>
        <p:nvSpPr>
          <p:cNvPr id="5" name="Footer Placeholder 4"/>
          <p:cNvSpPr>
            <a:spLocks noGrp="1"/>
          </p:cNvSpPr>
          <p:nvPr>
            <p:ph type="ftr" sz="quarter" idx="11"/>
          </p:nvPr>
        </p:nvSpPr>
        <p:spPr/>
        <p:txBody>
          <a:bodyPr/>
          <a:lstStyle>
            <a:lvl1pPr>
              <a:defRPr/>
            </a:lvl1pPr>
          </a:lstStyle>
          <a:p>
            <a:pPr>
              <a:defRPr/>
            </a:pPr>
            <a:r>
              <a:rPr lang="en-US"/>
              <a:t>Dr. M V V K Srinivas Prasad</a:t>
            </a:r>
            <a:endParaRPr lang="en-US" dirty="0"/>
          </a:p>
        </p:txBody>
      </p:sp>
      <p:sp>
        <p:nvSpPr>
          <p:cNvPr id="6" name="Slide Number Placeholder 5"/>
          <p:cNvSpPr>
            <a:spLocks noGrp="1"/>
          </p:cNvSpPr>
          <p:nvPr>
            <p:ph type="sldNum" sz="quarter" idx="12"/>
          </p:nvPr>
        </p:nvSpPr>
        <p:spPr/>
        <p:txBody>
          <a:bodyPr/>
          <a:lstStyle>
            <a:lvl1pPr>
              <a:defRPr/>
            </a:lvl1pPr>
          </a:lstStyle>
          <a:p>
            <a:pPr>
              <a:defRPr/>
            </a:pPr>
            <a:r>
              <a:rPr lang="en-US"/>
              <a:t>Confidential	                  </a:t>
            </a:r>
            <a:fld id="{0198ECDA-4375-4CE9-AB5F-1F39028564D1}" type="slidenum">
              <a:rPr lang="en-US"/>
              <a:pPr>
                <a:defRPr/>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487362"/>
            <a:ext cx="7391400" cy="655638"/>
          </a:xfrm>
        </p:spPr>
        <p:txBody>
          <a:bodyPr/>
          <a:lstStyle/>
          <a:p>
            <a:r>
              <a:rPr lang="en-US"/>
              <a:t>Click to edit Master title style</a:t>
            </a:r>
          </a:p>
        </p:txBody>
      </p:sp>
      <p:sp>
        <p:nvSpPr>
          <p:cNvPr id="3" name="Content Placeholder 2"/>
          <p:cNvSpPr>
            <a:spLocks noGrp="1"/>
          </p:cNvSpPr>
          <p:nvPr>
            <p:ph idx="1"/>
          </p:nvPr>
        </p:nvSpPr>
        <p:spPr>
          <a:xfrm>
            <a:off x="457200" y="1295400"/>
            <a:ext cx="8229600" cy="5029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63038DA0-8115-4B43-9345-1338772D8811}" type="datetime1">
              <a:rPr lang="en-US" smtClean="0"/>
              <a:t>11/9/2020</a:t>
            </a:fld>
            <a:endParaRPr lang="en-US" dirty="0"/>
          </a:p>
        </p:txBody>
      </p:sp>
      <p:sp>
        <p:nvSpPr>
          <p:cNvPr id="5" name="Footer Placeholder 4"/>
          <p:cNvSpPr>
            <a:spLocks noGrp="1"/>
          </p:cNvSpPr>
          <p:nvPr>
            <p:ph type="ftr" sz="quarter" idx="11"/>
          </p:nvPr>
        </p:nvSpPr>
        <p:spPr/>
        <p:txBody>
          <a:bodyPr/>
          <a:lstStyle>
            <a:lvl1pPr>
              <a:defRPr/>
            </a:lvl1pPr>
          </a:lstStyle>
          <a:p>
            <a:pPr>
              <a:defRPr/>
            </a:pPr>
            <a:r>
              <a:rPr lang="en-US"/>
              <a:t>Dr. M V V K Srinivas Prasad</a:t>
            </a:r>
            <a:endParaRPr lang="en-US" dirty="0"/>
          </a:p>
        </p:txBody>
      </p:sp>
      <p:sp>
        <p:nvSpPr>
          <p:cNvPr id="6" name="Slide Number Placeholder 5"/>
          <p:cNvSpPr>
            <a:spLocks noGrp="1"/>
          </p:cNvSpPr>
          <p:nvPr>
            <p:ph type="sldNum" sz="quarter" idx="12"/>
          </p:nvPr>
        </p:nvSpPr>
        <p:spPr/>
        <p:txBody>
          <a:bodyPr/>
          <a:lstStyle>
            <a:lvl1pPr>
              <a:defRPr/>
            </a:lvl1pPr>
          </a:lstStyle>
          <a:p>
            <a:pPr>
              <a:defRPr/>
            </a:pPr>
            <a:r>
              <a:rPr lang="en-US"/>
              <a:t>Confidential	                  </a:t>
            </a:r>
            <a:fld id="{8B8192B1-0A14-49F1-8AFE-BAF617026F7B}" type="slidenum">
              <a:rPr lang="en-US"/>
              <a:pPr>
                <a:defRPr/>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dirty="0"/>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a:defRPr/>
            </a:pPr>
            <a:fld id="{5E37CE4C-5B3F-4219-9B05-9AC9877D7198}" type="datetime1">
              <a:rPr lang="en-US" smtClean="0"/>
              <a:t>11/9/2020</a:t>
            </a:fld>
            <a:endParaRPr lang="en-US" dirty="0"/>
          </a:p>
        </p:txBody>
      </p:sp>
      <p:sp>
        <p:nvSpPr>
          <p:cNvPr id="5" name="Footer Placeholder 4"/>
          <p:cNvSpPr>
            <a:spLocks noGrp="1"/>
          </p:cNvSpPr>
          <p:nvPr>
            <p:ph type="ftr" sz="quarter" idx="11"/>
          </p:nvPr>
        </p:nvSpPr>
        <p:spPr/>
        <p:txBody>
          <a:bodyPr/>
          <a:lstStyle>
            <a:lvl1pPr>
              <a:defRPr/>
            </a:lvl1pPr>
          </a:lstStyle>
          <a:p>
            <a:pPr>
              <a:defRPr/>
            </a:pPr>
            <a:r>
              <a:rPr lang="en-US"/>
              <a:t>Dr. M V V K Srinivas Prasad</a:t>
            </a:r>
            <a:endParaRPr lang="en-US" dirty="0"/>
          </a:p>
        </p:txBody>
      </p:sp>
      <p:sp>
        <p:nvSpPr>
          <p:cNvPr id="6" name="Slide Number Placeholder 5"/>
          <p:cNvSpPr>
            <a:spLocks noGrp="1"/>
          </p:cNvSpPr>
          <p:nvPr>
            <p:ph type="sldNum" sz="quarter" idx="12"/>
          </p:nvPr>
        </p:nvSpPr>
        <p:spPr/>
        <p:txBody>
          <a:bodyPr/>
          <a:lstStyle>
            <a:lvl1pPr>
              <a:defRPr/>
            </a:lvl1pPr>
          </a:lstStyle>
          <a:p>
            <a:pPr>
              <a:defRPr/>
            </a:pPr>
            <a:r>
              <a:rPr lang="en-US"/>
              <a:t>Confidential	                  </a:t>
            </a:r>
            <a:fld id="{0B73EF06-CA8C-4D3D-BB54-7A4A1731ADF1}" type="slidenum">
              <a:rPr lang="en-US"/>
              <a:pPr>
                <a:defRPr/>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533400"/>
            <a:ext cx="7391400" cy="609600"/>
          </a:xfrm>
        </p:spPr>
        <p:txBody>
          <a:bodyPr/>
          <a:lstStyle/>
          <a:p>
            <a:r>
              <a:rPr lang="en-US" dirty="0"/>
              <a:t>Click to edit Master title style</a:t>
            </a:r>
          </a:p>
        </p:txBody>
      </p:sp>
      <p:sp>
        <p:nvSpPr>
          <p:cNvPr id="3" name="Content Placeholder 2"/>
          <p:cNvSpPr>
            <a:spLocks noGrp="1"/>
          </p:cNvSpPr>
          <p:nvPr>
            <p:ph sz="half" idx="1"/>
          </p:nvPr>
        </p:nvSpPr>
        <p:spPr>
          <a:xfrm>
            <a:off x="457200" y="1295400"/>
            <a:ext cx="4038600" cy="5029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95400"/>
            <a:ext cx="4038600" cy="5029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pPr>
              <a:defRPr/>
            </a:pPr>
            <a:fld id="{15689799-71F4-4A4A-A3D0-67E21E27B20E}" type="datetime1">
              <a:rPr lang="en-US" smtClean="0"/>
              <a:t>11/9/2020</a:t>
            </a:fld>
            <a:endParaRPr lang="en-US" dirty="0"/>
          </a:p>
        </p:txBody>
      </p:sp>
      <p:sp>
        <p:nvSpPr>
          <p:cNvPr id="6" name="Footer Placeholder 4"/>
          <p:cNvSpPr>
            <a:spLocks noGrp="1"/>
          </p:cNvSpPr>
          <p:nvPr>
            <p:ph type="ftr" sz="quarter" idx="11"/>
          </p:nvPr>
        </p:nvSpPr>
        <p:spPr/>
        <p:txBody>
          <a:bodyPr/>
          <a:lstStyle>
            <a:lvl1pPr>
              <a:defRPr/>
            </a:lvl1pPr>
          </a:lstStyle>
          <a:p>
            <a:pPr>
              <a:defRPr/>
            </a:pPr>
            <a:r>
              <a:rPr lang="en-US"/>
              <a:t>Dr. M V V K Srinivas Prasad</a:t>
            </a:r>
            <a:endParaRPr lang="en-US" dirty="0"/>
          </a:p>
        </p:txBody>
      </p:sp>
      <p:sp>
        <p:nvSpPr>
          <p:cNvPr id="7" name="Slide Number Placeholder 5"/>
          <p:cNvSpPr>
            <a:spLocks noGrp="1"/>
          </p:cNvSpPr>
          <p:nvPr>
            <p:ph type="sldNum" sz="quarter" idx="12"/>
          </p:nvPr>
        </p:nvSpPr>
        <p:spPr/>
        <p:txBody>
          <a:bodyPr/>
          <a:lstStyle>
            <a:lvl1pPr>
              <a:defRPr/>
            </a:lvl1pPr>
          </a:lstStyle>
          <a:p>
            <a:pPr>
              <a:defRPr/>
            </a:pPr>
            <a:r>
              <a:rPr lang="en-US"/>
              <a:t>Confidential	                  </a:t>
            </a:r>
            <a:fld id="{E4BC7492-7B71-4730-8E91-F645D7F1A4B5}" type="slidenum">
              <a:rPr lang="en-US"/>
              <a:pPr>
                <a:defRPr/>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487362"/>
            <a:ext cx="7391400" cy="655638"/>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295400"/>
            <a:ext cx="4040188" cy="879475"/>
          </a:xfrm>
        </p:spPr>
        <p:txBody>
          <a:bodyPr anchor="b"/>
          <a:lstStyle>
            <a:lvl1pPr marL="0" indent="0">
              <a:buNone/>
              <a:defRPr sz="2400" b="1">
                <a:solidFill>
                  <a:srgbClr val="00B0F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174874"/>
            <a:ext cx="4040188" cy="41497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295400"/>
            <a:ext cx="4041775" cy="879475"/>
          </a:xfrm>
        </p:spPr>
        <p:txBody>
          <a:bodyPr anchor="b"/>
          <a:lstStyle>
            <a:lvl1pPr marL="0" indent="0">
              <a:buNone/>
              <a:defRPr sz="2400" b="1">
                <a:solidFill>
                  <a:srgbClr val="00B0F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645025" y="2174874"/>
            <a:ext cx="4041775" cy="41497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pPr>
              <a:defRPr/>
            </a:pPr>
            <a:fld id="{80F205BF-0BEC-4607-83F4-C6A1BC503409}" type="datetime1">
              <a:rPr lang="en-US" smtClean="0"/>
              <a:t>11/9/2020</a:t>
            </a:fld>
            <a:endParaRPr lang="en-US" dirty="0"/>
          </a:p>
        </p:txBody>
      </p:sp>
      <p:sp>
        <p:nvSpPr>
          <p:cNvPr id="8" name="Footer Placeholder 4"/>
          <p:cNvSpPr>
            <a:spLocks noGrp="1"/>
          </p:cNvSpPr>
          <p:nvPr>
            <p:ph type="ftr" sz="quarter" idx="11"/>
          </p:nvPr>
        </p:nvSpPr>
        <p:spPr/>
        <p:txBody>
          <a:bodyPr/>
          <a:lstStyle>
            <a:lvl1pPr>
              <a:defRPr/>
            </a:lvl1pPr>
          </a:lstStyle>
          <a:p>
            <a:pPr>
              <a:defRPr/>
            </a:pPr>
            <a:r>
              <a:rPr lang="en-US"/>
              <a:t>Dr. M V V K Srinivas Prasad</a:t>
            </a:r>
            <a:endParaRPr lang="en-US" dirty="0"/>
          </a:p>
        </p:txBody>
      </p:sp>
      <p:sp>
        <p:nvSpPr>
          <p:cNvPr id="9" name="Slide Number Placeholder 5"/>
          <p:cNvSpPr>
            <a:spLocks noGrp="1"/>
          </p:cNvSpPr>
          <p:nvPr>
            <p:ph type="sldNum" sz="quarter" idx="12"/>
          </p:nvPr>
        </p:nvSpPr>
        <p:spPr/>
        <p:txBody>
          <a:bodyPr/>
          <a:lstStyle>
            <a:lvl1pPr>
              <a:defRPr/>
            </a:lvl1pPr>
          </a:lstStyle>
          <a:p>
            <a:pPr>
              <a:defRPr/>
            </a:pPr>
            <a:r>
              <a:rPr lang="en-US"/>
              <a:t>Confidential	                  </a:t>
            </a:r>
            <a:fld id="{D707171D-D297-483C-B292-EF44E03C671E}" type="slidenum">
              <a:rPr lang="en-US"/>
              <a:pPr>
                <a:defRPr/>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7391400" cy="655638"/>
          </a:xfrm>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fld id="{733BD570-BA13-424F-8C08-B5437277E1B6}" type="datetime1">
              <a:rPr lang="en-US" smtClean="0"/>
              <a:t>11/9/2020</a:t>
            </a:fld>
            <a:endParaRPr lang="en-US" dirty="0"/>
          </a:p>
        </p:txBody>
      </p:sp>
      <p:sp>
        <p:nvSpPr>
          <p:cNvPr id="4" name="Footer Placeholder 4"/>
          <p:cNvSpPr>
            <a:spLocks noGrp="1"/>
          </p:cNvSpPr>
          <p:nvPr>
            <p:ph type="ftr" sz="quarter" idx="11"/>
          </p:nvPr>
        </p:nvSpPr>
        <p:spPr/>
        <p:txBody>
          <a:bodyPr/>
          <a:lstStyle>
            <a:lvl1pPr>
              <a:defRPr/>
            </a:lvl1pPr>
          </a:lstStyle>
          <a:p>
            <a:pPr>
              <a:defRPr/>
            </a:pPr>
            <a:r>
              <a:rPr lang="en-US"/>
              <a:t>Dr. M V V K Srinivas Prasad</a:t>
            </a:r>
            <a:endParaRPr lang="en-US" dirty="0"/>
          </a:p>
        </p:txBody>
      </p:sp>
      <p:sp>
        <p:nvSpPr>
          <p:cNvPr id="5" name="Slide Number Placeholder 5"/>
          <p:cNvSpPr>
            <a:spLocks noGrp="1"/>
          </p:cNvSpPr>
          <p:nvPr>
            <p:ph type="sldNum" sz="quarter" idx="12"/>
          </p:nvPr>
        </p:nvSpPr>
        <p:spPr/>
        <p:txBody>
          <a:bodyPr/>
          <a:lstStyle>
            <a:lvl1pPr>
              <a:defRPr/>
            </a:lvl1pPr>
          </a:lstStyle>
          <a:p>
            <a:pPr>
              <a:defRPr/>
            </a:pPr>
            <a:r>
              <a:rPr lang="en-US"/>
              <a:t>Confidential	                  </a:t>
            </a:r>
            <a:fld id="{EC4F0115-FF8C-4100-8535-81854F82E262}" type="slidenum">
              <a:rPr lang="en-US"/>
              <a:pPr>
                <a:defRPr/>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pPr>
              <a:defRPr/>
            </a:pPr>
            <a:fld id="{7E74A733-62D3-4DC9-9C33-0A3257AFC12F}" type="datetime1">
              <a:rPr lang="en-US" smtClean="0"/>
              <a:t>11/9/2020</a:t>
            </a:fld>
            <a:endParaRPr lang="en-US" dirty="0"/>
          </a:p>
        </p:txBody>
      </p:sp>
      <p:sp>
        <p:nvSpPr>
          <p:cNvPr id="3" name="Footer Placeholder 2"/>
          <p:cNvSpPr>
            <a:spLocks noGrp="1"/>
          </p:cNvSpPr>
          <p:nvPr>
            <p:ph type="ftr" sz="quarter" idx="11"/>
          </p:nvPr>
        </p:nvSpPr>
        <p:spPr/>
        <p:txBody>
          <a:bodyPr/>
          <a:lstStyle>
            <a:lvl1pPr>
              <a:defRPr/>
            </a:lvl1pPr>
          </a:lstStyle>
          <a:p>
            <a:pPr>
              <a:defRPr/>
            </a:pPr>
            <a:r>
              <a:rPr lang="en-US"/>
              <a:t>Dr. M V V K Srinivas Prasad</a:t>
            </a:r>
          </a:p>
        </p:txBody>
      </p:sp>
      <p:sp>
        <p:nvSpPr>
          <p:cNvPr id="4" name="Slide Number Placeholder 3"/>
          <p:cNvSpPr>
            <a:spLocks noGrp="1"/>
          </p:cNvSpPr>
          <p:nvPr>
            <p:ph type="sldNum" sz="quarter" idx="12"/>
          </p:nvPr>
        </p:nvSpPr>
        <p:spPr/>
        <p:txBody>
          <a:bodyPr/>
          <a:lstStyle>
            <a:lvl1pPr>
              <a:defRPr/>
            </a:lvl1pPr>
          </a:lstStyle>
          <a:p>
            <a:pPr>
              <a:defRPr/>
            </a:pPr>
            <a:r>
              <a:rPr lang="en-US"/>
              <a:t>Confidential                   </a:t>
            </a:r>
            <a:fld id="{9A69BDDF-A5FB-4D01-B317-59FE3A923376}" type="slidenum">
              <a:rPr lang="en-US"/>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0"/>
            <a:ext cx="3008313" cy="67310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914400"/>
            <a:ext cx="5111750" cy="5432226"/>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457200" y="1435100"/>
            <a:ext cx="3008313" cy="4889500"/>
          </a:xfrm>
        </p:spPr>
        <p:txBody>
          <a:bodyPr/>
          <a:lstStyle>
            <a:lvl1pPr marL="0" indent="0">
              <a:buNone/>
              <a:defRPr sz="1400">
                <a:solidFill>
                  <a:srgbClr val="00B0F0"/>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8343CF89-A014-42B1-A1C6-53F415BA769F}" type="datetime1">
              <a:rPr lang="en-US" smtClean="0"/>
              <a:t>11/9/2020</a:t>
            </a:fld>
            <a:endParaRPr lang="en-US" dirty="0"/>
          </a:p>
        </p:txBody>
      </p:sp>
      <p:sp>
        <p:nvSpPr>
          <p:cNvPr id="6" name="Footer Placeholder 4"/>
          <p:cNvSpPr>
            <a:spLocks noGrp="1"/>
          </p:cNvSpPr>
          <p:nvPr>
            <p:ph type="ftr" sz="quarter" idx="11"/>
          </p:nvPr>
        </p:nvSpPr>
        <p:spPr/>
        <p:txBody>
          <a:bodyPr/>
          <a:lstStyle>
            <a:lvl1pPr>
              <a:defRPr/>
            </a:lvl1pPr>
          </a:lstStyle>
          <a:p>
            <a:pPr>
              <a:defRPr/>
            </a:pPr>
            <a:r>
              <a:rPr lang="en-US"/>
              <a:t>Dr. M V V K Srinivas Prasad</a:t>
            </a:r>
            <a:endParaRPr lang="en-US" dirty="0"/>
          </a:p>
        </p:txBody>
      </p:sp>
      <p:sp>
        <p:nvSpPr>
          <p:cNvPr id="7" name="Slide Number Placeholder 5"/>
          <p:cNvSpPr>
            <a:spLocks noGrp="1"/>
          </p:cNvSpPr>
          <p:nvPr>
            <p:ph type="sldNum" sz="quarter" idx="12"/>
          </p:nvPr>
        </p:nvSpPr>
        <p:spPr/>
        <p:txBody>
          <a:bodyPr/>
          <a:lstStyle>
            <a:lvl1pPr>
              <a:defRPr/>
            </a:lvl1pPr>
          </a:lstStyle>
          <a:p>
            <a:pPr>
              <a:defRPr/>
            </a:pPr>
            <a:r>
              <a:rPr lang="en-US"/>
              <a:t>Confidential	                  </a:t>
            </a:r>
            <a:fld id="{0E833830-DF57-4283-97C2-76A18459C8F7}" type="slidenum">
              <a:rPr lang="en-US"/>
              <a:pPr>
                <a:defRPr/>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3765B458-3043-4CDE-AB19-F3E9F6C5CCF2}" type="datetime1">
              <a:rPr lang="en-US" smtClean="0"/>
              <a:t>11/9/2020</a:t>
            </a:fld>
            <a:endParaRPr lang="en-US" dirty="0"/>
          </a:p>
        </p:txBody>
      </p:sp>
      <p:sp>
        <p:nvSpPr>
          <p:cNvPr id="6" name="Footer Placeholder 4"/>
          <p:cNvSpPr>
            <a:spLocks noGrp="1"/>
          </p:cNvSpPr>
          <p:nvPr>
            <p:ph type="ftr" sz="quarter" idx="11"/>
          </p:nvPr>
        </p:nvSpPr>
        <p:spPr/>
        <p:txBody>
          <a:bodyPr/>
          <a:lstStyle>
            <a:lvl1pPr>
              <a:defRPr/>
            </a:lvl1pPr>
          </a:lstStyle>
          <a:p>
            <a:pPr>
              <a:defRPr/>
            </a:pPr>
            <a:r>
              <a:rPr lang="en-US"/>
              <a:t>Dr. M V V K Srinivas Prasad</a:t>
            </a:r>
            <a:endParaRPr lang="en-US" dirty="0"/>
          </a:p>
        </p:txBody>
      </p:sp>
      <p:sp>
        <p:nvSpPr>
          <p:cNvPr id="7" name="Slide Number Placeholder 5"/>
          <p:cNvSpPr>
            <a:spLocks noGrp="1"/>
          </p:cNvSpPr>
          <p:nvPr>
            <p:ph type="sldNum" sz="quarter" idx="12"/>
          </p:nvPr>
        </p:nvSpPr>
        <p:spPr/>
        <p:txBody>
          <a:bodyPr/>
          <a:lstStyle>
            <a:lvl1pPr>
              <a:defRPr/>
            </a:lvl1pPr>
          </a:lstStyle>
          <a:p>
            <a:pPr>
              <a:defRPr/>
            </a:pPr>
            <a:r>
              <a:rPr lang="en-US"/>
              <a:t>Confidential	                  </a:t>
            </a:r>
            <a:fld id="{09B08E5A-EC9C-4823-81DF-4448D3868394}" type="slidenum">
              <a:rPr lang="en-US"/>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457200"/>
            <a:ext cx="7391400" cy="655638"/>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Text Placeholder 2"/>
          <p:cNvSpPr>
            <a:spLocks noGrp="1"/>
          </p:cNvSpPr>
          <p:nvPr>
            <p:ph type="body" idx="1"/>
          </p:nvPr>
        </p:nvSpPr>
        <p:spPr bwMode="auto">
          <a:xfrm>
            <a:off x="457200" y="1295400"/>
            <a:ext cx="8229600" cy="5029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416675"/>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bg1">
                    <a:lumMod val="50000"/>
                  </a:schemeClr>
                </a:solidFill>
                <a:latin typeface="+mn-lt"/>
              </a:defRPr>
            </a:lvl1pPr>
          </a:lstStyle>
          <a:p>
            <a:pPr>
              <a:defRPr/>
            </a:pPr>
            <a:fld id="{F1BF2DF9-042F-4AA1-808C-1CBEC2789207}" type="datetime1">
              <a:rPr lang="en-US" smtClean="0"/>
              <a:t>11/9/2020</a:t>
            </a:fld>
            <a:endParaRPr lang="en-US" dirty="0"/>
          </a:p>
        </p:txBody>
      </p:sp>
      <p:sp>
        <p:nvSpPr>
          <p:cNvPr id="5" name="Footer Placeholder 4"/>
          <p:cNvSpPr>
            <a:spLocks noGrp="1"/>
          </p:cNvSpPr>
          <p:nvPr>
            <p:ph type="ftr" sz="quarter" idx="3"/>
          </p:nvPr>
        </p:nvSpPr>
        <p:spPr>
          <a:xfrm>
            <a:off x="3124200" y="6416675"/>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bg1">
                    <a:lumMod val="50000"/>
                  </a:schemeClr>
                </a:solidFill>
                <a:latin typeface="+mn-lt"/>
              </a:defRPr>
            </a:lvl1pPr>
          </a:lstStyle>
          <a:p>
            <a:pPr>
              <a:defRPr/>
            </a:pPr>
            <a:r>
              <a:rPr lang="en-US"/>
              <a:t>Dr. M V V K Srinivas Prasad</a:t>
            </a:r>
            <a:endParaRPr lang="en-US" dirty="0"/>
          </a:p>
        </p:txBody>
      </p:sp>
      <p:sp>
        <p:nvSpPr>
          <p:cNvPr id="6" name="Slide Number Placeholder 5"/>
          <p:cNvSpPr>
            <a:spLocks noGrp="1"/>
          </p:cNvSpPr>
          <p:nvPr>
            <p:ph type="sldNum" sz="quarter" idx="4"/>
          </p:nvPr>
        </p:nvSpPr>
        <p:spPr>
          <a:xfrm>
            <a:off x="6553200" y="6416675"/>
            <a:ext cx="2133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bg1">
                    <a:lumMod val="50000"/>
                  </a:schemeClr>
                </a:solidFill>
                <a:latin typeface="+mn-lt"/>
              </a:defRPr>
            </a:lvl1pPr>
          </a:lstStyle>
          <a:p>
            <a:pPr>
              <a:defRPr/>
            </a:pPr>
            <a:r>
              <a:rPr lang="en-US"/>
              <a:t>Confidential	                  </a:t>
            </a:r>
            <a:fld id="{B37F4377-9D18-4A11-B884-8FF0EF9D9CB2}" type="slidenum">
              <a:rPr lang="en-US"/>
              <a:pPr>
                <a:defRPr/>
              </a:pPr>
              <a:t>‹#›</a:t>
            </a:fld>
            <a:endParaRPr lang="en-US"/>
          </a:p>
        </p:txBody>
      </p:sp>
      <p:pic>
        <p:nvPicPr>
          <p:cNvPr id="1031" name="Picture 13" descr="KLU-Small-1.jpg"/>
          <p:cNvPicPr>
            <a:picLocks noChangeAspect="1"/>
          </p:cNvPicPr>
          <p:nvPr userDrawn="1"/>
        </p:nvPicPr>
        <p:blipFill>
          <a:blip r:embed="rId13" cstate="print"/>
          <a:srcRect/>
          <a:stretch>
            <a:fillRect/>
          </a:stretch>
        </p:blipFill>
        <p:spPr bwMode="auto">
          <a:xfrm>
            <a:off x="8131175" y="33338"/>
            <a:ext cx="893763" cy="901700"/>
          </a:xfrm>
          <a:prstGeom prst="rect">
            <a:avLst/>
          </a:prstGeom>
          <a:noFill/>
          <a:ln w="9525">
            <a:noFill/>
            <a:miter lim="800000"/>
            <a:headEnd/>
            <a:tailEnd/>
          </a:ln>
        </p:spPr>
      </p:pic>
      <p:cxnSp>
        <p:nvCxnSpPr>
          <p:cNvPr id="15" name="Straight Connector 14"/>
          <p:cNvCxnSpPr/>
          <p:nvPr userDrawn="1"/>
        </p:nvCxnSpPr>
        <p:spPr>
          <a:xfrm>
            <a:off x="7981950" y="977900"/>
            <a:ext cx="1143000" cy="0"/>
          </a:xfrm>
          <a:prstGeom prst="line">
            <a:avLst/>
          </a:prstGeom>
        </p:spPr>
        <p:style>
          <a:lnRef idx="3">
            <a:schemeClr val="accent2"/>
          </a:lnRef>
          <a:fillRef idx="0">
            <a:schemeClr val="accent2"/>
          </a:fillRef>
          <a:effectRef idx="2">
            <a:schemeClr val="accent2"/>
          </a:effectRef>
          <a:fontRef idx="minor">
            <a:schemeClr val="tx1"/>
          </a:fontRef>
        </p:style>
      </p:cxnSp>
      <p:sp>
        <p:nvSpPr>
          <p:cNvPr id="16" name="Arc 15"/>
          <p:cNvSpPr/>
          <p:nvPr userDrawn="1"/>
        </p:nvSpPr>
        <p:spPr>
          <a:xfrm>
            <a:off x="7010400" y="444500"/>
            <a:ext cx="990600" cy="1066800"/>
          </a:xfrm>
          <a:prstGeom prst="arc">
            <a:avLst/>
          </a:prstGeom>
        </p:spPr>
        <p:style>
          <a:lnRef idx="3">
            <a:schemeClr val="accent2"/>
          </a:lnRef>
          <a:fillRef idx="0">
            <a:schemeClr val="accent2"/>
          </a:fillRef>
          <a:effectRef idx="2">
            <a:schemeClr val="accent2"/>
          </a:effectRef>
          <a:fontRef idx="minor">
            <a:schemeClr val="tx1"/>
          </a:fontRef>
        </p:style>
        <p:txBody>
          <a:bodyPr anchor="ctr"/>
          <a:lstStyle/>
          <a:p>
            <a:pPr algn="ctr" fontAlgn="auto">
              <a:spcBef>
                <a:spcPts val="0"/>
              </a:spcBef>
              <a:spcAft>
                <a:spcPts val="0"/>
              </a:spcAft>
              <a:defRPr/>
            </a:pPr>
            <a:endParaRPr lang="en-US"/>
          </a:p>
        </p:txBody>
      </p:sp>
      <p:cxnSp>
        <p:nvCxnSpPr>
          <p:cNvPr id="17" name="Straight Connector 16"/>
          <p:cNvCxnSpPr>
            <a:stCxn id="16" idx="0"/>
          </p:cNvCxnSpPr>
          <p:nvPr userDrawn="1"/>
        </p:nvCxnSpPr>
        <p:spPr>
          <a:xfrm flipH="1">
            <a:off x="228600" y="444500"/>
            <a:ext cx="7277100" cy="0"/>
          </a:xfrm>
          <a:prstGeom prst="line">
            <a:avLst/>
          </a:prstGeom>
        </p:spPr>
        <p:style>
          <a:lnRef idx="3">
            <a:schemeClr val="accent2"/>
          </a:lnRef>
          <a:fillRef idx="0">
            <a:schemeClr val="accent2"/>
          </a:fillRef>
          <a:effectRef idx="2">
            <a:schemeClr val="accent2"/>
          </a:effectRef>
          <a:fontRef idx="minor">
            <a:schemeClr val="tx1"/>
          </a:fontRef>
        </p:style>
      </p:cxnSp>
    </p:spTree>
  </p:cSld>
  <p:clrMap bg1="lt1" tx1="dk1" bg2="lt2" tx2="dk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91" r:id="rId7"/>
    <p:sldLayoutId id="2147483787" r:id="rId8"/>
    <p:sldLayoutId id="2147483788" r:id="rId9"/>
    <p:sldLayoutId id="2147483789" r:id="rId10"/>
    <p:sldLayoutId id="2147483790" r:id="rId11"/>
  </p:sldLayoutIdLst>
  <p:hf hdr="0"/>
  <p:txStyles>
    <p:titleStyle>
      <a:lvl1pPr algn="ctr" rtl="0" eaLnBrk="0" fontAlgn="base" hangingPunct="0">
        <a:spcBef>
          <a:spcPct val="0"/>
        </a:spcBef>
        <a:spcAft>
          <a:spcPct val="0"/>
        </a:spcAft>
        <a:defRPr sz="4400" kern="1200">
          <a:solidFill>
            <a:srgbClr val="E46C0A"/>
          </a:solidFill>
          <a:latin typeface="+mj-lt"/>
          <a:ea typeface="+mj-ea"/>
          <a:cs typeface="+mj-cs"/>
        </a:defRPr>
      </a:lvl1pPr>
      <a:lvl2pPr algn="ctr" rtl="0" eaLnBrk="0" fontAlgn="base" hangingPunct="0">
        <a:spcBef>
          <a:spcPct val="0"/>
        </a:spcBef>
        <a:spcAft>
          <a:spcPct val="0"/>
        </a:spcAft>
        <a:defRPr sz="4400">
          <a:solidFill>
            <a:srgbClr val="E46C0A"/>
          </a:solidFill>
          <a:latin typeface="Arial" charset="0"/>
        </a:defRPr>
      </a:lvl2pPr>
      <a:lvl3pPr algn="ctr" rtl="0" eaLnBrk="0" fontAlgn="base" hangingPunct="0">
        <a:spcBef>
          <a:spcPct val="0"/>
        </a:spcBef>
        <a:spcAft>
          <a:spcPct val="0"/>
        </a:spcAft>
        <a:defRPr sz="4400">
          <a:solidFill>
            <a:srgbClr val="E46C0A"/>
          </a:solidFill>
          <a:latin typeface="Arial" charset="0"/>
        </a:defRPr>
      </a:lvl3pPr>
      <a:lvl4pPr algn="ctr" rtl="0" eaLnBrk="0" fontAlgn="base" hangingPunct="0">
        <a:spcBef>
          <a:spcPct val="0"/>
        </a:spcBef>
        <a:spcAft>
          <a:spcPct val="0"/>
        </a:spcAft>
        <a:defRPr sz="4400">
          <a:solidFill>
            <a:srgbClr val="E46C0A"/>
          </a:solidFill>
          <a:latin typeface="Arial" charset="0"/>
        </a:defRPr>
      </a:lvl4pPr>
      <a:lvl5pPr algn="ctr" rtl="0" eaLnBrk="0" fontAlgn="base" hangingPunct="0">
        <a:spcBef>
          <a:spcPct val="0"/>
        </a:spcBef>
        <a:spcAft>
          <a:spcPct val="0"/>
        </a:spcAft>
        <a:defRPr sz="4400">
          <a:solidFill>
            <a:srgbClr val="E46C0A"/>
          </a:solidFill>
          <a:latin typeface="Arial" charset="0"/>
        </a:defRPr>
      </a:lvl5pPr>
      <a:lvl6pPr marL="457200" algn="ctr" rtl="0" fontAlgn="base">
        <a:spcBef>
          <a:spcPct val="0"/>
        </a:spcBef>
        <a:spcAft>
          <a:spcPct val="0"/>
        </a:spcAft>
        <a:defRPr sz="4400">
          <a:solidFill>
            <a:srgbClr val="E46C0A"/>
          </a:solidFill>
          <a:latin typeface="Arial" charset="0"/>
        </a:defRPr>
      </a:lvl6pPr>
      <a:lvl7pPr marL="914400" algn="ctr" rtl="0" fontAlgn="base">
        <a:spcBef>
          <a:spcPct val="0"/>
        </a:spcBef>
        <a:spcAft>
          <a:spcPct val="0"/>
        </a:spcAft>
        <a:defRPr sz="4400">
          <a:solidFill>
            <a:srgbClr val="E46C0A"/>
          </a:solidFill>
          <a:latin typeface="Arial" charset="0"/>
        </a:defRPr>
      </a:lvl7pPr>
      <a:lvl8pPr marL="1371600" algn="ctr" rtl="0" fontAlgn="base">
        <a:spcBef>
          <a:spcPct val="0"/>
        </a:spcBef>
        <a:spcAft>
          <a:spcPct val="0"/>
        </a:spcAft>
        <a:defRPr sz="4400">
          <a:solidFill>
            <a:srgbClr val="E46C0A"/>
          </a:solidFill>
          <a:latin typeface="Arial" charset="0"/>
        </a:defRPr>
      </a:lvl8pPr>
      <a:lvl9pPr marL="1828800" algn="ctr" rtl="0" fontAlgn="base">
        <a:spcBef>
          <a:spcPct val="0"/>
        </a:spcBef>
        <a:spcAft>
          <a:spcPct val="0"/>
        </a:spcAft>
        <a:defRPr sz="4400">
          <a:solidFill>
            <a:srgbClr val="E46C0A"/>
          </a:solidFill>
          <a:latin typeface="Arial" charset="0"/>
        </a:defRPr>
      </a:lvl9pPr>
    </p:titleStyle>
    <p:bodyStyle>
      <a:lvl1pPr marL="342900" indent="-342900" algn="l" rtl="0" eaLnBrk="0" fontAlgn="base" hangingPunct="0">
        <a:spcBef>
          <a:spcPct val="20000"/>
        </a:spcBef>
        <a:spcAft>
          <a:spcPct val="0"/>
        </a:spcAft>
        <a:buFont typeface="Arial" charset="0"/>
        <a:buChar char="•"/>
        <a:defRPr sz="3200" kern="1200">
          <a:solidFill>
            <a:srgbClr val="595959"/>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rgbClr val="595959"/>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rgbClr val="595959"/>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rgbClr val="595959"/>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rgbClr val="595959"/>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customXml" Target="../ink/ink8.xml"/><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10.emf"/></Relationships>
</file>

<file path=ppt/slides/_rels/slide11.xml.rels><?xml version="1.0" encoding="UTF-8" standalone="yes"?>
<Relationships xmlns="http://schemas.openxmlformats.org/package/2006/relationships"><Relationship Id="rId3" Type="http://schemas.openxmlformats.org/officeDocument/2006/relationships/customXml" Target="../ink/ink9.xml"/><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11.emf"/></Relationships>
</file>

<file path=ppt/slides/_rels/slide12.xml.rels><?xml version="1.0" encoding="UTF-8" standalone="yes"?>
<Relationships xmlns="http://schemas.openxmlformats.org/package/2006/relationships"><Relationship Id="rId3" Type="http://schemas.openxmlformats.org/officeDocument/2006/relationships/customXml" Target="../ink/ink10.xml"/><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12.emf"/></Relationships>
</file>

<file path=ppt/slides/_rels/slide1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customXml" Target="../ink/ink11.xml"/><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13.emf"/></Relationships>
</file>

<file path=ppt/slides/_rels/slide16.xml.rels><?xml version="1.0" encoding="UTF-8" standalone="yes"?>
<Relationships xmlns="http://schemas.openxmlformats.org/package/2006/relationships"><Relationship Id="rId3" Type="http://schemas.openxmlformats.org/officeDocument/2006/relationships/customXml" Target="../ink/ink12.xml"/><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14.emf"/></Relationships>
</file>

<file path=ppt/slides/_rels/slide17.xml.rels><?xml version="1.0" encoding="UTF-8" standalone="yes"?>
<Relationships xmlns="http://schemas.openxmlformats.org/package/2006/relationships"><Relationship Id="rId3" Type="http://schemas.openxmlformats.org/officeDocument/2006/relationships/customXml" Target="../ink/ink13.xml"/><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15.emf"/></Relationships>
</file>

<file path=ppt/slides/_rels/slide18.xml.rels><?xml version="1.0" encoding="UTF-8" standalone="yes"?>
<Relationships xmlns="http://schemas.openxmlformats.org/package/2006/relationships"><Relationship Id="rId3" Type="http://schemas.openxmlformats.org/officeDocument/2006/relationships/customXml" Target="../ink/ink14.xml"/><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16.emf"/></Relationships>
</file>

<file path=ppt/slides/_rels/slide19.xml.rels><?xml version="1.0" encoding="UTF-8" standalone="yes"?>
<Relationships xmlns="http://schemas.openxmlformats.org/package/2006/relationships"><Relationship Id="rId3" Type="http://schemas.openxmlformats.org/officeDocument/2006/relationships/customXml" Target="../ink/ink15.xml"/><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17.emf"/></Relationships>
</file>

<file path=ppt/slides/_rels/slide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customXml" Target="../ink/ink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customXml" Target="../ink/ink16.xml"/><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18.emf"/></Relationships>
</file>

<file path=ppt/slides/_rels/slide21.xml.rels><?xml version="1.0" encoding="UTF-8" standalone="yes"?>
<Relationships xmlns="http://schemas.openxmlformats.org/package/2006/relationships"><Relationship Id="rId3" Type="http://schemas.openxmlformats.org/officeDocument/2006/relationships/customXml" Target="../ink/ink17.xml"/><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19.emf"/></Relationships>
</file>

<file path=ppt/slides/_rels/slide22.xml.rels><?xml version="1.0" encoding="UTF-8" standalone="yes"?>
<Relationships xmlns="http://schemas.openxmlformats.org/package/2006/relationships"><Relationship Id="rId3" Type="http://schemas.openxmlformats.org/officeDocument/2006/relationships/customXml" Target="../ink/ink18.xml"/><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20.em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customXml" Target="../ink/ink19.xml"/><Relationship Id="rId2" Type="http://schemas.openxmlformats.org/officeDocument/2006/relationships/image" Target="../media/image3.gif"/><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customXml" Target="../ink/ink2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customXml" Target="../ink/ink21.xml"/><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27.xml.rels><?xml version="1.0" encoding="UTF-8" standalone="yes"?>
<Relationships xmlns="http://schemas.openxmlformats.org/package/2006/relationships"><Relationship Id="rId3" Type="http://schemas.openxmlformats.org/officeDocument/2006/relationships/customXml" Target="../ink/ink22.xml"/><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28.xml.rels><?xml version="1.0" encoding="UTF-8" standalone="yes"?>
<Relationships xmlns="http://schemas.openxmlformats.org/package/2006/relationships"><Relationship Id="rId3" Type="http://schemas.openxmlformats.org/officeDocument/2006/relationships/customXml" Target="../ink/ink23.xml"/><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2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customXml" Target="../ink/ink24.xml"/><Relationship Id="rId4" Type="http://schemas.openxmlformats.org/officeDocument/2006/relationships/image" Target="../media/image10.png"/></Relationships>
</file>

<file path=ppt/slides/_rels/slide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customXml" Target="../ink/ink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image" Target="../media/image11.gif"/><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customXml" Target="../ink/ink25.xml"/></Relationships>
</file>

<file path=ppt/slides/_rels/slide31.xml.rels><?xml version="1.0" encoding="UTF-8" standalone="yes"?>
<Relationships xmlns="http://schemas.openxmlformats.org/package/2006/relationships"><Relationship Id="rId3" Type="http://schemas.openxmlformats.org/officeDocument/2006/relationships/customXml" Target="../ink/ink26.xml"/><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32.xml.rels><?xml version="1.0" encoding="UTF-8" standalone="yes"?>
<Relationships xmlns="http://schemas.openxmlformats.org/package/2006/relationships"><Relationship Id="rId3" Type="http://schemas.openxmlformats.org/officeDocument/2006/relationships/customXml" Target="../ink/ink27.xml"/><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33.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20.png"/><Relationship Id="rId7" Type="http://schemas.openxmlformats.org/officeDocument/2006/relationships/customXml" Target="../ink/ink30.xml"/><Relationship Id="rId2" Type="http://schemas.openxmlformats.org/officeDocument/2006/relationships/customXml" Target="../ink/ink28.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21.png"/><Relationship Id="rId10" Type="http://schemas.openxmlformats.org/officeDocument/2006/relationships/image" Target="../media/image24.png"/><Relationship Id="rId4" Type="http://schemas.openxmlformats.org/officeDocument/2006/relationships/customXml" Target="../ink/ink29.xml"/><Relationship Id="rId9" Type="http://schemas.openxmlformats.org/officeDocument/2006/relationships/customXml" Target="../ink/ink31.xml"/></Relationships>
</file>

<file path=ppt/slides/_rels/slide3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customXml" Target="../ink/ink3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customXml" Target="../ink/ink3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customXml" Target="../ink/ink3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4.emf"/><Relationship Id="rId3" Type="http://schemas.openxmlformats.org/officeDocument/2006/relationships/diagramLayout" Target="../diagrams/layout1.xml"/><Relationship Id="rId7" Type="http://schemas.openxmlformats.org/officeDocument/2006/relationships/customXml" Target="../ink/ink3.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customXml" Target="../ink/ink35.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customXml" Target="../ink/ink36.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customXml" Target="../ink/ink37.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customXml" Target="../ink/ink38.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customXml" Target="../ink/ink39.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customXml" Target="../ink/ink40.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customXml" Target="../ink/ink41.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customXml" Target="../ink/ink4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customXml" Target="../ink/ink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customXml" Target="../ink/ink5.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customXml" Target="../ink/ink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customXml" Target="../ink/ink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AC337C89-5F8A-4723-8B15-2869F53A5765}" type="datetime1">
              <a:rPr lang="en-US" smtClean="0"/>
              <a:t>11/9/2020</a:t>
            </a:fld>
            <a:endParaRPr lang="en-US" dirty="0"/>
          </a:p>
        </p:txBody>
      </p:sp>
      <p:sp>
        <p:nvSpPr>
          <p:cNvPr id="3" name="Footer Placeholder 2"/>
          <p:cNvSpPr>
            <a:spLocks noGrp="1"/>
          </p:cNvSpPr>
          <p:nvPr>
            <p:ph type="ftr" sz="quarter" idx="11"/>
          </p:nvPr>
        </p:nvSpPr>
        <p:spPr/>
        <p:txBody>
          <a:bodyPr/>
          <a:lstStyle/>
          <a:p>
            <a:pPr>
              <a:defRPr/>
            </a:pPr>
            <a:r>
              <a:rPr lang="en-US"/>
              <a:t>Dr. M V V K Srinivas Prasad</a:t>
            </a:r>
          </a:p>
        </p:txBody>
      </p:sp>
      <p:sp>
        <p:nvSpPr>
          <p:cNvPr id="4" name="Slide Number Placeholder 3"/>
          <p:cNvSpPr>
            <a:spLocks noGrp="1"/>
          </p:cNvSpPr>
          <p:nvPr>
            <p:ph type="sldNum" sz="quarter" idx="12"/>
          </p:nvPr>
        </p:nvSpPr>
        <p:spPr/>
        <p:txBody>
          <a:bodyPr/>
          <a:lstStyle/>
          <a:p>
            <a:pPr>
              <a:defRPr/>
            </a:pPr>
            <a:fld id="{9A69BDDF-A5FB-4D01-B317-59FE3A923376}" type="slidenum">
              <a:rPr lang="en-US" smtClean="0"/>
              <a:pPr>
                <a:defRPr/>
              </a:pPr>
              <a:t>1</a:t>
            </a:fld>
            <a:endParaRPr lang="en-US" dirty="0"/>
          </a:p>
        </p:txBody>
      </p:sp>
      <p:sp>
        <p:nvSpPr>
          <p:cNvPr id="6" name="Title 1"/>
          <p:cNvSpPr txBox="1">
            <a:spLocks/>
          </p:cNvSpPr>
          <p:nvPr/>
        </p:nvSpPr>
        <p:spPr>
          <a:xfrm>
            <a:off x="685800" y="2263775"/>
            <a:ext cx="7772400" cy="1470025"/>
          </a:xfrm>
          <a:prstGeom prst="rect">
            <a:avLst/>
          </a:prstGeom>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6600" b="1" i="1" u="none" strike="noStrike" kern="1200" cap="none" spc="0" normalizeH="0" baseline="0" noProof="0" dirty="0">
                <a:ln>
                  <a:noFill/>
                </a:ln>
                <a:solidFill>
                  <a:srgbClr val="E46C0A"/>
                </a:solidFill>
                <a:effectLst/>
                <a:uLnTx/>
                <a:uFillTx/>
                <a:latin typeface="Bradley Hand ITC" pitchFamily="66" charset="0"/>
                <a:ea typeface="+mj-ea"/>
                <a:cs typeface="+mj-cs"/>
              </a:rPr>
              <a:t>Special Theory of Relativity</a:t>
            </a:r>
          </a:p>
        </p:txBody>
      </p:sp>
      <p:sp>
        <p:nvSpPr>
          <p:cNvPr id="7" name="TextBox 6"/>
          <p:cNvSpPr txBox="1"/>
          <p:nvPr/>
        </p:nvSpPr>
        <p:spPr>
          <a:xfrm>
            <a:off x="4724400" y="4876800"/>
            <a:ext cx="4116833" cy="1384995"/>
          </a:xfrm>
          <a:prstGeom prst="rect">
            <a:avLst/>
          </a:prstGeom>
          <a:noFill/>
        </p:spPr>
        <p:txBody>
          <a:bodyPr wrap="none" rtlCol="0">
            <a:spAutoFit/>
          </a:bodyPr>
          <a:lstStyle/>
          <a:p>
            <a:r>
              <a:rPr lang="en-US" sz="2800" i="1" dirty="0">
                <a:latin typeface="Arial" pitchFamily="34" charset="0"/>
                <a:cs typeface="Arial" pitchFamily="34" charset="0"/>
              </a:rPr>
              <a:t>M V </a:t>
            </a:r>
            <a:r>
              <a:rPr lang="en-US" sz="2800" i="1" dirty="0" err="1">
                <a:latin typeface="Arial" pitchFamily="34" charset="0"/>
                <a:cs typeface="Arial" pitchFamily="34" charset="0"/>
              </a:rPr>
              <a:t>V</a:t>
            </a:r>
            <a:r>
              <a:rPr lang="en-US" sz="2800" i="1" dirty="0">
                <a:latin typeface="Arial" pitchFamily="34" charset="0"/>
                <a:cs typeface="Arial" pitchFamily="34" charset="0"/>
              </a:rPr>
              <a:t> K </a:t>
            </a:r>
            <a:r>
              <a:rPr lang="en-US" sz="2800" i="1" dirty="0" err="1">
                <a:latin typeface="Arial" pitchFamily="34" charset="0"/>
                <a:cs typeface="Arial" pitchFamily="34" charset="0"/>
              </a:rPr>
              <a:t>Srinivas</a:t>
            </a:r>
            <a:r>
              <a:rPr lang="en-US" sz="2800" i="1" dirty="0">
                <a:latin typeface="Arial" pitchFamily="34" charset="0"/>
                <a:cs typeface="Arial" pitchFamily="34" charset="0"/>
              </a:rPr>
              <a:t> Prasad</a:t>
            </a:r>
          </a:p>
          <a:p>
            <a:r>
              <a:rPr lang="en-US" sz="2800" i="1" dirty="0">
                <a:latin typeface="Arial" pitchFamily="34" charset="0"/>
                <a:cs typeface="Arial" pitchFamily="34" charset="0"/>
              </a:rPr>
              <a:t>Assistant Professor</a:t>
            </a:r>
          </a:p>
          <a:p>
            <a:r>
              <a:rPr lang="en-US" sz="2800" i="1" dirty="0">
                <a:latin typeface="Arial" pitchFamily="34" charset="0"/>
                <a:cs typeface="Arial" pitchFamily="34" charset="0"/>
              </a:rPr>
              <a:t>Dept. of Physics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4285CF-693C-41E0-8FBF-5C064E37F4BC}"/>
              </a:ext>
            </a:extLst>
          </p:cNvPr>
          <p:cNvSpPr>
            <a:spLocks noGrp="1"/>
          </p:cNvSpPr>
          <p:nvPr>
            <p:ph type="title"/>
          </p:nvPr>
        </p:nvSpPr>
        <p:spPr/>
        <p:txBody>
          <a:bodyPr/>
          <a:lstStyle/>
          <a:p>
            <a:r>
              <a:rPr lang="en-IN" dirty="0"/>
              <a:t>Galilean Transformation</a:t>
            </a:r>
          </a:p>
        </p:txBody>
      </p:sp>
      <p:sp>
        <p:nvSpPr>
          <p:cNvPr id="3" name="Content Placeholder 2">
            <a:extLst>
              <a:ext uri="{FF2B5EF4-FFF2-40B4-BE49-F238E27FC236}">
                <a16:creationId xmlns:a16="http://schemas.microsoft.com/office/drawing/2014/main" id="{E45B3D29-4EF1-43B3-85CD-DA9ED31FCDA2}"/>
              </a:ext>
            </a:extLst>
          </p:cNvPr>
          <p:cNvSpPr>
            <a:spLocks noGrp="1"/>
          </p:cNvSpPr>
          <p:nvPr>
            <p:ph idx="1"/>
          </p:nvPr>
        </p:nvSpPr>
        <p:spPr/>
        <p:txBody>
          <a:bodyPr/>
          <a:lstStyle/>
          <a:p>
            <a:endParaRPr lang="en-IN"/>
          </a:p>
        </p:txBody>
      </p:sp>
      <p:sp>
        <p:nvSpPr>
          <p:cNvPr id="4" name="Date Placeholder 3">
            <a:extLst>
              <a:ext uri="{FF2B5EF4-FFF2-40B4-BE49-F238E27FC236}">
                <a16:creationId xmlns:a16="http://schemas.microsoft.com/office/drawing/2014/main" id="{C4E3C506-B761-4264-8759-70740FB2C732}"/>
              </a:ext>
            </a:extLst>
          </p:cNvPr>
          <p:cNvSpPr>
            <a:spLocks noGrp="1"/>
          </p:cNvSpPr>
          <p:nvPr>
            <p:ph type="dt" sz="half" idx="10"/>
          </p:nvPr>
        </p:nvSpPr>
        <p:spPr/>
        <p:txBody>
          <a:bodyPr/>
          <a:lstStyle/>
          <a:p>
            <a:pPr>
              <a:defRPr/>
            </a:pPr>
            <a:fld id="{63038DA0-8115-4B43-9345-1338772D8811}" type="datetime1">
              <a:rPr lang="en-US" smtClean="0"/>
              <a:t>11/9/2020</a:t>
            </a:fld>
            <a:endParaRPr lang="en-US" dirty="0"/>
          </a:p>
        </p:txBody>
      </p:sp>
      <p:sp>
        <p:nvSpPr>
          <p:cNvPr id="5" name="Footer Placeholder 4">
            <a:extLst>
              <a:ext uri="{FF2B5EF4-FFF2-40B4-BE49-F238E27FC236}">
                <a16:creationId xmlns:a16="http://schemas.microsoft.com/office/drawing/2014/main" id="{54C472AF-F892-48A3-8593-56E63FB15B6C}"/>
              </a:ext>
            </a:extLst>
          </p:cNvPr>
          <p:cNvSpPr>
            <a:spLocks noGrp="1"/>
          </p:cNvSpPr>
          <p:nvPr>
            <p:ph type="ftr" sz="quarter" idx="11"/>
          </p:nvPr>
        </p:nvSpPr>
        <p:spPr/>
        <p:txBody>
          <a:bodyPr/>
          <a:lstStyle/>
          <a:p>
            <a:pPr>
              <a:defRPr/>
            </a:pPr>
            <a:r>
              <a:rPr lang="en-US"/>
              <a:t>Dr. M V V K Srinivas Prasad</a:t>
            </a:r>
            <a:endParaRPr lang="en-US" dirty="0"/>
          </a:p>
        </p:txBody>
      </p:sp>
      <p:sp>
        <p:nvSpPr>
          <p:cNvPr id="6" name="Slide Number Placeholder 5">
            <a:extLst>
              <a:ext uri="{FF2B5EF4-FFF2-40B4-BE49-F238E27FC236}">
                <a16:creationId xmlns:a16="http://schemas.microsoft.com/office/drawing/2014/main" id="{1C33E929-2F0D-4EED-A47A-A8CC1CD54AB3}"/>
              </a:ext>
            </a:extLst>
          </p:cNvPr>
          <p:cNvSpPr>
            <a:spLocks noGrp="1"/>
          </p:cNvSpPr>
          <p:nvPr>
            <p:ph type="sldNum" sz="quarter" idx="12"/>
          </p:nvPr>
        </p:nvSpPr>
        <p:spPr/>
        <p:txBody>
          <a:bodyPr/>
          <a:lstStyle/>
          <a:p>
            <a:pPr>
              <a:defRPr/>
            </a:pPr>
            <a:r>
              <a:rPr lang="en-US"/>
              <a:t>Confidential	                  </a:t>
            </a:r>
            <a:fld id="{8B8192B1-0A14-49F1-8AFE-BAF617026F7B}" type="slidenum">
              <a:rPr lang="en-US" smtClean="0"/>
              <a:pPr>
                <a:defRPr/>
              </a:pPr>
              <a:t>10</a:t>
            </a:fld>
            <a:endParaRPr lang="en-US"/>
          </a:p>
        </p:txBody>
      </p:sp>
      <p:pic>
        <p:nvPicPr>
          <p:cNvPr id="958466" name="Picture 2" descr="Galilean Transformation Equation | Mini Physics - Learn Physics">
            <a:extLst>
              <a:ext uri="{FF2B5EF4-FFF2-40B4-BE49-F238E27FC236}">
                <a16:creationId xmlns:a16="http://schemas.microsoft.com/office/drawing/2014/main" id="{B0A40167-4CFF-4EB4-B2FE-FB3F5852B29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295400"/>
            <a:ext cx="8306304" cy="502920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205C890F-74A3-42C7-A41B-DB05219E811F}"/>
                  </a:ext>
                </a:extLst>
              </p14:cNvPr>
              <p14:cNvContentPartPr/>
              <p14:nvPr/>
            </p14:nvContentPartPr>
            <p14:xfrm>
              <a:off x="207360" y="1107720"/>
              <a:ext cx="8776800" cy="5655960"/>
            </p14:xfrm>
          </p:contentPart>
        </mc:Choice>
        <mc:Fallback xmlns="">
          <p:pic>
            <p:nvPicPr>
              <p:cNvPr id="7" name="Ink 6">
                <a:extLst>
                  <a:ext uri="{FF2B5EF4-FFF2-40B4-BE49-F238E27FC236}">
                    <a16:creationId xmlns:a16="http://schemas.microsoft.com/office/drawing/2014/main" id="{205C890F-74A3-42C7-A41B-DB05219E811F}"/>
                  </a:ext>
                </a:extLst>
              </p:cNvPr>
              <p:cNvPicPr/>
              <p:nvPr/>
            </p:nvPicPr>
            <p:blipFill>
              <a:blip r:embed="rId4"/>
              <a:stretch>
                <a:fillRect/>
              </a:stretch>
            </p:blipFill>
            <p:spPr>
              <a:xfrm>
                <a:off x="198000" y="1098360"/>
                <a:ext cx="8795520" cy="5674680"/>
              </a:xfrm>
              <a:prstGeom prst="rect">
                <a:avLst/>
              </a:prstGeom>
            </p:spPr>
          </p:pic>
        </mc:Fallback>
      </mc:AlternateContent>
    </p:spTree>
    <p:extLst>
      <p:ext uri="{BB962C8B-B14F-4D97-AF65-F5344CB8AC3E}">
        <p14:creationId xmlns:p14="http://schemas.microsoft.com/office/powerpoint/2010/main" val="18446816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F9126E8-8BCB-498D-8F65-8BEDB8B4A085}"/>
              </a:ext>
            </a:extLst>
          </p:cNvPr>
          <p:cNvSpPr>
            <a:spLocks noGrp="1"/>
          </p:cNvSpPr>
          <p:nvPr>
            <p:ph type="dt" sz="half" idx="10"/>
          </p:nvPr>
        </p:nvSpPr>
        <p:spPr/>
        <p:txBody>
          <a:bodyPr/>
          <a:lstStyle/>
          <a:p>
            <a:pPr>
              <a:defRPr/>
            </a:pPr>
            <a:fld id="{63038DA0-8115-4B43-9345-1338772D8811}" type="datetime1">
              <a:rPr lang="en-US" smtClean="0"/>
              <a:t>11/9/2020</a:t>
            </a:fld>
            <a:endParaRPr lang="en-US" dirty="0"/>
          </a:p>
        </p:txBody>
      </p:sp>
      <p:sp>
        <p:nvSpPr>
          <p:cNvPr id="5" name="Footer Placeholder 4">
            <a:extLst>
              <a:ext uri="{FF2B5EF4-FFF2-40B4-BE49-F238E27FC236}">
                <a16:creationId xmlns:a16="http://schemas.microsoft.com/office/drawing/2014/main" id="{9A801F25-BF01-4884-B9CF-AC24340CD318}"/>
              </a:ext>
            </a:extLst>
          </p:cNvPr>
          <p:cNvSpPr>
            <a:spLocks noGrp="1"/>
          </p:cNvSpPr>
          <p:nvPr>
            <p:ph type="ftr" sz="quarter" idx="11"/>
          </p:nvPr>
        </p:nvSpPr>
        <p:spPr/>
        <p:txBody>
          <a:bodyPr/>
          <a:lstStyle/>
          <a:p>
            <a:pPr>
              <a:defRPr/>
            </a:pPr>
            <a:r>
              <a:rPr lang="en-US"/>
              <a:t>Dr. M V V K Srinivas Prasad</a:t>
            </a:r>
            <a:endParaRPr lang="en-US" dirty="0"/>
          </a:p>
        </p:txBody>
      </p:sp>
      <p:sp>
        <p:nvSpPr>
          <p:cNvPr id="6" name="Slide Number Placeholder 5">
            <a:extLst>
              <a:ext uri="{FF2B5EF4-FFF2-40B4-BE49-F238E27FC236}">
                <a16:creationId xmlns:a16="http://schemas.microsoft.com/office/drawing/2014/main" id="{780C46F5-94D2-4473-BBDF-3E8F250FFD60}"/>
              </a:ext>
            </a:extLst>
          </p:cNvPr>
          <p:cNvSpPr>
            <a:spLocks noGrp="1"/>
          </p:cNvSpPr>
          <p:nvPr>
            <p:ph type="sldNum" sz="quarter" idx="12"/>
          </p:nvPr>
        </p:nvSpPr>
        <p:spPr/>
        <p:txBody>
          <a:bodyPr/>
          <a:lstStyle/>
          <a:p>
            <a:pPr>
              <a:defRPr/>
            </a:pPr>
            <a:r>
              <a:rPr lang="en-US"/>
              <a:t>Confidential	                  </a:t>
            </a:r>
            <a:fld id="{8B8192B1-0A14-49F1-8AFE-BAF617026F7B}" type="slidenum">
              <a:rPr lang="en-US" smtClean="0"/>
              <a:pPr>
                <a:defRPr/>
              </a:pPr>
              <a:t>11</a:t>
            </a:fld>
            <a:endParaRPr lang="en-US"/>
          </a:p>
        </p:txBody>
      </p:sp>
      <p:pic>
        <p:nvPicPr>
          <p:cNvPr id="959490" name="Picture 2" descr="Galilean Transformation Equation | Mini Physics - Learn Physics">
            <a:extLst>
              <a:ext uri="{FF2B5EF4-FFF2-40B4-BE49-F238E27FC236}">
                <a16:creationId xmlns:a16="http://schemas.microsoft.com/office/drawing/2014/main" id="{903B1AE8-7A3B-4253-A469-4C45493F2BC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99497" y="0"/>
            <a:ext cx="4844503" cy="2286000"/>
          </a:xfrm>
          <a:prstGeom prst="rect">
            <a:avLst/>
          </a:prstGeom>
          <a:noFill/>
          <a:extLst>
            <a:ext uri="{909E8E84-426E-40DD-AFC4-6F175D3DCCD1}">
              <a14:hiddenFill xmlns:a14="http://schemas.microsoft.com/office/drawing/2010/main">
                <a:solidFill>
                  <a:srgbClr val="FFFFFF"/>
                </a:solidFill>
              </a14:hiddenFill>
            </a:ext>
          </a:extLst>
        </p:spPr>
      </p:pic>
      <p:sp>
        <p:nvSpPr>
          <p:cNvPr id="8" name="Title 1">
            <a:extLst>
              <a:ext uri="{FF2B5EF4-FFF2-40B4-BE49-F238E27FC236}">
                <a16:creationId xmlns:a16="http://schemas.microsoft.com/office/drawing/2014/main" id="{A7A4D8D2-4CE0-4915-A5BC-6734B75AB084}"/>
              </a:ext>
            </a:extLst>
          </p:cNvPr>
          <p:cNvSpPr>
            <a:spLocks noGrp="1"/>
          </p:cNvSpPr>
          <p:nvPr>
            <p:ph type="title"/>
          </p:nvPr>
        </p:nvSpPr>
        <p:spPr>
          <a:xfrm>
            <a:off x="381000" y="487362"/>
            <a:ext cx="7391400" cy="655638"/>
          </a:xfrm>
        </p:spPr>
        <p:txBody>
          <a:bodyPr/>
          <a:lstStyle/>
          <a:p>
            <a:pPr algn="l"/>
            <a:r>
              <a:rPr lang="en-IN" sz="2800" dirty="0"/>
              <a:t>Galilean Transformation</a:t>
            </a:r>
          </a:p>
        </p:txBody>
      </p:sp>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0E5F1AC8-9DBC-4040-9FC9-54481E368B37}"/>
                  </a:ext>
                </a:extLst>
              </p14:cNvPr>
              <p14:cNvContentPartPr/>
              <p14:nvPr/>
            </p14:nvContentPartPr>
            <p14:xfrm>
              <a:off x="304200" y="962640"/>
              <a:ext cx="8690040" cy="5419080"/>
            </p14:xfrm>
          </p:contentPart>
        </mc:Choice>
        <mc:Fallback xmlns="">
          <p:pic>
            <p:nvPicPr>
              <p:cNvPr id="7" name="Ink 6">
                <a:extLst>
                  <a:ext uri="{FF2B5EF4-FFF2-40B4-BE49-F238E27FC236}">
                    <a16:creationId xmlns:a16="http://schemas.microsoft.com/office/drawing/2014/main" id="{0E5F1AC8-9DBC-4040-9FC9-54481E368B37}"/>
                  </a:ext>
                </a:extLst>
              </p:cNvPr>
              <p:cNvPicPr/>
              <p:nvPr/>
            </p:nvPicPr>
            <p:blipFill>
              <a:blip r:embed="rId4"/>
              <a:stretch>
                <a:fillRect/>
              </a:stretch>
            </p:blipFill>
            <p:spPr>
              <a:xfrm>
                <a:off x="294840" y="953280"/>
                <a:ext cx="8708760" cy="5437800"/>
              </a:xfrm>
              <a:prstGeom prst="rect">
                <a:avLst/>
              </a:prstGeom>
            </p:spPr>
          </p:pic>
        </mc:Fallback>
      </mc:AlternateContent>
    </p:spTree>
    <p:extLst>
      <p:ext uri="{BB962C8B-B14F-4D97-AF65-F5344CB8AC3E}">
        <p14:creationId xmlns:p14="http://schemas.microsoft.com/office/powerpoint/2010/main" val="34773778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F9126E8-8BCB-498D-8F65-8BEDB8B4A085}"/>
              </a:ext>
            </a:extLst>
          </p:cNvPr>
          <p:cNvSpPr>
            <a:spLocks noGrp="1"/>
          </p:cNvSpPr>
          <p:nvPr>
            <p:ph type="dt" sz="half" idx="10"/>
          </p:nvPr>
        </p:nvSpPr>
        <p:spPr/>
        <p:txBody>
          <a:bodyPr/>
          <a:lstStyle/>
          <a:p>
            <a:pPr>
              <a:defRPr/>
            </a:pPr>
            <a:fld id="{63038DA0-8115-4B43-9345-1338772D8811}" type="datetime1">
              <a:rPr lang="en-US" smtClean="0"/>
              <a:t>11/9/2020</a:t>
            </a:fld>
            <a:endParaRPr lang="en-US" dirty="0"/>
          </a:p>
        </p:txBody>
      </p:sp>
      <p:sp>
        <p:nvSpPr>
          <p:cNvPr id="5" name="Footer Placeholder 4">
            <a:extLst>
              <a:ext uri="{FF2B5EF4-FFF2-40B4-BE49-F238E27FC236}">
                <a16:creationId xmlns:a16="http://schemas.microsoft.com/office/drawing/2014/main" id="{9A801F25-BF01-4884-B9CF-AC24340CD318}"/>
              </a:ext>
            </a:extLst>
          </p:cNvPr>
          <p:cNvSpPr>
            <a:spLocks noGrp="1"/>
          </p:cNvSpPr>
          <p:nvPr>
            <p:ph type="ftr" sz="quarter" idx="11"/>
          </p:nvPr>
        </p:nvSpPr>
        <p:spPr/>
        <p:txBody>
          <a:bodyPr/>
          <a:lstStyle/>
          <a:p>
            <a:pPr>
              <a:defRPr/>
            </a:pPr>
            <a:r>
              <a:rPr lang="en-US"/>
              <a:t>Dr. M V V K Srinivas Prasad</a:t>
            </a:r>
            <a:endParaRPr lang="en-US" dirty="0"/>
          </a:p>
        </p:txBody>
      </p:sp>
      <p:sp>
        <p:nvSpPr>
          <p:cNvPr id="6" name="Slide Number Placeholder 5">
            <a:extLst>
              <a:ext uri="{FF2B5EF4-FFF2-40B4-BE49-F238E27FC236}">
                <a16:creationId xmlns:a16="http://schemas.microsoft.com/office/drawing/2014/main" id="{780C46F5-94D2-4473-BBDF-3E8F250FFD60}"/>
              </a:ext>
            </a:extLst>
          </p:cNvPr>
          <p:cNvSpPr>
            <a:spLocks noGrp="1"/>
          </p:cNvSpPr>
          <p:nvPr>
            <p:ph type="sldNum" sz="quarter" idx="12"/>
          </p:nvPr>
        </p:nvSpPr>
        <p:spPr/>
        <p:txBody>
          <a:bodyPr/>
          <a:lstStyle/>
          <a:p>
            <a:pPr>
              <a:defRPr/>
            </a:pPr>
            <a:r>
              <a:rPr lang="en-US"/>
              <a:t>Confidential	                  </a:t>
            </a:r>
            <a:fld id="{8B8192B1-0A14-49F1-8AFE-BAF617026F7B}" type="slidenum">
              <a:rPr lang="en-US" smtClean="0"/>
              <a:pPr>
                <a:defRPr/>
              </a:pPr>
              <a:t>12</a:t>
            </a:fld>
            <a:endParaRPr lang="en-US"/>
          </a:p>
        </p:txBody>
      </p:sp>
      <p:pic>
        <p:nvPicPr>
          <p:cNvPr id="959490" name="Picture 2" descr="Galilean Transformation Equation | Mini Physics - Learn Physics">
            <a:extLst>
              <a:ext uri="{FF2B5EF4-FFF2-40B4-BE49-F238E27FC236}">
                <a16:creationId xmlns:a16="http://schemas.microsoft.com/office/drawing/2014/main" id="{903B1AE8-7A3B-4253-A469-4C45493F2BC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99497" y="0"/>
            <a:ext cx="4844503" cy="2286000"/>
          </a:xfrm>
          <a:prstGeom prst="rect">
            <a:avLst/>
          </a:prstGeom>
          <a:noFill/>
          <a:extLst>
            <a:ext uri="{909E8E84-426E-40DD-AFC4-6F175D3DCCD1}">
              <a14:hiddenFill xmlns:a14="http://schemas.microsoft.com/office/drawing/2010/main">
                <a:solidFill>
                  <a:srgbClr val="FFFFFF"/>
                </a:solidFill>
              </a14:hiddenFill>
            </a:ext>
          </a:extLst>
        </p:spPr>
      </p:pic>
      <p:sp>
        <p:nvSpPr>
          <p:cNvPr id="7" name="Title 1">
            <a:extLst>
              <a:ext uri="{FF2B5EF4-FFF2-40B4-BE49-F238E27FC236}">
                <a16:creationId xmlns:a16="http://schemas.microsoft.com/office/drawing/2014/main" id="{9A2057CA-2CC9-468E-82B2-10FEBE07A185}"/>
              </a:ext>
            </a:extLst>
          </p:cNvPr>
          <p:cNvSpPr>
            <a:spLocks noGrp="1"/>
          </p:cNvSpPr>
          <p:nvPr>
            <p:ph type="title"/>
          </p:nvPr>
        </p:nvSpPr>
        <p:spPr>
          <a:xfrm>
            <a:off x="381000" y="487362"/>
            <a:ext cx="7391400" cy="655638"/>
          </a:xfrm>
        </p:spPr>
        <p:txBody>
          <a:bodyPr/>
          <a:lstStyle/>
          <a:p>
            <a:pPr algn="l"/>
            <a:r>
              <a:rPr lang="en-IN" sz="2800" dirty="0"/>
              <a:t>Galilean Transformation</a:t>
            </a:r>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AB822183-BDCC-4B0D-90E1-F16417997FF9}"/>
                  </a:ext>
                </a:extLst>
              </p14:cNvPr>
              <p14:cNvContentPartPr/>
              <p14:nvPr/>
            </p14:nvContentPartPr>
            <p14:xfrm>
              <a:off x="72000" y="1005840"/>
              <a:ext cx="8091000" cy="4853880"/>
            </p14:xfrm>
          </p:contentPart>
        </mc:Choice>
        <mc:Fallback xmlns="">
          <p:pic>
            <p:nvPicPr>
              <p:cNvPr id="2" name="Ink 1">
                <a:extLst>
                  <a:ext uri="{FF2B5EF4-FFF2-40B4-BE49-F238E27FC236}">
                    <a16:creationId xmlns:a16="http://schemas.microsoft.com/office/drawing/2014/main" id="{AB822183-BDCC-4B0D-90E1-F16417997FF9}"/>
                  </a:ext>
                </a:extLst>
              </p:cNvPr>
              <p:cNvPicPr/>
              <p:nvPr/>
            </p:nvPicPr>
            <p:blipFill>
              <a:blip r:embed="rId4"/>
              <a:stretch>
                <a:fillRect/>
              </a:stretch>
            </p:blipFill>
            <p:spPr>
              <a:xfrm>
                <a:off x="62640" y="996480"/>
                <a:ext cx="8109720" cy="4872600"/>
              </a:xfrm>
              <a:prstGeom prst="rect">
                <a:avLst/>
              </a:prstGeom>
            </p:spPr>
          </p:pic>
        </mc:Fallback>
      </mc:AlternateContent>
    </p:spTree>
    <p:extLst>
      <p:ext uri="{BB962C8B-B14F-4D97-AF65-F5344CB8AC3E}">
        <p14:creationId xmlns:p14="http://schemas.microsoft.com/office/powerpoint/2010/main" val="41525097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F9126E8-8BCB-498D-8F65-8BEDB8B4A085}"/>
              </a:ext>
            </a:extLst>
          </p:cNvPr>
          <p:cNvSpPr>
            <a:spLocks noGrp="1"/>
          </p:cNvSpPr>
          <p:nvPr>
            <p:ph type="dt" sz="half" idx="10"/>
          </p:nvPr>
        </p:nvSpPr>
        <p:spPr/>
        <p:txBody>
          <a:bodyPr/>
          <a:lstStyle/>
          <a:p>
            <a:pPr>
              <a:defRPr/>
            </a:pPr>
            <a:fld id="{63038DA0-8115-4B43-9345-1338772D8811}" type="datetime1">
              <a:rPr lang="en-US" smtClean="0"/>
              <a:t>11/9/2020</a:t>
            </a:fld>
            <a:endParaRPr lang="en-US" dirty="0"/>
          </a:p>
        </p:txBody>
      </p:sp>
      <p:sp>
        <p:nvSpPr>
          <p:cNvPr id="5" name="Footer Placeholder 4">
            <a:extLst>
              <a:ext uri="{FF2B5EF4-FFF2-40B4-BE49-F238E27FC236}">
                <a16:creationId xmlns:a16="http://schemas.microsoft.com/office/drawing/2014/main" id="{9A801F25-BF01-4884-B9CF-AC24340CD318}"/>
              </a:ext>
            </a:extLst>
          </p:cNvPr>
          <p:cNvSpPr>
            <a:spLocks noGrp="1"/>
          </p:cNvSpPr>
          <p:nvPr>
            <p:ph type="ftr" sz="quarter" idx="11"/>
          </p:nvPr>
        </p:nvSpPr>
        <p:spPr/>
        <p:txBody>
          <a:bodyPr/>
          <a:lstStyle/>
          <a:p>
            <a:pPr>
              <a:defRPr/>
            </a:pPr>
            <a:r>
              <a:rPr lang="en-US"/>
              <a:t>Dr. M V V K Srinivas Prasad</a:t>
            </a:r>
            <a:endParaRPr lang="en-US" dirty="0"/>
          </a:p>
        </p:txBody>
      </p:sp>
      <p:sp>
        <p:nvSpPr>
          <p:cNvPr id="6" name="Slide Number Placeholder 5">
            <a:extLst>
              <a:ext uri="{FF2B5EF4-FFF2-40B4-BE49-F238E27FC236}">
                <a16:creationId xmlns:a16="http://schemas.microsoft.com/office/drawing/2014/main" id="{780C46F5-94D2-4473-BBDF-3E8F250FFD60}"/>
              </a:ext>
            </a:extLst>
          </p:cNvPr>
          <p:cNvSpPr>
            <a:spLocks noGrp="1"/>
          </p:cNvSpPr>
          <p:nvPr>
            <p:ph type="sldNum" sz="quarter" idx="12"/>
          </p:nvPr>
        </p:nvSpPr>
        <p:spPr/>
        <p:txBody>
          <a:bodyPr/>
          <a:lstStyle/>
          <a:p>
            <a:pPr>
              <a:defRPr/>
            </a:pPr>
            <a:r>
              <a:rPr lang="en-US"/>
              <a:t>Confidential	                  </a:t>
            </a:r>
            <a:fld id="{8B8192B1-0A14-49F1-8AFE-BAF617026F7B}" type="slidenum">
              <a:rPr lang="en-US" smtClean="0"/>
              <a:pPr>
                <a:defRPr/>
              </a:pPr>
              <a:t>13</a:t>
            </a:fld>
            <a:endParaRPr lang="en-US"/>
          </a:p>
        </p:txBody>
      </p:sp>
      <p:pic>
        <p:nvPicPr>
          <p:cNvPr id="959490" name="Picture 2" descr="Galilean Transformation Equation | Mini Physics - Learn Physics">
            <a:extLst>
              <a:ext uri="{FF2B5EF4-FFF2-40B4-BE49-F238E27FC236}">
                <a16:creationId xmlns:a16="http://schemas.microsoft.com/office/drawing/2014/main" id="{903B1AE8-7A3B-4253-A469-4C45493F2BC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99497" y="0"/>
            <a:ext cx="4844503" cy="2286000"/>
          </a:xfrm>
          <a:prstGeom prst="rect">
            <a:avLst/>
          </a:prstGeom>
          <a:noFill/>
          <a:extLst>
            <a:ext uri="{909E8E84-426E-40DD-AFC4-6F175D3DCCD1}">
              <a14:hiddenFill xmlns:a14="http://schemas.microsoft.com/office/drawing/2010/main">
                <a:solidFill>
                  <a:srgbClr val="FFFFFF"/>
                </a:solidFill>
              </a14:hiddenFill>
            </a:ext>
          </a:extLst>
        </p:spPr>
      </p:pic>
      <p:sp>
        <p:nvSpPr>
          <p:cNvPr id="7" name="Title 1">
            <a:extLst>
              <a:ext uri="{FF2B5EF4-FFF2-40B4-BE49-F238E27FC236}">
                <a16:creationId xmlns:a16="http://schemas.microsoft.com/office/drawing/2014/main" id="{684DAC04-BE1C-406C-BEE0-8D0211AFE7A5}"/>
              </a:ext>
            </a:extLst>
          </p:cNvPr>
          <p:cNvSpPr>
            <a:spLocks noGrp="1"/>
          </p:cNvSpPr>
          <p:nvPr>
            <p:ph type="title"/>
          </p:nvPr>
        </p:nvSpPr>
        <p:spPr>
          <a:xfrm>
            <a:off x="381000" y="487362"/>
            <a:ext cx="7391400" cy="655638"/>
          </a:xfrm>
        </p:spPr>
        <p:txBody>
          <a:bodyPr/>
          <a:lstStyle/>
          <a:p>
            <a:pPr algn="l"/>
            <a:r>
              <a:rPr lang="en-IN" sz="2800" dirty="0"/>
              <a:t>Galilean Transformation</a:t>
            </a:r>
          </a:p>
        </p:txBody>
      </p:sp>
    </p:spTree>
    <p:extLst>
      <p:ext uri="{BB962C8B-B14F-4D97-AF65-F5344CB8AC3E}">
        <p14:creationId xmlns:p14="http://schemas.microsoft.com/office/powerpoint/2010/main" val="9391334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C2243996-FFE3-49B9-AA6B-BE1D4F2DD5E4}"/>
              </a:ext>
            </a:extLst>
          </p:cNvPr>
          <p:cNvSpPr>
            <a:spLocks noGrp="1"/>
          </p:cNvSpPr>
          <p:nvPr>
            <p:ph type="dt" sz="half" idx="10"/>
          </p:nvPr>
        </p:nvSpPr>
        <p:spPr/>
        <p:txBody>
          <a:bodyPr/>
          <a:lstStyle/>
          <a:p>
            <a:pPr>
              <a:defRPr/>
            </a:pPr>
            <a:fld id="{63038DA0-8115-4B43-9345-1338772D8811}" type="datetime1">
              <a:rPr lang="en-US" smtClean="0"/>
              <a:t>11/9/2020</a:t>
            </a:fld>
            <a:endParaRPr lang="en-US" dirty="0"/>
          </a:p>
        </p:txBody>
      </p:sp>
      <p:sp>
        <p:nvSpPr>
          <p:cNvPr id="5" name="Footer Placeholder 4">
            <a:extLst>
              <a:ext uri="{FF2B5EF4-FFF2-40B4-BE49-F238E27FC236}">
                <a16:creationId xmlns:a16="http://schemas.microsoft.com/office/drawing/2014/main" id="{F2F6F468-DD72-4626-B46F-D477A4CA48BC}"/>
              </a:ext>
            </a:extLst>
          </p:cNvPr>
          <p:cNvSpPr>
            <a:spLocks noGrp="1"/>
          </p:cNvSpPr>
          <p:nvPr>
            <p:ph type="ftr" sz="quarter" idx="11"/>
          </p:nvPr>
        </p:nvSpPr>
        <p:spPr/>
        <p:txBody>
          <a:bodyPr/>
          <a:lstStyle/>
          <a:p>
            <a:pPr>
              <a:defRPr/>
            </a:pPr>
            <a:r>
              <a:rPr lang="en-US"/>
              <a:t>Dr. M V V K Srinivas Prasad</a:t>
            </a:r>
            <a:endParaRPr lang="en-US" dirty="0"/>
          </a:p>
        </p:txBody>
      </p:sp>
      <p:sp>
        <p:nvSpPr>
          <p:cNvPr id="6" name="Slide Number Placeholder 5">
            <a:extLst>
              <a:ext uri="{FF2B5EF4-FFF2-40B4-BE49-F238E27FC236}">
                <a16:creationId xmlns:a16="http://schemas.microsoft.com/office/drawing/2014/main" id="{25B8A6C6-C0B0-49C0-B9A4-4587B49B9BA1}"/>
              </a:ext>
            </a:extLst>
          </p:cNvPr>
          <p:cNvSpPr>
            <a:spLocks noGrp="1"/>
          </p:cNvSpPr>
          <p:nvPr>
            <p:ph type="sldNum" sz="quarter" idx="12"/>
          </p:nvPr>
        </p:nvSpPr>
        <p:spPr/>
        <p:txBody>
          <a:bodyPr/>
          <a:lstStyle/>
          <a:p>
            <a:pPr>
              <a:defRPr/>
            </a:pPr>
            <a:r>
              <a:rPr lang="en-US"/>
              <a:t>Confidential	                  </a:t>
            </a:r>
            <a:fld id="{8B8192B1-0A14-49F1-8AFE-BAF617026F7B}" type="slidenum">
              <a:rPr lang="en-US" smtClean="0"/>
              <a:pPr>
                <a:defRPr/>
              </a:pPr>
              <a:t>14</a:t>
            </a:fld>
            <a:endParaRPr lang="en-US"/>
          </a:p>
        </p:txBody>
      </p:sp>
      <p:sp>
        <p:nvSpPr>
          <p:cNvPr id="7" name="Title 1">
            <a:extLst>
              <a:ext uri="{FF2B5EF4-FFF2-40B4-BE49-F238E27FC236}">
                <a16:creationId xmlns:a16="http://schemas.microsoft.com/office/drawing/2014/main" id="{AADED60E-BEA0-41DE-861A-99CF010E0DD6}"/>
              </a:ext>
            </a:extLst>
          </p:cNvPr>
          <p:cNvSpPr txBox="1">
            <a:spLocks/>
          </p:cNvSpPr>
          <p:nvPr/>
        </p:nvSpPr>
        <p:spPr bwMode="auto">
          <a:xfrm>
            <a:off x="876300" y="2971800"/>
            <a:ext cx="7391400" cy="655638"/>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rgbClr val="E46C0A"/>
                </a:solidFill>
                <a:latin typeface="+mj-lt"/>
                <a:ea typeface="+mj-ea"/>
                <a:cs typeface="+mj-cs"/>
              </a:defRPr>
            </a:lvl1pPr>
            <a:lvl2pPr algn="ctr" rtl="0" eaLnBrk="0" fontAlgn="base" hangingPunct="0">
              <a:spcBef>
                <a:spcPct val="0"/>
              </a:spcBef>
              <a:spcAft>
                <a:spcPct val="0"/>
              </a:spcAft>
              <a:defRPr sz="4400">
                <a:solidFill>
                  <a:srgbClr val="E46C0A"/>
                </a:solidFill>
                <a:latin typeface="Arial" charset="0"/>
              </a:defRPr>
            </a:lvl2pPr>
            <a:lvl3pPr algn="ctr" rtl="0" eaLnBrk="0" fontAlgn="base" hangingPunct="0">
              <a:spcBef>
                <a:spcPct val="0"/>
              </a:spcBef>
              <a:spcAft>
                <a:spcPct val="0"/>
              </a:spcAft>
              <a:defRPr sz="4400">
                <a:solidFill>
                  <a:srgbClr val="E46C0A"/>
                </a:solidFill>
                <a:latin typeface="Arial" charset="0"/>
              </a:defRPr>
            </a:lvl3pPr>
            <a:lvl4pPr algn="ctr" rtl="0" eaLnBrk="0" fontAlgn="base" hangingPunct="0">
              <a:spcBef>
                <a:spcPct val="0"/>
              </a:spcBef>
              <a:spcAft>
                <a:spcPct val="0"/>
              </a:spcAft>
              <a:defRPr sz="4400">
                <a:solidFill>
                  <a:srgbClr val="E46C0A"/>
                </a:solidFill>
                <a:latin typeface="Arial" charset="0"/>
              </a:defRPr>
            </a:lvl4pPr>
            <a:lvl5pPr algn="ctr" rtl="0" eaLnBrk="0" fontAlgn="base" hangingPunct="0">
              <a:spcBef>
                <a:spcPct val="0"/>
              </a:spcBef>
              <a:spcAft>
                <a:spcPct val="0"/>
              </a:spcAft>
              <a:defRPr sz="4400">
                <a:solidFill>
                  <a:srgbClr val="E46C0A"/>
                </a:solidFill>
                <a:latin typeface="Arial" charset="0"/>
              </a:defRPr>
            </a:lvl5pPr>
            <a:lvl6pPr marL="457200" algn="ctr" rtl="0" fontAlgn="base">
              <a:spcBef>
                <a:spcPct val="0"/>
              </a:spcBef>
              <a:spcAft>
                <a:spcPct val="0"/>
              </a:spcAft>
              <a:defRPr sz="4400">
                <a:solidFill>
                  <a:srgbClr val="E46C0A"/>
                </a:solidFill>
                <a:latin typeface="Arial" charset="0"/>
              </a:defRPr>
            </a:lvl6pPr>
            <a:lvl7pPr marL="914400" algn="ctr" rtl="0" fontAlgn="base">
              <a:spcBef>
                <a:spcPct val="0"/>
              </a:spcBef>
              <a:spcAft>
                <a:spcPct val="0"/>
              </a:spcAft>
              <a:defRPr sz="4400">
                <a:solidFill>
                  <a:srgbClr val="E46C0A"/>
                </a:solidFill>
                <a:latin typeface="Arial" charset="0"/>
              </a:defRPr>
            </a:lvl7pPr>
            <a:lvl8pPr marL="1371600" algn="ctr" rtl="0" fontAlgn="base">
              <a:spcBef>
                <a:spcPct val="0"/>
              </a:spcBef>
              <a:spcAft>
                <a:spcPct val="0"/>
              </a:spcAft>
              <a:defRPr sz="4400">
                <a:solidFill>
                  <a:srgbClr val="E46C0A"/>
                </a:solidFill>
                <a:latin typeface="Arial" charset="0"/>
              </a:defRPr>
            </a:lvl8pPr>
            <a:lvl9pPr marL="1828800" algn="ctr" rtl="0" fontAlgn="base">
              <a:spcBef>
                <a:spcPct val="0"/>
              </a:spcBef>
              <a:spcAft>
                <a:spcPct val="0"/>
              </a:spcAft>
              <a:defRPr sz="4400">
                <a:solidFill>
                  <a:srgbClr val="E46C0A"/>
                </a:solidFill>
                <a:latin typeface="Arial" charset="0"/>
              </a:defRPr>
            </a:lvl9pPr>
          </a:lstStyle>
          <a:p>
            <a:r>
              <a:rPr lang="en-IN" dirty="0"/>
              <a:t>Galilean Transformation</a:t>
            </a:r>
          </a:p>
        </p:txBody>
      </p:sp>
    </p:spTree>
    <p:extLst>
      <p:ext uri="{BB962C8B-B14F-4D97-AF65-F5344CB8AC3E}">
        <p14:creationId xmlns:p14="http://schemas.microsoft.com/office/powerpoint/2010/main" val="18639867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4285CF-693C-41E0-8FBF-5C064E37F4BC}"/>
              </a:ext>
            </a:extLst>
          </p:cNvPr>
          <p:cNvSpPr>
            <a:spLocks noGrp="1"/>
          </p:cNvSpPr>
          <p:nvPr>
            <p:ph type="title"/>
          </p:nvPr>
        </p:nvSpPr>
        <p:spPr/>
        <p:txBody>
          <a:bodyPr/>
          <a:lstStyle/>
          <a:p>
            <a:r>
              <a:rPr lang="en-IN" dirty="0"/>
              <a:t>Lorentz Transformation</a:t>
            </a:r>
          </a:p>
        </p:txBody>
      </p:sp>
      <p:sp>
        <p:nvSpPr>
          <p:cNvPr id="3" name="Content Placeholder 2">
            <a:extLst>
              <a:ext uri="{FF2B5EF4-FFF2-40B4-BE49-F238E27FC236}">
                <a16:creationId xmlns:a16="http://schemas.microsoft.com/office/drawing/2014/main" id="{E45B3D29-4EF1-43B3-85CD-DA9ED31FCDA2}"/>
              </a:ext>
            </a:extLst>
          </p:cNvPr>
          <p:cNvSpPr>
            <a:spLocks noGrp="1"/>
          </p:cNvSpPr>
          <p:nvPr>
            <p:ph idx="1"/>
          </p:nvPr>
        </p:nvSpPr>
        <p:spPr/>
        <p:txBody>
          <a:bodyPr/>
          <a:lstStyle/>
          <a:p>
            <a:endParaRPr lang="en-IN"/>
          </a:p>
        </p:txBody>
      </p:sp>
      <p:sp>
        <p:nvSpPr>
          <p:cNvPr id="4" name="Date Placeholder 3">
            <a:extLst>
              <a:ext uri="{FF2B5EF4-FFF2-40B4-BE49-F238E27FC236}">
                <a16:creationId xmlns:a16="http://schemas.microsoft.com/office/drawing/2014/main" id="{C4E3C506-B761-4264-8759-70740FB2C732}"/>
              </a:ext>
            </a:extLst>
          </p:cNvPr>
          <p:cNvSpPr>
            <a:spLocks noGrp="1"/>
          </p:cNvSpPr>
          <p:nvPr>
            <p:ph type="dt" sz="half" idx="10"/>
          </p:nvPr>
        </p:nvSpPr>
        <p:spPr/>
        <p:txBody>
          <a:bodyPr/>
          <a:lstStyle/>
          <a:p>
            <a:pPr>
              <a:defRPr/>
            </a:pPr>
            <a:fld id="{63038DA0-8115-4B43-9345-1338772D8811}" type="datetime1">
              <a:rPr lang="en-US" smtClean="0"/>
              <a:t>11/9/2020</a:t>
            </a:fld>
            <a:endParaRPr lang="en-US" dirty="0"/>
          </a:p>
        </p:txBody>
      </p:sp>
      <p:sp>
        <p:nvSpPr>
          <p:cNvPr id="5" name="Footer Placeholder 4">
            <a:extLst>
              <a:ext uri="{FF2B5EF4-FFF2-40B4-BE49-F238E27FC236}">
                <a16:creationId xmlns:a16="http://schemas.microsoft.com/office/drawing/2014/main" id="{54C472AF-F892-48A3-8593-56E63FB15B6C}"/>
              </a:ext>
            </a:extLst>
          </p:cNvPr>
          <p:cNvSpPr>
            <a:spLocks noGrp="1"/>
          </p:cNvSpPr>
          <p:nvPr>
            <p:ph type="ftr" sz="quarter" idx="11"/>
          </p:nvPr>
        </p:nvSpPr>
        <p:spPr/>
        <p:txBody>
          <a:bodyPr/>
          <a:lstStyle/>
          <a:p>
            <a:pPr>
              <a:defRPr/>
            </a:pPr>
            <a:r>
              <a:rPr lang="en-US"/>
              <a:t>Dr. M V V K Srinivas Prasad</a:t>
            </a:r>
            <a:endParaRPr lang="en-US" dirty="0"/>
          </a:p>
        </p:txBody>
      </p:sp>
      <p:sp>
        <p:nvSpPr>
          <p:cNvPr id="6" name="Slide Number Placeholder 5">
            <a:extLst>
              <a:ext uri="{FF2B5EF4-FFF2-40B4-BE49-F238E27FC236}">
                <a16:creationId xmlns:a16="http://schemas.microsoft.com/office/drawing/2014/main" id="{1C33E929-2F0D-4EED-A47A-A8CC1CD54AB3}"/>
              </a:ext>
            </a:extLst>
          </p:cNvPr>
          <p:cNvSpPr>
            <a:spLocks noGrp="1"/>
          </p:cNvSpPr>
          <p:nvPr>
            <p:ph type="sldNum" sz="quarter" idx="12"/>
          </p:nvPr>
        </p:nvSpPr>
        <p:spPr/>
        <p:txBody>
          <a:bodyPr/>
          <a:lstStyle/>
          <a:p>
            <a:pPr>
              <a:defRPr/>
            </a:pPr>
            <a:r>
              <a:rPr lang="en-US"/>
              <a:t>Confidential	                  </a:t>
            </a:r>
            <a:fld id="{8B8192B1-0A14-49F1-8AFE-BAF617026F7B}" type="slidenum">
              <a:rPr lang="en-US" smtClean="0"/>
              <a:pPr>
                <a:defRPr/>
              </a:pPr>
              <a:t>15</a:t>
            </a:fld>
            <a:endParaRPr lang="en-US"/>
          </a:p>
        </p:txBody>
      </p:sp>
      <p:pic>
        <p:nvPicPr>
          <p:cNvPr id="7" name="Picture 2" descr="Galilean Transformation Equation | Mini Physics - Learn Physics">
            <a:extLst>
              <a:ext uri="{FF2B5EF4-FFF2-40B4-BE49-F238E27FC236}">
                <a16:creationId xmlns:a16="http://schemas.microsoft.com/office/drawing/2014/main" id="{B7CB5183-E0AF-4DDB-A1AE-D44CE1AA778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295400"/>
            <a:ext cx="8306304" cy="502920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3">
            <p14:nvContentPartPr>
              <p14:cNvPr id="9" name="Ink 8">
                <a:extLst>
                  <a:ext uri="{FF2B5EF4-FFF2-40B4-BE49-F238E27FC236}">
                    <a16:creationId xmlns:a16="http://schemas.microsoft.com/office/drawing/2014/main" id="{B24F4F40-CBEE-4794-B875-B3B91A6EDD55}"/>
                  </a:ext>
                </a:extLst>
              </p14:cNvPr>
              <p14:cNvContentPartPr/>
              <p14:nvPr/>
            </p14:nvContentPartPr>
            <p14:xfrm>
              <a:off x="693360" y="1269360"/>
              <a:ext cx="8066160" cy="5162040"/>
            </p14:xfrm>
          </p:contentPart>
        </mc:Choice>
        <mc:Fallback xmlns="">
          <p:pic>
            <p:nvPicPr>
              <p:cNvPr id="9" name="Ink 8">
                <a:extLst>
                  <a:ext uri="{FF2B5EF4-FFF2-40B4-BE49-F238E27FC236}">
                    <a16:creationId xmlns:a16="http://schemas.microsoft.com/office/drawing/2014/main" id="{B24F4F40-CBEE-4794-B875-B3B91A6EDD55}"/>
                  </a:ext>
                </a:extLst>
              </p:cNvPr>
              <p:cNvPicPr/>
              <p:nvPr/>
            </p:nvPicPr>
            <p:blipFill>
              <a:blip r:embed="rId4"/>
              <a:stretch>
                <a:fillRect/>
              </a:stretch>
            </p:blipFill>
            <p:spPr>
              <a:xfrm>
                <a:off x="684000" y="1260000"/>
                <a:ext cx="8084880" cy="5180760"/>
              </a:xfrm>
              <a:prstGeom prst="rect">
                <a:avLst/>
              </a:prstGeom>
            </p:spPr>
          </p:pic>
        </mc:Fallback>
      </mc:AlternateContent>
    </p:spTree>
    <p:extLst>
      <p:ext uri="{BB962C8B-B14F-4D97-AF65-F5344CB8AC3E}">
        <p14:creationId xmlns:p14="http://schemas.microsoft.com/office/powerpoint/2010/main" val="3783578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F9126E8-8BCB-498D-8F65-8BEDB8B4A085}"/>
              </a:ext>
            </a:extLst>
          </p:cNvPr>
          <p:cNvSpPr>
            <a:spLocks noGrp="1"/>
          </p:cNvSpPr>
          <p:nvPr>
            <p:ph type="dt" sz="half" idx="10"/>
          </p:nvPr>
        </p:nvSpPr>
        <p:spPr/>
        <p:txBody>
          <a:bodyPr/>
          <a:lstStyle/>
          <a:p>
            <a:pPr>
              <a:defRPr/>
            </a:pPr>
            <a:fld id="{63038DA0-8115-4B43-9345-1338772D8811}" type="datetime1">
              <a:rPr lang="en-US" smtClean="0"/>
              <a:t>11/9/2020</a:t>
            </a:fld>
            <a:endParaRPr lang="en-US" dirty="0"/>
          </a:p>
        </p:txBody>
      </p:sp>
      <p:sp>
        <p:nvSpPr>
          <p:cNvPr id="5" name="Footer Placeholder 4">
            <a:extLst>
              <a:ext uri="{FF2B5EF4-FFF2-40B4-BE49-F238E27FC236}">
                <a16:creationId xmlns:a16="http://schemas.microsoft.com/office/drawing/2014/main" id="{9A801F25-BF01-4884-B9CF-AC24340CD318}"/>
              </a:ext>
            </a:extLst>
          </p:cNvPr>
          <p:cNvSpPr>
            <a:spLocks noGrp="1"/>
          </p:cNvSpPr>
          <p:nvPr>
            <p:ph type="ftr" sz="quarter" idx="11"/>
          </p:nvPr>
        </p:nvSpPr>
        <p:spPr/>
        <p:txBody>
          <a:bodyPr/>
          <a:lstStyle/>
          <a:p>
            <a:pPr>
              <a:defRPr/>
            </a:pPr>
            <a:r>
              <a:rPr lang="en-US"/>
              <a:t>Dr. M V V K Srinivas Prasad</a:t>
            </a:r>
            <a:endParaRPr lang="en-US" dirty="0"/>
          </a:p>
        </p:txBody>
      </p:sp>
      <p:sp>
        <p:nvSpPr>
          <p:cNvPr id="6" name="Slide Number Placeholder 5">
            <a:extLst>
              <a:ext uri="{FF2B5EF4-FFF2-40B4-BE49-F238E27FC236}">
                <a16:creationId xmlns:a16="http://schemas.microsoft.com/office/drawing/2014/main" id="{780C46F5-94D2-4473-BBDF-3E8F250FFD60}"/>
              </a:ext>
            </a:extLst>
          </p:cNvPr>
          <p:cNvSpPr>
            <a:spLocks noGrp="1"/>
          </p:cNvSpPr>
          <p:nvPr>
            <p:ph type="sldNum" sz="quarter" idx="12"/>
          </p:nvPr>
        </p:nvSpPr>
        <p:spPr/>
        <p:txBody>
          <a:bodyPr/>
          <a:lstStyle/>
          <a:p>
            <a:pPr>
              <a:defRPr/>
            </a:pPr>
            <a:r>
              <a:rPr lang="en-US"/>
              <a:t>Confidential	                  </a:t>
            </a:r>
            <a:fld id="{8B8192B1-0A14-49F1-8AFE-BAF617026F7B}" type="slidenum">
              <a:rPr lang="en-US" smtClean="0"/>
              <a:pPr>
                <a:defRPr/>
              </a:pPr>
              <a:t>16</a:t>
            </a:fld>
            <a:endParaRPr lang="en-US"/>
          </a:p>
        </p:txBody>
      </p:sp>
      <p:pic>
        <p:nvPicPr>
          <p:cNvPr id="959490" name="Picture 2" descr="Galilean Transformation Equation | Mini Physics - Learn Physics">
            <a:extLst>
              <a:ext uri="{FF2B5EF4-FFF2-40B4-BE49-F238E27FC236}">
                <a16:creationId xmlns:a16="http://schemas.microsoft.com/office/drawing/2014/main" id="{903B1AE8-7A3B-4253-A469-4C45493F2BC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99497" y="0"/>
            <a:ext cx="4844503" cy="2286000"/>
          </a:xfrm>
          <a:prstGeom prst="rect">
            <a:avLst/>
          </a:prstGeom>
          <a:noFill/>
          <a:extLst>
            <a:ext uri="{909E8E84-426E-40DD-AFC4-6F175D3DCCD1}">
              <a14:hiddenFill xmlns:a14="http://schemas.microsoft.com/office/drawing/2010/main">
                <a:solidFill>
                  <a:srgbClr val="FFFFFF"/>
                </a:solidFill>
              </a14:hiddenFill>
            </a:ext>
          </a:extLst>
        </p:spPr>
      </p:pic>
      <p:sp>
        <p:nvSpPr>
          <p:cNvPr id="7" name="Title 1">
            <a:extLst>
              <a:ext uri="{FF2B5EF4-FFF2-40B4-BE49-F238E27FC236}">
                <a16:creationId xmlns:a16="http://schemas.microsoft.com/office/drawing/2014/main" id="{684DAC04-BE1C-406C-BEE0-8D0211AFE7A5}"/>
              </a:ext>
            </a:extLst>
          </p:cNvPr>
          <p:cNvSpPr>
            <a:spLocks noGrp="1"/>
          </p:cNvSpPr>
          <p:nvPr>
            <p:ph type="title"/>
          </p:nvPr>
        </p:nvSpPr>
        <p:spPr>
          <a:xfrm>
            <a:off x="381000" y="487362"/>
            <a:ext cx="7391400" cy="655638"/>
          </a:xfrm>
        </p:spPr>
        <p:txBody>
          <a:bodyPr/>
          <a:lstStyle/>
          <a:p>
            <a:pPr algn="l"/>
            <a:r>
              <a:rPr lang="en-IN" sz="2800" dirty="0"/>
              <a:t>Lorentz Transformation</a:t>
            </a:r>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0C483266-0BA3-43A6-B402-2D8D4F46BDD1}"/>
                  </a:ext>
                </a:extLst>
              </p14:cNvPr>
              <p14:cNvContentPartPr/>
              <p14:nvPr/>
            </p14:nvContentPartPr>
            <p14:xfrm>
              <a:off x="122040" y="389520"/>
              <a:ext cx="9017640" cy="5442120"/>
            </p14:xfrm>
          </p:contentPart>
        </mc:Choice>
        <mc:Fallback xmlns="">
          <p:pic>
            <p:nvPicPr>
              <p:cNvPr id="2" name="Ink 1">
                <a:extLst>
                  <a:ext uri="{FF2B5EF4-FFF2-40B4-BE49-F238E27FC236}">
                    <a16:creationId xmlns:a16="http://schemas.microsoft.com/office/drawing/2014/main" id="{0C483266-0BA3-43A6-B402-2D8D4F46BDD1}"/>
                  </a:ext>
                </a:extLst>
              </p:cNvPr>
              <p:cNvPicPr/>
              <p:nvPr/>
            </p:nvPicPr>
            <p:blipFill>
              <a:blip r:embed="rId4"/>
              <a:stretch>
                <a:fillRect/>
              </a:stretch>
            </p:blipFill>
            <p:spPr>
              <a:xfrm>
                <a:off x="112680" y="380160"/>
                <a:ext cx="9036360" cy="5460840"/>
              </a:xfrm>
              <a:prstGeom prst="rect">
                <a:avLst/>
              </a:prstGeom>
            </p:spPr>
          </p:pic>
        </mc:Fallback>
      </mc:AlternateContent>
    </p:spTree>
    <p:extLst>
      <p:ext uri="{BB962C8B-B14F-4D97-AF65-F5344CB8AC3E}">
        <p14:creationId xmlns:p14="http://schemas.microsoft.com/office/powerpoint/2010/main" val="25605057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F9126E8-8BCB-498D-8F65-8BEDB8B4A085}"/>
              </a:ext>
            </a:extLst>
          </p:cNvPr>
          <p:cNvSpPr>
            <a:spLocks noGrp="1"/>
          </p:cNvSpPr>
          <p:nvPr>
            <p:ph type="dt" sz="half" idx="10"/>
          </p:nvPr>
        </p:nvSpPr>
        <p:spPr/>
        <p:txBody>
          <a:bodyPr/>
          <a:lstStyle/>
          <a:p>
            <a:pPr>
              <a:defRPr/>
            </a:pPr>
            <a:fld id="{63038DA0-8115-4B43-9345-1338772D8811}" type="datetime1">
              <a:rPr lang="en-US" smtClean="0"/>
              <a:t>11/9/2020</a:t>
            </a:fld>
            <a:endParaRPr lang="en-US" dirty="0"/>
          </a:p>
        </p:txBody>
      </p:sp>
      <p:sp>
        <p:nvSpPr>
          <p:cNvPr id="5" name="Footer Placeholder 4">
            <a:extLst>
              <a:ext uri="{FF2B5EF4-FFF2-40B4-BE49-F238E27FC236}">
                <a16:creationId xmlns:a16="http://schemas.microsoft.com/office/drawing/2014/main" id="{9A801F25-BF01-4884-B9CF-AC24340CD318}"/>
              </a:ext>
            </a:extLst>
          </p:cNvPr>
          <p:cNvSpPr>
            <a:spLocks noGrp="1"/>
          </p:cNvSpPr>
          <p:nvPr>
            <p:ph type="ftr" sz="quarter" idx="11"/>
          </p:nvPr>
        </p:nvSpPr>
        <p:spPr/>
        <p:txBody>
          <a:bodyPr/>
          <a:lstStyle/>
          <a:p>
            <a:pPr>
              <a:defRPr/>
            </a:pPr>
            <a:r>
              <a:rPr lang="en-US"/>
              <a:t>Dr. M V V K Srinivas Prasad</a:t>
            </a:r>
            <a:endParaRPr lang="en-US" dirty="0"/>
          </a:p>
        </p:txBody>
      </p:sp>
      <p:sp>
        <p:nvSpPr>
          <p:cNvPr id="6" name="Slide Number Placeholder 5">
            <a:extLst>
              <a:ext uri="{FF2B5EF4-FFF2-40B4-BE49-F238E27FC236}">
                <a16:creationId xmlns:a16="http://schemas.microsoft.com/office/drawing/2014/main" id="{780C46F5-94D2-4473-BBDF-3E8F250FFD60}"/>
              </a:ext>
            </a:extLst>
          </p:cNvPr>
          <p:cNvSpPr>
            <a:spLocks noGrp="1"/>
          </p:cNvSpPr>
          <p:nvPr>
            <p:ph type="sldNum" sz="quarter" idx="12"/>
          </p:nvPr>
        </p:nvSpPr>
        <p:spPr/>
        <p:txBody>
          <a:bodyPr/>
          <a:lstStyle/>
          <a:p>
            <a:pPr>
              <a:defRPr/>
            </a:pPr>
            <a:r>
              <a:rPr lang="en-US"/>
              <a:t>Confidential	                  </a:t>
            </a:r>
            <a:fld id="{8B8192B1-0A14-49F1-8AFE-BAF617026F7B}" type="slidenum">
              <a:rPr lang="en-US" smtClean="0"/>
              <a:pPr>
                <a:defRPr/>
              </a:pPr>
              <a:t>17</a:t>
            </a:fld>
            <a:endParaRPr lang="en-US"/>
          </a:p>
        </p:txBody>
      </p:sp>
      <p:pic>
        <p:nvPicPr>
          <p:cNvPr id="959490" name="Picture 2" descr="Galilean Transformation Equation | Mini Physics - Learn Physics">
            <a:extLst>
              <a:ext uri="{FF2B5EF4-FFF2-40B4-BE49-F238E27FC236}">
                <a16:creationId xmlns:a16="http://schemas.microsoft.com/office/drawing/2014/main" id="{903B1AE8-7A3B-4253-A469-4C45493F2BC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99497" y="0"/>
            <a:ext cx="4844503" cy="2286000"/>
          </a:xfrm>
          <a:prstGeom prst="rect">
            <a:avLst/>
          </a:prstGeom>
          <a:noFill/>
          <a:extLst>
            <a:ext uri="{909E8E84-426E-40DD-AFC4-6F175D3DCCD1}">
              <a14:hiddenFill xmlns:a14="http://schemas.microsoft.com/office/drawing/2010/main">
                <a:solidFill>
                  <a:srgbClr val="FFFFFF"/>
                </a:solidFill>
              </a14:hiddenFill>
            </a:ext>
          </a:extLst>
        </p:spPr>
      </p:pic>
      <p:sp>
        <p:nvSpPr>
          <p:cNvPr id="7" name="Title 1">
            <a:extLst>
              <a:ext uri="{FF2B5EF4-FFF2-40B4-BE49-F238E27FC236}">
                <a16:creationId xmlns:a16="http://schemas.microsoft.com/office/drawing/2014/main" id="{684DAC04-BE1C-406C-BEE0-8D0211AFE7A5}"/>
              </a:ext>
            </a:extLst>
          </p:cNvPr>
          <p:cNvSpPr>
            <a:spLocks noGrp="1"/>
          </p:cNvSpPr>
          <p:nvPr>
            <p:ph type="title"/>
          </p:nvPr>
        </p:nvSpPr>
        <p:spPr>
          <a:xfrm>
            <a:off x="381000" y="487362"/>
            <a:ext cx="7391400" cy="655638"/>
          </a:xfrm>
        </p:spPr>
        <p:txBody>
          <a:bodyPr/>
          <a:lstStyle/>
          <a:p>
            <a:pPr algn="l"/>
            <a:r>
              <a:rPr lang="en-IN" sz="2800" dirty="0"/>
              <a:t>Lorentz Transformation</a:t>
            </a:r>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46FF6C2A-E350-48E9-A73D-31E9B28CA2F0}"/>
                  </a:ext>
                </a:extLst>
              </p14:cNvPr>
              <p14:cNvContentPartPr/>
              <p14:nvPr/>
            </p14:nvContentPartPr>
            <p14:xfrm>
              <a:off x="267120" y="1094760"/>
              <a:ext cx="8232480" cy="4884480"/>
            </p14:xfrm>
          </p:contentPart>
        </mc:Choice>
        <mc:Fallback xmlns="">
          <p:pic>
            <p:nvPicPr>
              <p:cNvPr id="2" name="Ink 1">
                <a:extLst>
                  <a:ext uri="{FF2B5EF4-FFF2-40B4-BE49-F238E27FC236}">
                    <a16:creationId xmlns:a16="http://schemas.microsoft.com/office/drawing/2014/main" id="{46FF6C2A-E350-48E9-A73D-31E9B28CA2F0}"/>
                  </a:ext>
                </a:extLst>
              </p:cNvPr>
              <p:cNvPicPr/>
              <p:nvPr/>
            </p:nvPicPr>
            <p:blipFill>
              <a:blip r:embed="rId4"/>
              <a:stretch>
                <a:fillRect/>
              </a:stretch>
            </p:blipFill>
            <p:spPr>
              <a:xfrm>
                <a:off x="257760" y="1085400"/>
                <a:ext cx="8251200" cy="4903200"/>
              </a:xfrm>
              <a:prstGeom prst="rect">
                <a:avLst/>
              </a:prstGeom>
            </p:spPr>
          </p:pic>
        </mc:Fallback>
      </mc:AlternateContent>
    </p:spTree>
    <p:extLst>
      <p:ext uri="{BB962C8B-B14F-4D97-AF65-F5344CB8AC3E}">
        <p14:creationId xmlns:p14="http://schemas.microsoft.com/office/powerpoint/2010/main" val="11366562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F9126E8-8BCB-498D-8F65-8BEDB8B4A085}"/>
              </a:ext>
            </a:extLst>
          </p:cNvPr>
          <p:cNvSpPr>
            <a:spLocks noGrp="1"/>
          </p:cNvSpPr>
          <p:nvPr>
            <p:ph type="dt" sz="half" idx="10"/>
          </p:nvPr>
        </p:nvSpPr>
        <p:spPr/>
        <p:txBody>
          <a:bodyPr/>
          <a:lstStyle/>
          <a:p>
            <a:pPr>
              <a:defRPr/>
            </a:pPr>
            <a:fld id="{63038DA0-8115-4B43-9345-1338772D8811}" type="datetime1">
              <a:rPr lang="en-US" smtClean="0"/>
              <a:t>11/9/2020</a:t>
            </a:fld>
            <a:endParaRPr lang="en-US" dirty="0"/>
          </a:p>
        </p:txBody>
      </p:sp>
      <p:sp>
        <p:nvSpPr>
          <p:cNvPr id="5" name="Footer Placeholder 4">
            <a:extLst>
              <a:ext uri="{FF2B5EF4-FFF2-40B4-BE49-F238E27FC236}">
                <a16:creationId xmlns:a16="http://schemas.microsoft.com/office/drawing/2014/main" id="{9A801F25-BF01-4884-B9CF-AC24340CD318}"/>
              </a:ext>
            </a:extLst>
          </p:cNvPr>
          <p:cNvSpPr>
            <a:spLocks noGrp="1"/>
          </p:cNvSpPr>
          <p:nvPr>
            <p:ph type="ftr" sz="quarter" idx="11"/>
          </p:nvPr>
        </p:nvSpPr>
        <p:spPr/>
        <p:txBody>
          <a:bodyPr/>
          <a:lstStyle/>
          <a:p>
            <a:pPr>
              <a:defRPr/>
            </a:pPr>
            <a:r>
              <a:rPr lang="en-US"/>
              <a:t>Dr. M V V K Srinivas Prasad</a:t>
            </a:r>
            <a:endParaRPr lang="en-US" dirty="0"/>
          </a:p>
        </p:txBody>
      </p:sp>
      <p:sp>
        <p:nvSpPr>
          <p:cNvPr id="6" name="Slide Number Placeholder 5">
            <a:extLst>
              <a:ext uri="{FF2B5EF4-FFF2-40B4-BE49-F238E27FC236}">
                <a16:creationId xmlns:a16="http://schemas.microsoft.com/office/drawing/2014/main" id="{780C46F5-94D2-4473-BBDF-3E8F250FFD60}"/>
              </a:ext>
            </a:extLst>
          </p:cNvPr>
          <p:cNvSpPr>
            <a:spLocks noGrp="1"/>
          </p:cNvSpPr>
          <p:nvPr>
            <p:ph type="sldNum" sz="quarter" idx="12"/>
          </p:nvPr>
        </p:nvSpPr>
        <p:spPr/>
        <p:txBody>
          <a:bodyPr/>
          <a:lstStyle/>
          <a:p>
            <a:pPr>
              <a:defRPr/>
            </a:pPr>
            <a:r>
              <a:rPr lang="en-US"/>
              <a:t>Confidential	                  </a:t>
            </a:r>
            <a:fld id="{8B8192B1-0A14-49F1-8AFE-BAF617026F7B}" type="slidenum">
              <a:rPr lang="en-US" smtClean="0"/>
              <a:pPr>
                <a:defRPr/>
              </a:pPr>
              <a:t>18</a:t>
            </a:fld>
            <a:endParaRPr lang="en-US"/>
          </a:p>
        </p:txBody>
      </p:sp>
      <p:pic>
        <p:nvPicPr>
          <p:cNvPr id="959490" name="Picture 2" descr="Galilean Transformation Equation | Mini Physics - Learn Physics">
            <a:extLst>
              <a:ext uri="{FF2B5EF4-FFF2-40B4-BE49-F238E27FC236}">
                <a16:creationId xmlns:a16="http://schemas.microsoft.com/office/drawing/2014/main" id="{903B1AE8-7A3B-4253-A469-4C45493F2BC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99497" y="0"/>
            <a:ext cx="4844503" cy="2286000"/>
          </a:xfrm>
          <a:prstGeom prst="rect">
            <a:avLst/>
          </a:prstGeom>
          <a:noFill/>
          <a:extLst>
            <a:ext uri="{909E8E84-426E-40DD-AFC4-6F175D3DCCD1}">
              <a14:hiddenFill xmlns:a14="http://schemas.microsoft.com/office/drawing/2010/main">
                <a:solidFill>
                  <a:srgbClr val="FFFFFF"/>
                </a:solidFill>
              </a14:hiddenFill>
            </a:ext>
          </a:extLst>
        </p:spPr>
      </p:pic>
      <p:sp>
        <p:nvSpPr>
          <p:cNvPr id="7" name="Title 1">
            <a:extLst>
              <a:ext uri="{FF2B5EF4-FFF2-40B4-BE49-F238E27FC236}">
                <a16:creationId xmlns:a16="http://schemas.microsoft.com/office/drawing/2014/main" id="{684DAC04-BE1C-406C-BEE0-8D0211AFE7A5}"/>
              </a:ext>
            </a:extLst>
          </p:cNvPr>
          <p:cNvSpPr>
            <a:spLocks noGrp="1"/>
          </p:cNvSpPr>
          <p:nvPr>
            <p:ph type="title"/>
          </p:nvPr>
        </p:nvSpPr>
        <p:spPr>
          <a:xfrm>
            <a:off x="381000" y="487362"/>
            <a:ext cx="7391400" cy="655638"/>
          </a:xfrm>
        </p:spPr>
        <p:txBody>
          <a:bodyPr/>
          <a:lstStyle/>
          <a:p>
            <a:pPr algn="l"/>
            <a:r>
              <a:rPr lang="en-IN" sz="2800" dirty="0"/>
              <a:t>Lorentz Transformation</a:t>
            </a:r>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72C32554-874C-4C1C-8088-05FDA0C92F60}"/>
                  </a:ext>
                </a:extLst>
              </p14:cNvPr>
              <p14:cNvContentPartPr/>
              <p14:nvPr/>
            </p14:nvContentPartPr>
            <p14:xfrm>
              <a:off x="304560" y="902160"/>
              <a:ext cx="8083080" cy="4474800"/>
            </p14:xfrm>
          </p:contentPart>
        </mc:Choice>
        <mc:Fallback xmlns="">
          <p:pic>
            <p:nvPicPr>
              <p:cNvPr id="2" name="Ink 1">
                <a:extLst>
                  <a:ext uri="{FF2B5EF4-FFF2-40B4-BE49-F238E27FC236}">
                    <a16:creationId xmlns:a16="http://schemas.microsoft.com/office/drawing/2014/main" id="{72C32554-874C-4C1C-8088-05FDA0C92F60}"/>
                  </a:ext>
                </a:extLst>
              </p:cNvPr>
              <p:cNvPicPr/>
              <p:nvPr/>
            </p:nvPicPr>
            <p:blipFill>
              <a:blip r:embed="rId4"/>
              <a:stretch>
                <a:fillRect/>
              </a:stretch>
            </p:blipFill>
            <p:spPr>
              <a:xfrm>
                <a:off x="295200" y="892800"/>
                <a:ext cx="8101800" cy="4493520"/>
              </a:xfrm>
              <a:prstGeom prst="rect">
                <a:avLst/>
              </a:prstGeom>
            </p:spPr>
          </p:pic>
        </mc:Fallback>
      </mc:AlternateContent>
    </p:spTree>
    <p:extLst>
      <p:ext uri="{BB962C8B-B14F-4D97-AF65-F5344CB8AC3E}">
        <p14:creationId xmlns:p14="http://schemas.microsoft.com/office/powerpoint/2010/main" val="31552191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F9126E8-8BCB-498D-8F65-8BEDB8B4A085}"/>
              </a:ext>
            </a:extLst>
          </p:cNvPr>
          <p:cNvSpPr>
            <a:spLocks noGrp="1"/>
          </p:cNvSpPr>
          <p:nvPr>
            <p:ph type="dt" sz="half" idx="10"/>
          </p:nvPr>
        </p:nvSpPr>
        <p:spPr/>
        <p:txBody>
          <a:bodyPr/>
          <a:lstStyle/>
          <a:p>
            <a:pPr>
              <a:defRPr/>
            </a:pPr>
            <a:fld id="{63038DA0-8115-4B43-9345-1338772D8811}" type="datetime1">
              <a:rPr lang="en-US" smtClean="0"/>
              <a:t>11/9/2020</a:t>
            </a:fld>
            <a:endParaRPr lang="en-US" dirty="0"/>
          </a:p>
        </p:txBody>
      </p:sp>
      <p:sp>
        <p:nvSpPr>
          <p:cNvPr id="5" name="Footer Placeholder 4">
            <a:extLst>
              <a:ext uri="{FF2B5EF4-FFF2-40B4-BE49-F238E27FC236}">
                <a16:creationId xmlns:a16="http://schemas.microsoft.com/office/drawing/2014/main" id="{9A801F25-BF01-4884-B9CF-AC24340CD318}"/>
              </a:ext>
            </a:extLst>
          </p:cNvPr>
          <p:cNvSpPr>
            <a:spLocks noGrp="1"/>
          </p:cNvSpPr>
          <p:nvPr>
            <p:ph type="ftr" sz="quarter" idx="11"/>
          </p:nvPr>
        </p:nvSpPr>
        <p:spPr/>
        <p:txBody>
          <a:bodyPr/>
          <a:lstStyle/>
          <a:p>
            <a:pPr>
              <a:defRPr/>
            </a:pPr>
            <a:r>
              <a:rPr lang="en-US"/>
              <a:t>Dr. M V V K Srinivas Prasad</a:t>
            </a:r>
            <a:endParaRPr lang="en-US" dirty="0"/>
          </a:p>
        </p:txBody>
      </p:sp>
      <p:sp>
        <p:nvSpPr>
          <p:cNvPr id="6" name="Slide Number Placeholder 5">
            <a:extLst>
              <a:ext uri="{FF2B5EF4-FFF2-40B4-BE49-F238E27FC236}">
                <a16:creationId xmlns:a16="http://schemas.microsoft.com/office/drawing/2014/main" id="{780C46F5-94D2-4473-BBDF-3E8F250FFD60}"/>
              </a:ext>
            </a:extLst>
          </p:cNvPr>
          <p:cNvSpPr>
            <a:spLocks noGrp="1"/>
          </p:cNvSpPr>
          <p:nvPr>
            <p:ph type="sldNum" sz="quarter" idx="12"/>
          </p:nvPr>
        </p:nvSpPr>
        <p:spPr/>
        <p:txBody>
          <a:bodyPr/>
          <a:lstStyle/>
          <a:p>
            <a:pPr>
              <a:defRPr/>
            </a:pPr>
            <a:r>
              <a:rPr lang="en-US"/>
              <a:t>Confidential	                  </a:t>
            </a:r>
            <a:fld id="{8B8192B1-0A14-49F1-8AFE-BAF617026F7B}" type="slidenum">
              <a:rPr lang="en-US" smtClean="0"/>
              <a:pPr>
                <a:defRPr/>
              </a:pPr>
              <a:t>19</a:t>
            </a:fld>
            <a:endParaRPr lang="en-US"/>
          </a:p>
        </p:txBody>
      </p:sp>
      <p:pic>
        <p:nvPicPr>
          <p:cNvPr id="959490" name="Picture 2" descr="Galilean Transformation Equation | Mini Physics - Learn Physics">
            <a:extLst>
              <a:ext uri="{FF2B5EF4-FFF2-40B4-BE49-F238E27FC236}">
                <a16:creationId xmlns:a16="http://schemas.microsoft.com/office/drawing/2014/main" id="{903B1AE8-7A3B-4253-A469-4C45493F2BC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99497" y="0"/>
            <a:ext cx="4844503" cy="2286000"/>
          </a:xfrm>
          <a:prstGeom prst="rect">
            <a:avLst/>
          </a:prstGeom>
          <a:noFill/>
          <a:extLst>
            <a:ext uri="{909E8E84-426E-40DD-AFC4-6F175D3DCCD1}">
              <a14:hiddenFill xmlns:a14="http://schemas.microsoft.com/office/drawing/2010/main">
                <a:solidFill>
                  <a:srgbClr val="FFFFFF"/>
                </a:solidFill>
              </a14:hiddenFill>
            </a:ext>
          </a:extLst>
        </p:spPr>
      </p:pic>
      <p:sp>
        <p:nvSpPr>
          <p:cNvPr id="7" name="Title 1">
            <a:extLst>
              <a:ext uri="{FF2B5EF4-FFF2-40B4-BE49-F238E27FC236}">
                <a16:creationId xmlns:a16="http://schemas.microsoft.com/office/drawing/2014/main" id="{684DAC04-BE1C-406C-BEE0-8D0211AFE7A5}"/>
              </a:ext>
            </a:extLst>
          </p:cNvPr>
          <p:cNvSpPr>
            <a:spLocks noGrp="1"/>
          </p:cNvSpPr>
          <p:nvPr>
            <p:ph type="title"/>
          </p:nvPr>
        </p:nvSpPr>
        <p:spPr>
          <a:xfrm>
            <a:off x="381000" y="487362"/>
            <a:ext cx="7391400" cy="655638"/>
          </a:xfrm>
        </p:spPr>
        <p:txBody>
          <a:bodyPr/>
          <a:lstStyle/>
          <a:p>
            <a:pPr algn="l"/>
            <a:r>
              <a:rPr lang="en-IN" sz="2800" dirty="0"/>
              <a:t>Lorentz Transformation</a:t>
            </a:r>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F7980360-9FD9-4AD5-A936-0D5E3EB25C29}"/>
                  </a:ext>
                </a:extLst>
              </p14:cNvPr>
              <p14:cNvContentPartPr/>
              <p14:nvPr/>
            </p14:nvContentPartPr>
            <p14:xfrm>
              <a:off x="166680" y="1084680"/>
              <a:ext cx="8329320" cy="4912920"/>
            </p14:xfrm>
          </p:contentPart>
        </mc:Choice>
        <mc:Fallback xmlns="">
          <p:pic>
            <p:nvPicPr>
              <p:cNvPr id="2" name="Ink 1">
                <a:extLst>
                  <a:ext uri="{FF2B5EF4-FFF2-40B4-BE49-F238E27FC236}">
                    <a16:creationId xmlns:a16="http://schemas.microsoft.com/office/drawing/2014/main" id="{F7980360-9FD9-4AD5-A936-0D5E3EB25C29}"/>
                  </a:ext>
                </a:extLst>
              </p:cNvPr>
              <p:cNvPicPr/>
              <p:nvPr/>
            </p:nvPicPr>
            <p:blipFill>
              <a:blip r:embed="rId4"/>
              <a:stretch>
                <a:fillRect/>
              </a:stretch>
            </p:blipFill>
            <p:spPr>
              <a:xfrm>
                <a:off x="157320" y="1075320"/>
                <a:ext cx="8348040" cy="4931640"/>
              </a:xfrm>
              <a:prstGeom prst="rect">
                <a:avLst/>
              </a:prstGeom>
            </p:spPr>
          </p:pic>
        </mc:Fallback>
      </mc:AlternateContent>
    </p:spTree>
    <p:extLst>
      <p:ext uri="{BB962C8B-B14F-4D97-AF65-F5344CB8AC3E}">
        <p14:creationId xmlns:p14="http://schemas.microsoft.com/office/powerpoint/2010/main" val="38311234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86DECEF-EFDC-44EF-A439-D58122D8376A}"/>
              </a:ext>
            </a:extLst>
          </p:cNvPr>
          <p:cNvSpPr>
            <a:spLocks noGrp="1"/>
          </p:cNvSpPr>
          <p:nvPr>
            <p:ph type="dt" sz="half" idx="10"/>
          </p:nvPr>
        </p:nvSpPr>
        <p:spPr/>
        <p:txBody>
          <a:bodyPr/>
          <a:lstStyle/>
          <a:p>
            <a:pPr>
              <a:defRPr/>
            </a:pPr>
            <a:fld id="{7E74A733-62D3-4DC9-9C33-0A3257AFC12F}" type="datetime1">
              <a:rPr lang="en-US" smtClean="0"/>
              <a:t>11/9/2020</a:t>
            </a:fld>
            <a:endParaRPr lang="en-US" dirty="0"/>
          </a:p>
        </p:txBody>
      </p:sp>
      <p:sp>
        <p:nvSpPr>
          <p:cNvPr id="3" name="Footer Placeholder 2">
            <a:extLst>
              <a:ext uri="{FF2B5EF4-FFF2-40B4-BE49-F238E27FC236}">
                <a16:creationId xmlns:a16="http://schemas.microsoft.com/office/drawing/2014/main" id="{7E0C7AB1-0327-458E-86A1-45FB70BF35C0}"/>
              </a:ext>
            </a:extLst>
          </p:cNvPr>
          <p:cNvSpPr>
            <a:spLocks noGrp="1"/>
          </p:cNvSpPr>
          <p:nvPr>
            <p:ph type="ftr" sz="quarter" idx="11"/>
          </p:nvPr>
        </p:nvSpPr>
        <p:spPr/>
        <p:txBody>
          <a:bodyPr/>
          <a:lstStyle/>
          <a:p>
            <a:pPr>
              <a:defRPr/>
            </a:pPr>
            <a:r>
              <a:rPr lang="en-US"/>
              <a:t>Dr. M V V K Srinivas Prasad</a:t>
            </a:r>
          </a:p>
        </p:txBody>
      </p:sp>
      <p:sp>
        <p:nvSpPr>
          <p:cNvPr id="4" name="Slide Number Placeholder 3">
            <a:extLst>
              <a:ext uri="{FF2B5EF4-FFF2-40B4-BE49-F238E27FC236}">
                <a16:creationId xmlns:a16="http://schemas.microsoft.com/office/drawing/2014/main" id="{F0997442-1E6B-4763-94B8-54592F4CB8EA}"/>
              </a:ext>
            </a:extLst>
          </p:cNvPr>
          <p:cNvSpPr>
            <a:spLocks noGrp="1"/>
          </p:cNvSpPr>
          <p:nvPr>
            <p:ph type="sldNum" sz="quarter" idx="12"/>
          </p:nvPr>
        </p:nvSpPr>
        <p:spPr/>
        <p:txBody>
          <a:bodyPr/>
          <a:lstStyle/>
          <a:p>
            <a:pPr>
              <a:defRPr/>
            </a:pPr>
            <a:r>
              <a:rPr lang="en-US"/>
              <a:t>Confidential                   </a:t>
            </a:r>
            <a:fld id="{9A69BDDF-A5FB-4D01-B317-59FE3A923376}" type="slidenum">
              <a:rPr lang="en-US" smtClean="0"/>
              <a:pPr>
                <a:defRPr/>
              </a:pPr>
              <a:t>2</a:t>
            </a:fld>
            <a:endParaRPr lang="en-US"/>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C265314A-7F0A-467F-BFA0-3FC19C81637F}"/>
                  </a:ext>
                </a:extLst>
              </p14:cNvPr>
              <p14:cNvContentPartPr/>
              <p14:nvPr/>
            </p14:nvContentPartPr>
            <p14:xfrm>
              <a:off x="641520" y="915120"/>
              <a:ext cx="7526160" cy="3966480"/>
            </p14:xfrm>
          </p:contentPart>
        </mc:Choice>
        <mc:Fallback xmlns="">
          <p:pic>
            <p:nvPicPr>
              <p:cNvPr id="5" name="Ink 4">
                <a:extLst>
                  <a:ext uri="{FF2B5EF4-FFF2-40B4-BE49-F238E27FC236}">
                    <a16:creationId xmlns:a16="http://schemas.microsoft.com/office/drawing/2014/main" id="{C265314A-7F0A-467F-BFA0-3FC19C81637F}"/>
                  </a:ext>
                </a:extLst>
              </p:cNvPr>
              <p:cNvPicPr/>
              <p:nvPr/>
            </p:nvPicPr>
            <p:blipFill>
              <a:blip r:embed="rId3"/>
              <a:stretch>
                <a:fillRect/>
              </a:stretch>
            </p:blipFill>
            <p:spPr>
              <a:xfrm>
                <a:off x="632160" y="905760"/>
                <a:ext cx="7544880" cy="3985200"/>
              </a:xfrm>
              <a:prstGeom prst="rect">
                <a:avLst/>
              </a:prstGeom>
            </p:spPr>
          </p:pic>
        </mc:Fallback>
      </mc:AlternateContent>
    </p:spTree>
    <p:extLst>
      <p:ext uri="{BB962C8B-B14F-4D97-AF65-F5344CB8AC3E}">
        <p14:creationId xmlns:p14="http://schemas.microsoft.com/office/powerpoint/2010/main" val="16901608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F9126E8-8BCB-498D-8F65-8BEDB8B4A085}"/>
              </a:ext>
            </a:extLst>
          </p:cNvPr>
          <p:cNvSpPr>
            <a:spLocks noGrp="1"/>
          </p:cNvSpPr>
          <p:nvPr>
            <p:ph type="dt" sz="half" idx="10"/>
          </p:nvPr>
        </p:nvSpPr>
        <p:spPr/>
        <p:txBody>
          <a:bodyPr/>
          <a:lstStyle/>
          <a:p>
            <a:pPr>
              <a:defRPr/>
            </a:pPr>
            <a:fld id="{63038DA0-8115-4B43-9345-1338772D8811}" type="datetime1">
              <a:rPr lang="en-US" smtClean="0"/>
              <a:t>11/9/2020</a:t>
            </a:fld>
            <a:endParaRPr lang="en-US" dirty="0"/>
          </a:p>
        </p:txBody>
      </p:sp>
      <p:sp>
        <p:nvSpPr>
          <p:cNvPr id="5" name="Footer Placeholder 4">
            <a:extLst>
              <a:ext uri="{FF2B5EF4-FFF2-40B4-BE49-F238E27FC236}">
                <a16:creationId xmlns:a16="http://schemas.microsoft.com/office/drawing/2014/main" id="{9A801F25-BF01-4884-B9CF-AC24340CD318}"/>
              </a:ext>
            </a:extLst>
          </p:cNvPr>
          <p:cNvSpPr>
            <a:spLocks noGrp="1"/>
          </p:cNvSpPr>
          <p:nvPr>
            <p:ph type="ftr" sz="quarter" idx="11"/>
          </p:nvPr>
        </p:nvSpPr>
        <p:spPr/>
        <p:txBody>
          <a:bodyPr/>
          <a:lstStyle/>
          <a:p>
            <a:pPr>
              <a:defRPr/>
            </a:pPr>
            <a:r>
              <a:rPr lang="en-US"/>
              <a:t>Dr. M V V K Srinivas Prasad</a:t>
            </a:r>
            <a:endParaRPr lang="en-US" dirty="0"/>
          </a:p>
        </p:txBody>
      </p:sp>
      <p:sp>
        <p:nvSpPr>
          <p:cNvPr id="6" name="Slide Number Placeholder 5">
            <a:extLst>
              <a:ext uri="{FF2B5EF4-FFF2-40B4-BE49-F238E27FC236}">
                <a16:creationId xmlns:a16="http://schemas.microsoft.com/office/drawing/2014/main" id="{780C46F5-94D2-4473-BBDF-3E8F250FFD60}"/>
              </a:ext>
            </a:extLst>
          </p:cNvPr>
          <p:cNvSpPr>
            <a:spLocks noGrp="1"/>
          </p:cNvSpPr>
          <p:nvPr>
            <p:ph type="sldNum" sz="quarter" idx="12"/>
          </p:nvPr>
        </p:nvSpPr>
        <p:spPr/>
        <p:txBody>
          <a:bodyPr/>
          <a:lstStyle/>
          <a:p>
            <a:pPr>
              <a:defRPr/>
            </a:pPr>
            <a:r>
              <a:rPr lang="en-US"/>
              <a:t>Confidential	                  </a:t>
            </a:r>
            <a:fld id="{8B8192B1-0A14-49F1-8AFE-BAF617026F7B}" type="slidenum">
              <a:rPr lang="en-US" smtClean="0"/>
              <a:pPr>
                <a:defRPr/>
              </a:pPr>
              <a:t>20</a:t>
            </a:fld>
            <a:endParaRPr lang="en-US"/>
          </a:p>
        </p:txBody>
      </p:sp>
      <p:pic>
        <p:nvPicPr>
          <p:cNvPr id="959490" name="Picture 2" descr="Galilean Transformation Equation | Mini Physics - Learn Physics">
            <a:extLst>
              <a:ext uri="{FF2B5EF4-FFF2-40B4-BE49-F238E27FC236}">
                <a16:creationId xmlns:a16="http://schemas.microsoft.com/office/drawing/2014/main" id="{903B1AE8-7A3B-4253-A469-4C45493F2BC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99497" y="0"/>
            <a:ext cx="4844503" cy="2286000"/>
          </a:xfrm>
          <a:prstGeom prst="rect">
            <a:avLst/>
          </a:prstGeom>
          <a:noFill/>
          <a:extLst>
            <a:ext uri="{909E8E84-426E-40DD-AFC4-6F175D3DCCD1}">
              <a14:hiddenFill xmlns:a14="http://schemas.microsoft.com/office/drawing/2010/main">
                <a:solidFill>
                  <a:srgbClr val="FFFFFF"/>
                </a:solidFill>
              </a14:hiddenFill>
            </a:ext>
          </a:extLst>
        </p:spPr>
      </p:pic>
      <p:sp>
        <p:nvSpPr>
          <p:cNvPr id="7" name="Title 1">
            <a:extLst>
              <a:ext uri="{FF2B5EF4-FFF2-40B4-BE49-F238E27FC236}">
                <a16:creationId xmlns:a16="http://schemas.microsoft.com/office/drawing/2014/main" id="{684DAC04-BE1C-406C-BEE0-8D0211AFE7A5}"/>
              </a:ext>
            </a:extLst>
          </p:cNvPr>
          <p:cNvSpPr>
            <a:spLocks noGrp="1"/>
          </p:cNvSpPr>
          <p:nvPr>
            <p:ph type="title"/>
          </p:nvPr>
        </p:nvSpPr>
        <p:spPr>
          <a:xfrm>
            <a:off x="381000" y="487362"/>
            <a:ext cx="7391400" cy="655638"/>
          </a:xfrm>
        </p:spPr>
        <p:txBody>
          <a:bodyPr/>
          <a:lstStyle/>
          <a:p>
            <a:pPr algn="l"/>
            <a:r>
              <a:rPr lang="en-IN" sz="2800" dirty="0"/>
              <a:t>Lorentz Transformation</a:t>
            </a:r>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BD0AE9F0-E9AD-42C3-AE0C-65BB339A95CE}"/>
                  </a:ext>
                </a:extLst>
              </p14:cNvPr>
              <p14:cNvContentPartPr/>
              <p14:nvPr/>
            </p14:nvContentPartPr>
            <p14:xfrm>
              <a:off x="198360" y="1192320"/>
              <a:ext cx="7817760" cy="4720320"/>
            </p14:xfrm>
          </p:contentPart>
        </mc:Choice>
        <mc:Fallback xmlns="">
          <p:pic>
            <p:nvPicPr>
              <p:cNvPr id="2" name="Ink 1">
                <a:extLst>
                  <a:ext uri="{FF2B5EF4-FFF2-40B4-BE49-F238E27FC236}">
                    <a16:creationId xmlns:a16="http://schemas.microsoft.com/office/drawing/2014/main" id="{BD0AE9F0-E9AD-42C3-AE0C-65BB339A95CE}"/>
                  </a:ext>
                </a:extLst>
              </p:cNvPr>
              <p:cNvPicPr/>
              <p:nvPr/>
            </p:nvPicPr>
            <p:blipFill>
              <a:blip r:embed="rId4"/>
              <a:stretch>
                <a:fillRect/>
              </a:stretch>
            </p:blipFill>
            <p:spPr>
              <a:xfrm>
                <a:off x="189000" y="1182960"/>
                <a:ext cx="7836480" cy="4739040"/>
              </a:xfrm>
              <a:prstGeom prst="rect">
                <a:avLst/>
              </a:prstGeom>
            </p:spPr>
          </p:pic>
        </mc:Fallback>
      </mc:AlternateContent>
    </p:spTree>
    <p:extLst>
      <p:ext uri="{BB962C8B-B14F-4D97-AF65-F5344CB8AC3E}">
        <p14:creationId xmlns:p14="http://schemas.microsoft.com/office/powerpoint/2010/main" val="41691487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F9126E8-8BCB-498D-8F65-8BEDB8B4A085}"/>
              </a:ext>
            </a:extLst>
          </p:cNvPr>
          <p:cNvSpPr>
            <a:spLocks noGrp="1"/>
          </p:cNvSpPr>
          <p:nvPr>
            <p:ph type="dt" sz="half" idx="10"/>
          </p:nvPr>
        </p:nvSpPr>
        <p:spPr/>
        <p:txBody>
          <a:bodyPr/>
          <a:lstStyle/>
          <a:p>
            <a:pPr>
              <a:defRPr/>
            </a:pPr>
            <a:fld id="{63038DA0-8115-4B43-9345-1338772D8811}" type="datetime1">
              <a:rPr lang="en-US" smtClean="0"/>
              <a:t>11/9/2020</a:t>
            </a:fld>
            <a:endParaRPr lang="en-US" dirty="0"/>
          </a:p>
        </p:txBody>
      </p:sp>
      <p:sp>
        <p:nvSpPr>
          <p:cNvPr id="5" name="Footer Placeholder 4">
            <a:extLst>
              <a:ext uri="{FF2B5EF4-FFF2-40B4-BE49-F238E27FC236}">
                <a16:creationId xmlns:a16="http://schemas.microsoft.com/office/drawing/2014/main" id="{9A801F25-BF01-4884-B9CF-AC24340CD318}"/>
              </a:ext>
            </a:extLst>
          </p:cNvPr>
          <p:cNvSpPr>
            <a:spLocks noGrp="1"/>
          </p:cNvSpPr>
          <p:nvPr>
            <p:ph type="ftr" sz="quarter" idx="11"/>
          </p:nvPr>
        </p:nvSpPr>
        <p:spPr/>
        <p:txBody>
          <a:bodyPr/>
          <a:lstStyle/>
          <a:p>
            <a:pPr>
              <a:defRPr/>
            </a:pPr>
            <a:r>
              <a:rPr lang="en-US"/>
              <a:t>Dr. M V V K Srinivas Prasad</a:t>
            </a:r>
            <a:endParaRPr lang="en-US" dirty="0"/>
          </a:p>
        </p:txBody>
      </p:sp>
      <p:sp>
        <p:nvSpPr>
          <p:cNvPr id="6" name="Slide Number Placeholder 5">
            <a:extLst>
              <a:ext uri="{FF2B5EF4-FFF2-40B4-BE49-F238E27FC236}">
                <a16:creationId xmlns:a16="http://schemas.microsoft.com/office/drawing/2014/main" id="{780C46F5-94D2-4473-BBDF-3E8F250FFD60}"/>
              </a:ext>
            </a:extLst>
          </p:cNvPr>
          <p:cNvSpPr>
            <a:spLocks noGrp="1"/>
          </p:cNvSpPr>
          <p:nvPr>
            <p:ph type="sldNum" sz="quarter" idx="12"/>
          </p:nvPr>
        </p:nvSpPr>
        <p:spPr/>
        <p:txBody>
          <a:bodyPr/>
          <a:lstStyle/>
          <a:p>
            <a:pPr>
              <a:defRPr/>
            </a:pPr>
            <a:r>
              <a:rPr lang="en-US"/>
              <a:t>Confidential	                  </a:t>
            </a:r>
            <a:fld id="{8B8192B1-0A14-49F1-8AFE-BAF617026F7B}" type="slidenum">
              <a:rPr lang="en-US" smtClean="0"/>
              <a:pPr>
                <a:defRPr/>
              </a:pPr>
              <a:t>21</a:t>
            </a:fld>
            <a:endParaRPr lang="en-US"/>
          </a:p>
        </p:txBody>
      </p:sp>
      <p:pic>
        <p:nvPicPr>
          <p:cNvPr id="959490" name="Picture 2" descr="Galilean Transformation Equation | Mini Physics - Learn Physics">
            <a:extLst>
              <a:ext uri="{FF2B5EF4-FFF2-40B4-BE49-F238E27FC236}">
                <a16:creationId xmlns:a16="http://schemas.microsoft.com/office/drawing/2014/main" id="{903B1AE8-7A3B-4253-A469-4C45493F2BC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99497" y="0"/>
            <a:ext cx="4844503" cy="2286000"/>
          </a:xfrm>
          <a:prstGeom prst="rect">
            <a:avLst/>
          </a:prstGeom>
          <a:noFill/>
          <a:extLst>
            <a:ext uri="{909E8E84-426E-40DD-AFC4-6F175D3DCCD1}">
              <a14:hiddenFill xmlns:a14="http://schemas.microsoft.com/office/drawing/2010/main">
                <a:solidFill>
                  <a:srgbClr val="FFFFFF"/>
                </a:solidFill>
              </a14:hiddenFill>
            </a:ext>
          </a:extLst>
        </p:spPr>
      </p:pic>
      <p:sp>
        <p:nvSpPr>
          <p:cNvPr id="7" name="Title 1">
            <a:extLst>
              <a:ext uri="{FF2B5EF4-FFF2-40B4-BE49-F238E27FC236}">
                <a16:creationId xmlns:a16="http://schemas.microsoft.com/office/drawing/2014/main" id="{684DAC04-BE1C-406C-BEE0-8D0211AFE7A5}"/>
              </a:ext>
            </a:extLst>
          </p:cNvPr>
          <p:cNvSpPr>
            <a:spLocks noGrp="1"/>
          </p:cNvSpPr>
          <p:nvPr>
            <p:ph type="title"/>
          </p:nvPr>
        </p:nvSpPr>
        <p:spPr>
          <a:xfrm>
            <a:off x="381000" y="487362"/>
            <a:ext cx="7391400" cy="655638"/>
          </a:xfrm>
        </p:spPr>
        <p:txBody>
          <a:bodyPr/>
          <a:lstStyle/>
          <a:p>
            <a:pPr algn="l"/>
            <a:r>
              <a:rPr lang="en-IN" sz="2800" dirty="0"/>
              <a:t>Lorentz Transformation</a:t>
            </a:r>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FB6FBB78-7B7B-48C5-964C-FC4025C3A258}"/>
                  </a:ext>
                </a:extLst>
              </p14:cNvPr>
              <p14:cNvContentPartPr/>
              <p14:nvPr/>
            </p14:nvContentPartPr>
            <p14:xfrm>
              <a:off x="165600" y="997200"/>
              <a:ext cx="7210800" cy="5429880"/>
            </p14:xfrm>
          </p:contentPart>
        </mc:Choice>
        <mc:Fallback xmlns="">
          <p:pic>
            <p:nvPicPr>
              <p:cNvPr id="2" name="Ink 1">
                <a:extLst>
                  <a:ext uri="{FF2B5EF4-FFF2-40B4-BE49-F238E27FC236}">
                    <a16:creationId xmlns:a16="http://schemas.microsoft.com/office/drawing/2014/main" id="{FB6FBB78-7B7B-48C5-964C-FC4025C3A258}"/>
                  </a:ext>
                </a:extLst>
              </p:cNvPr>
              <p:cNvPicPr/>
              <p:nvPr/>
            </p:nvPicPr>
            <p:blipFill>
              <a:blip r:embed="rId4"/>
              <a:stretch>
                <a:fillRect/>
              </a:stretch>
            </p:blipFill>
            <p:spPr>
              <a:xfrm>
                <a:off x="156240" y="987840"/>
                <a:ext cx="7229520" cy="5448600"/>
              </a:xfrm>
              <a:prstGeom prst="rect">
                <a:avLst/>
              </a:prstGeom>
            </p:spPr>
          </p:pic>
        </mc:Fallback>
      </mc:AlternateContent>
    </p:spTree>
    <p:extLst>
      <p:ext uri="{BB962C8B-B14F-4D97-AF65-F5344CB8AC3E}">
        <p14:creationId xmlns:p14="http://schemas.microsoft.com/office/powerpoint/2010/main" val="24110153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F9126E8-8BCB-498D-8F65-8BEDB8B4A085}"/>
              </a:ext>
            </a:extLst>
          </p:cNvPr>
          <p:cNvSpPr>
            <a:spLocks noGrp="1"/>
          </p:cNvSpPr>
          <p:nvPr>
            <p:ph type="dt" sz="half" idx="10"/>
          </p:nvPr>
        </p:nvSpPr>
        <p:spPr/>
        <p:txBody>
          <a:bodyPr/>
          <a:lstStyle/>
          <a:p>
            <a:pPr>
              <a:defRPr/>
            </a:pPr>
            <a:fld id="{63038DA0-8115-4B43-9345-1338772D8811}" type="datetime1">
              <a:rPr lang="en-US" smtClean="0"/>
              <a:t>11/9/2020</a:t>
            </a:fld>
            <a:endParaRPr lang="en-US" dirty="0"/>
          </a:p>
        </p:txBody>
      </p:sp>
      <p:sp>
        <p:nvSpPr>
          <p:cNvPr id="5" name="Footer Placeholder 4">
            <a:extLst>
              <a:ext uri="{FF2B5EF4-FFF2-40B4-BE49-F238E27FC236}">
                <a16:creationId xmlns:a16="http://schemas.microsoft.com/office/drawing/2014/main" id="{9A801F25-BF01-4884-B9CF-AC24340CD318}"/>
              </a:ext>
            </a:extLst>
          </p:cNvPr>
          <p:cNvSpPr>
            <a:spLocks noGrp="1"/>
          </p:cNvSpPr>
          <p:nvPr>
            <p:ph type="ftr" sz="quarter" idx="11"/>
          </p:nvPr>
        </p:nvSpPr>
        <p:spPr/>
        <p:txBody>
          <a:bodyPr/>
          <a:lstStyle/>
          <a:p>
            <a:pPr>
              <a:defRPr/>
            </a:pPr>
            <a:r>
              <a:rPr lang="en-US"/>
              <a:t>Dr. M V V K Srinivas Prasad</a:t>
            </a:r>
            <a:endParaRPr lang="en-US" dirty="0"/>
          </a:p>
        </p:txBody>
      </p:sp>
      <p:sp>
        <p:nvSpPr>
          <p:cNvPr id="6" name="Slide Number Placeholder 5">
            <a:extLst>
              <a:ext uri="{FF2B5EF4-FFF2-40B4-BE49-F238E27FC236}">
                <a16:creationId xmlns:a16="http://schemas.microsoft.com/office/drawing/2014/main" id="{780C46F5-94D2-4473-BBDF-3E8F250FFD60}"/>
              </a:ext>
            </a:extLst>
          </p:cNvPr>
          <p:cNvSpPr>
            <a:spLocks noGrp="1"/>
          </p:cNvSpPr>
          <p:nvPr>
            <p:ph type="sldNum" sz="quarter" idx="12"/>
          </p:nvPr>
        </p:nvSpPr>
        <p:spPr/>
        <p:txBody>
          <a:bodyPr/>
          <a:lstStyle/>
          <a:p>
            <a:pPr>
              <a:defRPr/>
            </a:pPr>
            <a:r>
              <a:rPr lang="en-US"/>
              <a:t>Confidential	                  </a:t>
            </a:r>
            <a:fld id="{8B8192B1-0A14-49F1-8AFE-BAF617026F7B}" type="slidenum">
              <a:rPr lang="en-US" smtClean="0"/>
              <a:pPr>
                <a:defRPr/>
              </a:pPr>
              <a:t>22</a:t>
            </a:fld>
            <a:endParaRPr lang="en-US"/>
          </a:p>
        </p:txBody>
      </p:sp>
      <p:pic>
        <p:nvPicPr>
          <p:cNvPr id="959490" name="Picture 2" descr="Galilean Transformation Equation | Mini Physics - Learn Physics">
            <a:extLst>
              <a:ext uri="{FF2B5EF4-FFF2-40B4-BE49-F238E27FC236}">
                <a16:creationId xmlns:a16="http://schemas.microsoft.com/office/drawing/2014/main" id="{903B1AE8-7A3B-4253-A469-4C45493F2BC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99497" y="0"/>
            <a:ext cx="4844503" cy="2286000"/>
          </a:xfrm>
          <a:prstGeom prst="rect">
            <a:avLst/>
          </a:prstGeom>
          <a:noFill/>
          <a:extLst>
            <a:ext uri="{909E8E84-426E-40DD-AFC4-6F175D3DCCD1}">
              <a14:hiddenFill xmlns:a14="http://schemas.microsoft.com/office/drawing/2010/main">
                <a:solidFill>
                  <a:srgbClr val="FFFFFF"/>
                </a:solidFill>
              </a14:hiddenFill>
            </a:ext>
          </a:extLst>
        </p:spPr>
      </p:pic>
      <p:sp>
        <p:nvSpPr>
          <p:cNvPr id="7" name="Title 1">
            <a:extLst>
              <a:ext uri="{FF2B5EF4-FFF2-40B4-BE49-F238E27FC236}">
                <a16:creationId xmlns:a16="http://schemas.microsoft.com/office/drawing/2014/main" id="{684DAC04-BE1C-406C-BEE0-8D0211AFE7A5}"/>
              </a:ext>
            </a:extLst>
          </p:cNvPr>
          <p:cNvSpPr>
            <a:spLocks noGrp="1"/>
          </p:cNvSpPr>
          <p:nvPr>
            <p:ph type="title"/>
          </p:nvPr>
        </p:nvSpPr>
        <p:spPr>
          <a:xfrm>
            <a:off x="381000" y="487362"/>
            <a:ext cx="7391400" cy="655638"/>
          </a:xfrm>
        </p:spPr>
        <p:txBody>
          <a:bodyPr/>
          <a:lstStyle/>
          <a:p>
            <a:pPr algn="l"/>
            <a:r>
              <a:rPr lang="en-IN" sz="2800" dirty="0"/>
              <a:t>Lorentz Transformation</a:t>
            </a:r>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485004FE-4D69-4714-BC68-997743ED117A}"/>
                  </a:ext>
                </a:extLst>
              </p14:cNvPr>
              <p14:cNvContentPartPr/>
              <p14:nvPr/>
            </p14:nvContentPartPr>
            <p14:xfrm>
              <a:off x="187560" y="1063080"/>
              <a:ext cx="8632080" cy="5346720"/>
            </p14:xfrm>
          </p:contentPart>
        </mc:Choice>
        <mc:Fallback xmlns="">
          <p:pic>
            <p:nvPicPr>
              <p:cNvPr id="2" name="Ink 1">
                <a:extLst>
                  <a:ext uri="{FF2B5EF4-FFF2-40B4-BE49-F238E27FC236}">
                    <a16:creationId xmlns:a16="http://schemas.microsoft.com/office/drawing/2014/main" id="{485004FE-4D69-4714-BC68-997743ED117A}"/>
                  </a:ext>
                </a:extLst>
              </p:cNvPr>
              <p:cNvPicPr/>
              <p:nvPr/>
            </p:nvPicPr>
            <p:blipFill>
              <a:blip r:embed="rId4"/>
              <a:stretch>
                <a:fillRect/>
              </a:stretch>
            </p:blipFill>
            <p:spPr>
              <a:xfrm>
                <a:off x="178200" y="1053720"/>
                <a:ext cx="8650800" cy="5365440"/>
              </a:xfrm>
              <a:prstGeom prst="rect">
                <a:avLst/>
              </a:prstGeom>
            </p:spPr>
          </p:pic>
        </mc:Fallback>
      </mc:AlternateContent>
    </p:spTree>
    <p:extLst>
      <p:ext uri="{BB962C8B-B14F-4D97-AF65-F5344CB8AC3E}">
        <p14:creationId xmlns:p14="http://schemas.microsoft.com/office/powerpoint/2010/main" val="10262820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D3231-919C-4786-BF3C-D4B58D5E35BF}"/>
              </a:ext>
            </a:extLst>
          </p:cNvPr>
          <p:cNvSpPr>
            <a:spLocks noGrp="1"/>
          </p:cNvSpPr>
          <p:nvPr>
            <p:ph type="title"/>
          </p:nvPr>
        </p:nvSpPr>
        <p:spPr>
          <a:xfrm>
            <a:off x="762000" y="2895600"/>
            <a:ext cx="7391400" cy="655638"/>
          </a:xfrm>
        </p:spPr>
        <p:txBody>
          <a:bodyPr/>
          <a:lstStyle/>
          <a:p>
            <a:r>
              <a:rPr lang="en-IN" dirty="0"/>
              <a:t>Time Dilation</a:t>
            </a:r>
          </a:p>
        </p:txBody>
      </p:sp>
      <p:sp>
        <p:nvSpPr>
          <p:cNvPr id="4" name="Date Placeholder 3">
            <a:extLst>
              <a:ext uri="{FF2B5EF4-FFF2-40B4-BE49-F238E27FC236}">
                <a16:creationId xmlns:a16="http://schemas.microsoft.com/office/drawing/2014/main" id="{429CC98D-2394-42A7-BD79-351B1EE363A2}"/>
              </a:ext>
            </a:extLst>
          </p:cNvPr>
          <p:cNvSpPr>
            <a:spLocks noGrp="1"/>
          </p:cNvSpPr>
          <p:nvPr>
            <p:ph type="dt" sz="half" idx="10"/>
          </p:nvPr>
        </p:nvSpPr>
        <p:spPr/>
        <p:txBody>
          <a:bodyPr/>
          <a:lstStyle/>
          <a:p>
            <a:pPr>
              <a:defRPr/>
            </a:pPr>
            <a:fld id="{63038DA0-8115-4B43-9345-1338772D8811}" type="datetime1">
              <a:rPr lang="en-US" smtClean="0"/>
              <a:t>11/9/2020</a:t>
            </a:fld>
            <a:endParaRPr lang="en-US" dirty="0"/>
          </a:p>
        </p:txBody>
      </p:sp>
      <p:sp>
        <p:nvSpPr>
          <p:cNvPr id="5" name="Footer Placeholder 4">
            <a:extLst>
              <a:ext uri="{FF2B5EF4-FFF2-40B4-BE49-F238E27FC236}">
                <a16:creationId xmlns:a16="http://schemas.microsoft.com/office/drawing/2014/main" id="{5AA27C2D-E9C4-4958-8C5B-47CB8D645DBC}"/>
              </a:ext>
            </a:extLst>
          </p:cNvPr>
          <p:cNvSpPr>
            <a:spLocks noGrp="1"/>
          </p:cNvSpPr>
          <p:nvPr>
            <p:ph type="ftr" sz="quarter" idx="11"/>
          </p:nvPr>
        </p:nvSpPr>
        <p:spPr/>
        <p:txBody>
          <a:bodyPr/>
          <a:lstStyle/>
          <a:p>
            <a:pPr>
              <a:defRPr/>
            </a:pPr>
            <a:r>
              <a:rPr lang="en-US"/>
              <a:t>Dr. M V V K Srinivas Prasad</a:t>
            </a:r>
            <a:endParaRPr lang="en-US" dirty="0"/>
          </a:p>
        </p:txBody>
      </p:sp>
      <p:sp>
        <p:nvSpPr>
          <p:cNvPr id="6" name="Slide Number Placeholder 5">
            <a:extLst>
              <a:ext uri="{FF2B5EF4-FFF2-40B4-BE49-F238E27FC236}">
                <a16:creationId xmlns:a16="http://schemas.microsoft.com/office/drawing/2014/main" id="{EDDCE432-0599-445D-99AB-1FDC414A4C19}"/>
              </a:ext>
            </a:extLst>
          </p:cNvPr>
          <p:cNvSpPr>
            <a:spLocks noGrp="1"/>
          </p:cNvSpPr>
          <p:nvPr>
            <p:ph type="sldNum" sz="quarter" idx="12"/>
          </p:nvPr>
        </p:nvSpPr>
        <p:spPr/>
        <p:txBody>
          <a:bodyPr/>
          <a:lstStyle/>
          <a:p>
            <a:pPr>
              <a:defRPr/>
            </a:pPr>
            <a:r>
              <a:rPr lang="en-US"/>
              <a:t>Confidential	                  </a:t>
            </a:r>
            <a:fld id="{8B8192B1-0A14-49F1-8AFE-BAF617026F7B}" type="slidenum">
              <a:rPr lang="en-US" smtClean="0"/>
              <a:pPr>
                <a:defRPr/>
              </a:pPr>
              <a:t>23</a:t>
            </a:fld>
            <a:endParaRPr lang="en-US"/>
          </a:p>
        </p:txBody>
      </p:sp>
    </p:spTree>
    <p:extLst>
      <p:ext uri="{BB962C8B-B14F-4D97-AF65-F5344CB8AC3E}">
        <p14:creationId xmlns:p14="http://schemas.microsoft.com/office/powerpoint/2010/main" val="5618044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4285CF-693C-41E0-8FBF-5C064E37F4BC}"/>
              </a:ext>
            </a:extLst>
          </p:cNvPr>
          <p:cNvSpPr>
            <a:spLocks noGrp="1"/>
          </p:cNvSpPr>
          <p:nvPr>
            <p:ph type="title"/>
          </p:nvPr>
        </p:nvSpPr>
        <p:spPr/>
        <p:txBody>
          <a:bodyPr/>
          <a:lstStyle/>
          <a:p>
            <a:r>
              <a:rPr lang="en-IN" dirty="0"/>
              <a:t>Time Dilation</a:t>
            </a:r>
          </a:p>
        </p:txBody>
      </p:sp>
      <p:sp>
        <p:nvSpPr>
          <p:cNvPr id="3" name="Content Placeholder 2">
            <a:extLst>
              <a:ext uri="{FF2B5EF4-FFF2-40B4-BE49-F238E27FC236}">
                <a16:creationId xmlns:a16="http://schemas.microsoft.com/office/drawing/2014/main" id="{E45B3D29-4EF1-43B3-85CD-DA9ED31FCDA2}"/>
              </a:ext>
            </a:extLst>
          </p:cNvPr>
          <p:cNvSpPr>
            <a:spLocks noGrp="1"/>
          </p:cNvSpPr>
          <p:nvPr>
            <p:ph idx="1"/>
          </p:nvPr>
        </p:nvSpPr>
        <p:spPr/>
        <p:txBody>
          <a:bodyPr/>
          <a:lstStyle/>
          <a:p>
            <a:endParaRPr lang="en-IN"/>
          </a:p>
        </p:txBody>
      </p:sp>
      <p:sp>
        <p:nvSpPr>
          <p:cNvPr id="4" name="Date Placeholder 3">
            <a:extLst>
              <a:ext uri="{FF2B5EF4-FFF2-40B4-BE49-F238E27FC236}">
                <a16:creationId xmlns:a16="http://schemas.microsoft.com/office/drawing/2014/main" id="{C4E3C506-B761-4264-8759-70740FB2C732}"/>
              </a:ext>
            </a:extLst>
          </p:cNvPr>
          <p:cNvSpPr>
            <a:spLocks noGrp="1"/>
          </p:cNvSpPr>
          <p:nvPr>
            <p:ph type="dt" sz="half" idx="10"/>
          </p:nvPr>
        </p:nvSpPr>
        <p:spPr/>
        <p:txBody>
          <a:bodyPr/>
          <a:lstStyle/>
          <a:p>
            <a:pPr>
              <a:defRPr/>
            </a:pPr>
            <a:fld id="{63038DA0-8115-4B43-9345-1338772D8811}" type="datetime1">
              <a:rPr lang="en-US" smtClean="0"/>
              <a:t>11/9/2020</a:t>
            </a:fld>
            <a:endParaRPr lang="en-US" dirty="0"/>
          </a:p>
        </p:txBody>
      </p:sp>
      <p:sp>
        <p:nvSpPr>
          <p:cNvPr id="5" name="Footer Placeholder 4">
            <a:extLst>
              <a:ext uri="{FF2B5EF4-FFF2-40B4-BE49-F238E27FC236}">
                <a16:creationId xmlns:a16="http://schemas.microsoft.com/office/drawing/2014/main" id="{54C472AF-F892-48A3-8593-56E63FB15B6C}"/>
              </a:ext>
            </a:extLst>
          </p:cNvPr>
          <p:cNvSpPr>
            <a:spLocks noGrp="1"/>
          </p:cNvSpPr>
          <p:nvPr>
            <p:ph type="ftr" sz="quarter" idx="11"/>
          </p:nvPr>
        </p:nvSpPr>
        <p:spPr/>
        <p:txBody>
          <a:bodyPr/>
          <a:lstStyle/>
          <a:p>
            <a:pPr>
              <a:defRPr/>
            </a:pPr>
            <a:r>
              <a:rPr lang="en-US"/>
              <a:t>Dr. M V V K Srinivas Prasad</a:t>
            </a:r>
            <a:endParaRPr lang="en-US" dirty="0"/>
          </a:p>
        </p:txBody>
      </p:sp>
      <p:sp>
        <p:nvSpPr>
          <p:cNvPr id="6" name="Slide Number Placeholder 5">
            <a:extLst>
              <a:ext uri="{FF2B5EF4-FFF2-40B4-BE49-F238E27FC236}">
                <a16:creationId xmlns:a16="http://schemas.microsoft.com/office/drawing/2014/main" id="{1C33E929-2F0D-4EED-A47A-A8CC1CD54AB3}"/>
              </a:ext>
            </a:extLst>
          </p:cNvPr>
          <p:cNvSpPr>
            <a:spLocks noGrp="1"/>
          </p:cNvSpPr>
          <p:nvPr>
            <p:ph type="sldNum" sz="quarter" idx="12"/>
          </p:nvPr>
        </p:nvSpPr>
        <p:spPr/>
        <p:txBody>
          <a:bodyPr/>
          <a:lstStyle/>
          <a:p>
            <a:pPr>
              <a:defRPr/>
            </a:pPr>
            <a:r>
              <a:rPr lang="en-US"/>
              <a:t>Confidential	                  </a:t>
            </a:r>
            <a:fld id="{8B8192B1-0A14-49F1-8AFE-BAF617026F7B}" type="slidenum">
              <a:rPr lang="en-US" smtClean="0"/>
              <a:pPr>
                <a:defRPr/>
              </a:pPr>
              <a:t>24</a:t>
            </a:fld>
            <a:endParaRPr lang="en-US"/>
          </a:p>
        </p:txBody>
      </p:sp>
      <p:pic>
        <p:nvPicPr>
          <p:cNvPr id="9" name="Picture 2" descr="NASA — Bend Your Mind With Special Relativity">
            <a:extLst>
              <a:ext uri="{FF2B5EF4-FFF2-40B4-BE49-F238E27FC236}">
                <a16:creationId xmlns:a16="http://schemas.microsoft.com/office/drawing/2014/main" id="{E71C15C4-6E11-4793-942F-8CAE9D4814C8}"/>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273175"/>
            <a:ext cx="8305800" cy="514350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3E4D4A98-505C-429E-9273-369EA8F6E068}"/>
                  </a:ext>
                </a:extLst>
              </p14:cNvPr>
              <p14:cNvContentPartPr/>
              <p14:nvPr/>
            </p14:nvContentPartPr>
            <p14:xfrm>
              <a:off x="878760" y="1154160"/>
              <a:ext cx="7602120" cy="4998600"/>
            </p14:xfrm>
          </p:contentPart>
        </mc:Choice>
        <mc:Fallback xmlns="">
          <p:pic>
            <p:nvPicPr>
              <p:cNvPr id="7" name="Ink 6">
                <a:extLst>
                  <a:ext uri="{FF2B5EF4-FFF2-40B4-BE49-F238E27FC236}">
                    <a16:creationId xmlns:a16="http://schemas.microsoft.com/office/drawing/2014/main" id="{3E4D4A98-505C-429E-9273-369EA8F6E068}"/>
                  </a:ext>
                </a:extLst>
              </p:cNvPr>
              <p:cNvPicPr/>
              <p:nvPr/>
            </p:nvPicPr>
            <p:blipFill>
              <a:blip r:embed="rId4"/>
              <a:stretch>
                <a:fillRect/>
              </a:stretch>
            </p:blipFill>
            <p:spPr>
              <a:xfrm>
                <a:off x="869400" y="1144800"/>
                <a:ext cx="7620840" cy="5017320"/>
              </a:xfrm>
              <a:prstGeom prst="rect">
                <a:avLst/>
              </a:prstGeom>
            </p:spPr>
          </p:pic>
        </mc:Fallback>
      </mc:AlternateContent>
    </p:spTree>
    <p:extLst>
      <p:ext uri="{BB962C8B-B14F-4D97-AF65-F5344CB8AC3E}">
        <p14:creationId xmlns:p14="http://schemas.microsoft.com/office/powerpoint/2010/main" val="22562012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6FAC47-4BA7-45F6-B6C6-7B499E001A85}"/>
              </a:ext>
            </a:extLst>
          </p:cNvPr>
          <p:cNvSpPr>
            <a:spLocks noGrp="1"/>
          </p:cNvSpPr>
          <p:nvPr>
            <p:ph type="title"/>
          </p:nvPr>
        </p:nvSpPr>
        <p:spPr/>
        <p:txBody>
          <a:bodyPr/>
          <a:lstStyle/>
          <a:p>
            <a:r>
              <a:rPr lang="en-IN" dirty="0"/>
              <a:t>Time Dilation</a:t>
            </a:r>
          </a:p>
        </p:txBody>
      </p:sp>
      <p:sp>
        <p:nvSpPr>
          <p:cNvPr id="3" name="Content Placeholder 2">
            <a:extLst>
              <a:ext uri="{FF2B5EF4-FFF2-40B4-BE49-F238E27FC236}">
                <a16:creationId xmlns:a16="http://schemas.microsoft.com/office/drawing/2014/main" id="{159AED72-D886-4DC4-A245-425FAFB87DEA}"/>
              </a:ext>
            </a:extLst>
          </p:cNvPr>
          <p:cNvSpPr>
            <a:spLocks noGrp="1"/>
          </p:cNvSpPr>
          <p:nvPr>
            <p:ph idx="1"/>
          </p:nvPr>
        </p:nvSpPr>
        <p:spPr/>
        <p:txBody>
          <a:bodyPr/>
          <a:lstStyle/>
          <a:p>
            <a:pPr algn="just"/>
            <a:r>
              <a:rPr lang="en-IN" dirty="0">
                <a:latin typeface="Times New Roman" panose="02020603050405020304" pitchFamily="18" charset="0"/>
                <a:cs typeface="Times New Roman" panose="02020603050405020304" pitchFamily="18" charset="0"/>
              </a:rPr>
              <a:t>A clock in a moving frame of reference measures a longer time interval between two events while for the same event the clock in the stationery frame of reference measures a short time interval.</a:t>
            </a:r>
          </a:p>
        </p:txBody>
      </p:sp>
      <p:sp>
        <p:nvSpPr>
          <p:cNvPr id="4" name="Date Placeholder 3">
            <a:extLst>
              <a:ext uri="{FF2B5EF4-FFF2-40B4-BE49-F238E27FC236}">
                <a16:creationId xmlns:a16="http://schemas.microsoft.com/office/drawing/2014/main" id="{A16A6FEB-8B91-47E8-A558-A9A6AB5CC0D1}"/>
              </a:ext>
            </a:extLst>
          </p:cNvPr>
          <p:cNvSpPr>
            <a:spLocks noGrp="1"/>
          </p:cNvSpPr>
          <p:nvPr>
            <p:ph type="dt" sz="half" idx="10"/>
          </p:nvPr>
        </p:nvSpPr>
        <p:spPr/>
        <p:txBody>
          <a:bodyPr/>
          <a:lstStyle/>
          <a:p>
            <a:pPr>
              <a:defRPr/>
            </a:pPr>
            <a:fld id="{63038DA0-8115-4B43-9345-1338772D8811}" type="datetime1">
              <a:rPr lang="en-US" smtClean="0"/>
              <a:t>11/9/2020</a:t>
            </a:fld>
            <a:endParaRPr lang="en-US" dirty="0"/>
          </a:p>
        </p:txBody>
      </p:sp>
      <p:sp>
        <p:nvSpPr>
          <p:cNvPr id="5" name="Footer Placeholder 4">
            <a:extLst>
              <a:ext uri="{FF2B5EF4-FFF2-40B4-BE49-F238E27FC236}">
                <a16:creationId xmlns:a16="http://schemas.microsoft.com/office/drawing/2014/main" id="{F5863B01-936D-4629-BD72-EE037D45F640}"/>
              </a:ext>
            </a:extLst>
          </p:cNvPr>
          <p:cNvSpPr>
            <a:spLocks noGrp="1"/>
          </p:cNvSpPr>
          <p:nvPr>
            <p:ph type="ftr" sz="quarter" idx="11"/>
          </p:nvPr>
        </p:nvSpPr>
        <p:spPr/>
        <p:txBody>
          <a:bodyPr/>
          <a:lstStyle/>
          <a:p>
            <a:pPr>
              <a:defRPr/>
            </a:pPr>
            <a:r>
              <a:rPr lang="en-US"/>
              <a:t>Dr. M V V K Srinivas Prasad</a:t>
            </a:r>
            <a:endParaRPr lang="en-US" dirty="0"/>
          </a:p>
        </p:txBody>
      </p:sp>
      <p:sp>
        <p:nvSpPr>
          <p:cNvPr id="6" name="Slide Number Placeholder 5">
            <a:extLst>
              <a:ext uri="{FF2B5EF4-FFF2-40B4-BE49-F238E27FC236}">
                <a16:creationId xmlns:a16="http://schemas.microsoft.com/office/drawing/2014/main" id="{9556F898-D953-46BC-B9A4-4E225C8596D8}"/>
              </a:ext>
            </a:extLst>
          </p:cNvPr>
          <p:cNvSpPr>
            <a:spLocks noGrp="1"/>
          </p:cNvSpPr>
          <p:nvPr>
            <p:ph type="sldNum" sz="quarter" idx="12"/>
          </p:nvPr>
        </p:nvSpPr>
        <p:spPr/>
        <p:txBody>
          <a:bodyPr/>
          <a:lstStyle/>
          <a:p>
            <a:pPr>
              <a:defRPr/>
            </a:pPr>
            <a:r>
              <a:rPr lang="en-US"/>
              <a:t>Confidential	                  </a:t>
            </a:r>
            <a:fld id="{8B8192B1-0A14-49F1-8AFE-BAF617026F7B}" type="slidenum">
              <a:rPr lang="en-US" smtClean="0"/>
              <a:pPr>
                <a:defRPr/>
              </a:pPr>
              <a:t>25</a:t>
            </a:fld>
            <a:endParaRPr lang="en-US"/>
          </a:p>
        </p:txBody>
      </p:sp>
      <mc:AlternateContent xmlns:mc="http://schemas.openxmlformats.org/markup-compatibility/2006" xmlns:p14="http://schemas.microsoft.com/office/powerpoint/2010/main">
        <mc:Choice Requires="p14">
          <p:contentPart p14:bwMode="auto" r:id="rId2">
            <p14:nvContentPartPr>
              <p14:cNvPr id="7" name="Ink 6">
                <a:extLst>
                  <a:ext uri="{FF2B5EF4-FFF2-40B4-BE49-F238E27FC236}">
                    <a16:creationId xmlns:a16="http://schemas.microsoft.com/office/drawing/2014/main" id="{83ADE7A5-140F-45D2-B933-45232379057C}"/>
                  </a:ext>
                </a:extLst>
              </p14:cNvPr>
              <p14:cNvContentPartPr/>
              <p14:nvPr/>
            </p14:nvContentPartPr>
            <p14:xfrm>
              <a:off x="992160" y="2259000"/>
              <a:ext cx="4230000" cy="1632600"/>
            </p14:xfrm>
          </p:contentPart>
        </mc:Choice>
        <mc:Fallback xmlns="">
          <p:pic>
            <p:nvPicPr>
              <p:cNvPr id="7" name="Ink 6">
                <a:extLst>
                  <a:ext uri="{FF2B5EF4-FFF2-40B4-BE49-F238E27FC236}">
                    <a16:creationId xmlns:a16="http://schemas.microsoft.com/office/drawing/2014/main" id="{83ADE7A5-140F-45D2-B933-45232379057C}"/>
                  </a:ext>
                </a:extLst>
              </p:cNvPr>
              <p:cNvPicPr/>
              <p:nvPr/>
            </p:nvPicPr>
            <p:blipFill>
              <a:blip r:embed="rId3"/>
              <a:stretch>
                <a:fillRect/>
              </a:stretch>
            </p:blipFill>
            <p:spPr>
              <a:xfrm>
                <a:off x="982800" y="2249640"/>
                <a:ext cx="4248720" cy="1651320"/>
              </a:xfrm>
              <a:prstGeom prst="rect">
                <a:avLst/>
              </a:prstGeom>
            </p:spPr>
          </p:pic>
        </mc:Fallback>
      </mc:AlternateContent>
    </p:spTree>
    <p:extLst>
      <p:ext uri="{BB962C8B-B14F-4D97-AF65-F5344CB8AC3E}">
        <p14:creationId xmlns:p14="http://schemas.microsoft.com/office/powerpoint/2010/main" val="10891583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C2C0BB-DA93-40E2-87A9-54AE25614199}"/>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A306DFED-F4D6-4894-9602-A56DE9E57BB0}"/>
              </a:ext>
            </a:extLst>
          </p:cNvPr>
          <p:cNvSpPr>
            <a:spLocks noGrp="1"/>
          </p:cNvSpPr>
          <p:nvPr>
            <p:ph idx="1"/>
          </p:nvPr>
        </p:nvSpPr>
        <p:spPr/>
        <p:txBody>
          <a:bodyPr/>
          <a:lstStyle/>
          <a:p>
            <a:endParaRPr lang="en-IN"/>
          </a:p>
        </p:txBody>
      </p:sp>
      <p:pic>
        <p:nvPicPr>
          <p:cNvPr id="3074" name="Picture 2">
            <a:extLst>
              <a:ext uri="{FF2B5EF4-FFF2-40B4-BE49-F238E27FC236}">
                <a16:creationId xmlns:a16="http://schemas.microsoft.com/office/drawing/2014/main" id="{5BF6B6E2-7C1F-471C-9283-68C5534F5C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90750" y="2147888"/>
            <a:ext cx="4762500" cy="256222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BDB51C6F-D9E4-4205-82EE-7000A7007501}"/>
                  </a:ext>
                </a:extLst>
              </p14:cNvPr>
              <p14:cNvContentPartPr/>
              <p14:nvPr/>
            </p14:nvContentPartPr>
            <p14:xfrm>
              <a:off x="2725920" y="1656720"/>
              <a:ext cx="2175480" cy="2612880"/>
            </p14:xfrm>
          </p:contentPart>
        </mc:Choice>
        <mc:Fallback xmlns="">
          <p:pic>
            <p:nvPicPr>
              <p:cNvPr id="4" name="Ink 3">
                <a:extLst>
                  <a:ext uri="{FF2B5EF4-FFF2-40B4-BE49-F238E27FC236}">
                    <a16:creationId xmlns:a16="http://schemas.microsoft.com/office/drawing/2014/main" id="{BDB51C6F-D9E4-4205-82EE-7000A7007501}"/>
                  </a:ext>
                </a:extLst>
              </p:cNvPr>
              <p:cNvPicPr/>
              <p:nvPr/>
            </p:nvPicPr>
            <p:blipFill>
              <a:blip r:embed="rId4"/>
              <a:stretch>
                <a:fillRect/>
              </a:stretch>
            </p:blipFill>
            <p:spPr>
              <a:xfrm>
                <a:off x="2716560" y="1647360"/>
                <a:ext cx="2194200" cy="2631600"/>
              </a:xfrm>
              <a:prstGeom prst="rect">
                <a:avLst/>
              </a:prstGeom>
            </p:spPr>
          </p:pic>
        </mc:Fallback>
      </mc:AlternateContent>
    </p:spTree>
    <p:extLst>
      <p:ext uri="{BB962C8B-B14F-4D97-AF65-F5344CB8AC3E}">
        <p14:creationId xmlns:p14="http://schemas.microsoft.com/office/powerpoint/2010/main" val="3117205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2046CC-5CA6-4954-893D-E1A451D3CEBA}"/>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6797DA52-3A8C-4502-9780-DD74F4DE14CF}"/>
              </a:ext>
            </a:extLst>
          </p:cNvPr>
          <p:cNvSpPr>
            <a:spLocks noGrp="1"/>
          </p:cNvSpPr>
          <p:nvPr>
            <p:ph idx="1"/>
          </p:nvPr>
        </p:nvSpPr>
        <p:spPr/>
        <p:txBody>
          <a:bodyPr/>
          <a:lstStyle/>
          <a:p>
            <a:endParaRPr lang="en-IN"/>
          </a:p>
        </p:txBody>
      </p:sp>
      <p:pic>
        <p:nvPicPr>
          <p:cNvPr id="4098" name="Picture 2">
            <a:extLst>
              <a:ext uri="{FF2B5EF4-FFF2-40B4-BE49-F238E27FC236}">
                <a16:creationId xmlns:a16="http://schemas.microsoft.com/office/drawing/2014/main" id="{432F1155-E427-4FF5-887B-7CC7A7651C4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1812925"/>
            <a:ext cx="9144000" cy="3230563"/>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B9337AAE-38F3-4EE5-82CC-43B990236670}"/>
                  </a:ext>
                </a:extLst>
              </p14:cNvPr>
              <p14:cNvContentPartPr/>
              <p14:nvPr/>
            </p14:nvContentPartPr>
            <p14:xfrm>
              <a:off x="646920" y="2280240"/>
              <a:ext cx="6999840" cy="1338480"/>
            </p14:xfrm>
          </p:contentPart>
        </mc:Choice>
        <mc:Fallback xmlns="">
          <p:pic>
            <p:nvPicPr>
              <p:cNvPr id="4" name="Ink 3">
                <a:extLst>
                  <a:ext uri="{FF2B5EF4-FFF2-40B4-BE49-F238E27FC236}">
                    <a16:creationId xmlns:a16="http://schemas.microsoft.com/office/drawing/2014/main" id="{B9337AAE-38F3-4EE5-82CC-43B990236670}"/>
                  </a:ext>
                </a:extLst>
              </p:cNvPr>
              <p:cNvPicPr/>
              <p:nvPr/>
            </p:nvPicPr>
            <p:blipFill>
              <a:blip r:embed="rId4"/>
              <a:stretch>
                <a:fillRect/>
              </a:stretch>
            </p:blipFill>
            <p:spPr>
              <a:xfrm>
                <a:off x="637560" y="2270880"/>
                <a:ext cx="7018560" cy="1357200"/>
              </a:xfrm>
              <a:prstGeom prst="rect">
                <a:avLst/>
              </a:prstGeom>
            </p:spPr>
          </p:pic>
        </mc:Fallback>
      </mc:AlternateContent>
    </p:spTree>
    <p:extLst>
      <p:ext uri="{BB962C8B-B14F-4D97-AF65-F5344CB8AC3E}">
        <p14:creationId xmlns:p14="http://schemas.microsoft.com/office/powerpoint/2010/main" val="13413397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F70A76-271F-4F6C-AEB2-7BAD91EB3347}"/>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2407DF81-5971-4DCC-B3E6-D05C8E1F9122}"/>
              </a:ext>
            </a:extLst>
          </p:cNvPr>
          <p:cNvSpPr>
            <a:spLocks noGrp="1"/>
          </p:cNvSpPr>
          <p:nvPr>
            <p:ph idx="1"/>
          </p:nvPr>
        </p:nvSpPr>
        <p:spPr/>
        <p:txBody>
          <a:bodyPr/>
          <a:lstStyle/>
          <a:p>
            <a:endParaRPr lang="en-IN"/>
          </a:p>
        </p:txBody>
      </p:sp>
      <p:pic>
        <p:nvPicPr>
          <p:cNvPr id="5122" name="Picture 2">
            <a:extLst>
              <a:ext uri="{FF2B5EF4-FFF2-40B4-BE49-F238E27FC236}">
                <a16:creationId xmlns:a16="http://schemas.microsoft.com/office/drawing/2014/main" id="{68D342CF-2C8B-43A5-98EF-E7B247722B5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1016000"/>
            <a:ext cx="9144000" cy="4824413"/>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6B8E7345-2075-41EF-8DAF-331239089A2C}"/>
                  </a:ext>
                </a:extLst>
              </p14:cNvPr>
              <p14:cNvContentPartPr/>
              <p14:nvPr/>
            </p14:nvContentPartPr>
            <p14:xfrm>
              <a:off x="-9000" y="2491920"/>
              <a:ext cx="8164080" cy="2968920"/>
            </p14:xfrm>
          </p:contentPart>
        </mc:Choice>
        <mc:Fallback xmlns="">
          <p:pic>
            <p:nvPicPr>
              <p:cNvPr id="4" name="Ink 3">
                <a:extLst>
                  <a:ext uri="{FF2B5EF4-FFF2-40B4-BE49-F238E27FC236}">
                    <a16:creationId xmlns:a16="http://schemas.microsoft.com/office/drawing/2014/main" id="{6B8E7345-2075-41EF-8DAF-331239089A2C}"/>
                  </a:ext>
                </a:extLst>
              </p:cNvPr>
              <p:cNvPicPr/>
              <p:nvPr/>
            </p:nvPicPr>
            <p:blipFill>
              <a:blip r:embed="rId4"/>
              <a:stretch>
                <a:fillRect/>
              </a:stretch>
            </p:blipFill>
            <p:spPr>
              <a:xfrm>
                <a:off x="-18360" y="2482560"/>
                <a:ext cx="8182800" cy="2987640"/>
              </a:xfrm>
              <a:prstGeom prst="rect">
                <a:avLst/>
              </a:prstGeom>
            </p:spPr>
          </p:pic>
        </mc:Fallback>
      </mc:AlternateContent>
    </p:spTree>
    <p:extLst>
      <p:ext uri="{BB962C8B-B14F-4D97-AF65-F5344CB8AC3E}">
        <p14:creationId xmlns:p14="http://schemas.microsoft.com/office/powerpoint/2010/main" val="8836409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3161EA-AE90-4C29-948F-F648D20564D4}"/>
              </a:ext>
            </a:extLst>
          </p:cNvPr>
          <p:cNvSpPr>
            <a:spLocks noGrp="1"/>
          </p:cNvSpPr>
          <p:nvPr>
            <p:ph type="title"/>
          </p:nvPr>
        </p:nvSpPr>
        <p:spPr/>
        <p:txBody>
          <a:bodyPr/>
          <a:lstStyle/>
          <a:p>
            <a:endParaRPr lang="en-IN"/>
          </a:p>
        </p:txBody>
      </p:sp>
      <p:sp>
        <p:nvSpPr>
          <p:cNvPr id="4" name="Date Placeholder 3">
            <a:extLst>
              <a:ext uri="{FF2B5EF4-FFF2-40B4-BE49-F238E27FC236}">
                <a16:creationId xmlns:a16="http://schemas.microsoft.com/office/drawing/2014/main" id="{FFDF3824-4FE3-4795-A677-FEC3781D3292}"/>
              </a:ext>
            </a:extLst>
          </p:cNvPr>
          <p:cNvSpPr>
            <a:spLocks noGrp="1"/>
          </p:cNvSpPr>
          <p:nvPr>
            <p:ph type="dt" sz="half" idx="10"/>
          </p:nvPr>
        </p:nvSpPr>
        <p:spPr/>
        <p:txBody>
          <a:bodyPr/>
          <a:lstStyle/>
          <a:p>
            <a:pPr>
              <a:defRPr/>
            </a:pPr>
            <a:fld id="{63038DA0-8115-4B43-9345-1338772D8811}" type="datetime1">
              <a:rPr lang="en-US" smtClean="0"/>
              <a:t>11/9/2020</a:t>
            </a:fld>
            <a:endParaRPr lang="en-US" dirty="0"/>
          </a:p>
        </p:txBody>
      </p:sp>
      <p:sp>
        <p:nvSpPr>
          <p:cNvPr id="5" name="Footer Placeholder 4">
            <a:extLst>
              <a:ext uri="{FF2B5EF4-FFF2-40B4-BE49-F238E27FC236}">
                <a16:creationId xmlns:a16="http://schemas.microsoft.com/office/drawing/2014/main" id="{F01087B3-CEFD-4065-9077-029E7B9FDCE3}"/>
              </a:ext>
            </a:extLst>
          </p:cNvPr>
          <p:cNvSpPr>
            <a:spLocks noGrp="1"/>
          </p:cNvSpPr>
          <p:nvPr>
            <p:ph type="ftr" sz="quarter" idx="11"/>
          </p:nvPr>
        </p:nvSpPr>
        <p:spPr/>
        <p:txBody>
          <a:bodyPr/>
          <a:lstStyle/>
          <a:p>
            <a:pPr>
              <a:defRPr/>
            </a:pPr>
            <a:r>
              <a:rPr lang="en-US"/>
              <a:t>Dr. M V V K Srinivas Prasad</a:t>
            </a:r>
            <a:endParaRPr lang="en-US" dirty="0"/>
          </a:p>
        </p:txBody>
      </p:sp>
      <p:sp>
        <p:nvSpPr>
          <p:cNvPr id="6" name="Slide Number Placeholder 5">
            <a:extLst>
              <a:ext uri="{FF2B5EF4-FFF2-40B4-BE49-F238E27FC236}">
                <a16:creationId xmlns:a16="http://schemas.microsoft.com/office/drawing/2014/main" id="{1A778A54-F7C3-4481-A007-115B0D710051}"/>
              </a:ext>
            </a:extLst>
          </p:cNvPr>
          <p:cNvSpPr>
            <a:spLocks noGrp="1"/>
          </p:cNvSpPr>
          <p:nvPr>
            <p:ph type="sldNum" sz="quarter" idx="12"/>
          </p:nvPr>
        </p:nvSpPr>
        <p:spPr/>
        <p:txBody>
          <a:bodyPr/>
          <a:lstStyle/>
          <a:p>
            <a:pPr>
              <a:defRPr/>
            </a:pPr>
            <a:r>
              <a:rPr lang="en-US"/>
              <a:t>Confidential	                  </a:t>
            </a:r>
            <a:fld id="{8B8192B1-0A14-49F1-8AFE-BAF617026F7B}" type="slidenum">
              <a:rPr lang="en-US" smtClean="0"/>
              <a:pPr>
                <a:defRPr/>
              </a:pPr>
              <a:t>29</a:t>
            </a:fld>
            <a:endParaRPr lang="en-US"/>
          </a:p>
        </p:txBody>
      </p:sp>
      <p:pic>
        <p:nvPicPr>
          <p:cNvPr id="8" name="Picture 2">
            <a:extLst>
              <a:ext uri="{FF2B5EF4-FFF2-40B4-BE49-F238E27FC236}">
                <a16:creationId xmlns:a16="http://schemas.microsoft.com/office/drawing/2014/main" id="{A8D5BB1D-53C3-41CC-BA45-CBFB526418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978444"/>
            <a:ext cx="3200400" cy="256222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a:extLst>
              <a:ext uri="{FF2B5EF4-FFF2-40B4-BE49-F238E27FC236}">
                <a16:creationId xmlns:a16="http://schemas.microsoft.com/office/drawing/2014/main" id="{A8C55F91-4932-49F2-867F-34E06EECF5C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00400" y="2319533"/>
            <a:ext cx="3657600" cy="323056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a:extLst>
              <a:ext uri="{FF2B5EF4-FFF2-40B4-BE49-F238E27FC236}">
                <a16:creationId xmlns:a16="http://schemas.microsoft.com/office/drawing/2014/main" id="{09402E31-5837-44FA-A64B-B21F06F3FCB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43700" y="1042987"/>
            <a:ext cx="2552700" cy="4824413"/>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F2317B0D-0297-4D71-90C2-7723F4C80E09}"/>
                  </a:ext>
                </a:extLst>
              </p14:cNvPr>
              <p14:cNvContentPartPr/>
              <p14:nvPr/>
            </p14:nvContentPartPr>
            <p14:xfrm>
              <a:off x="249840" y="2520000"/>
              <a:ext cx="8587440" cy="2633760"/>
            </p14:xfrm>
          </p:contentPart>
        </mc:Choice>
        <mc:Fallback xmlns="">
          <p:pic>
            <p:nvPicPr>
              <p:cNvPr id="3" name="Ink 2">
                <a:extLst>
                  <a:ext uri="{FF2B5EF4-FFF2-40B4-BE49-F238E27FC236}">
                    <a16:creationId xmlns:a16="http://schemas.microsoft.com/office/drawing/2014/main" id="{F2317B0D-0297-4D71-90C2-7723F4C80E09}"/>
                  </a:ext>
                </a:extLst>
              </p:cNvPr>
              <p:cNvPicPr/>
              <p:nvPr/>
            </p:nvPicPr>
            <p:blipFill>
              <a:blip r:embed="rId6"/>
              <a:stretch>
                <a:fillRect/>
              </a:stretch>
            </p:blipFill>
            <p:spPr>
              <a:xfrm>
                <a:off x="240480" y="2510640"/>
                <a:ext cx="8606160" cy="2652480"/>
              </a:xfrm>
              <a:prstGeom prst="rect">
                <a:avLst/>
              </a:prstGeom>
            </p:spPr>
          </p:pic>
        </mc:Fallback>
      </mc:AlternateContent>
    </p:spTree>
    <p:extLst>
      <p:ext uri="{BB962C8B-B14F-4D97-AF65-F5344CB8AC3E}">
        <p14:creationId xmlns:p14="http://schemas.microsoft.com/office/powerpoint/2010/main" val="4513585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1AF714-8458-4E2A-A8AC-C1272BB22368}"/>
              </a:ext>
            </a:extLst>
          </p:cNvPr>
          <p:cNvSpPr>
            <a:spLocks noGrp="1"/>
          </p:cNvSpPr>
          <p:nvPr>
            <p:ph type="title"/>
          </p:nvPr>
        </p:nvSpPr>
        <p:spPr/>
        <p:txBody>
          <a:bodyPr/>
          <a:lstStyle/>
          <a:p>
            <a:r>
              <a:rPr lang="en-IN" dirty="0"/>
              <a:t>Basic Definitions</a:t>
            </a:r>
          </a:p>
        </p:txBody>
      </p:sp>
      <p:sp>
        <p:nvSpPr>
          <p:cNvPr id="3" name="Content Placeholder 2">
            <a:extLst>
              <a:ext uri="{FF2B5EF4-FFF2-40B4-BE49-F238E27FC236}">
                <a16:creationId xmlns:a16="http://schemas.microsoft.com/office/drawing/2014/main" id="{BB605E14-04DC-4568-B4DB-83C390848FD1}"/>
              </a:ext>
            </a:extLst>
          </p:cNvPr>
          <p:cNvSpPr>
            <a:spLocks noGrp="1"/>
          </p:cNvSpPr>
          <p:nvPr>
            <p:ph idx="1"/>
          </p:nvPr>
        </p:nvSpPr>
        <p:spPr>
          <a:xfrm>
            <a:off x="457200" y="2606675"/>
            <a:ext cx="8229600" cy="1676400"/>
          </a:xfrm>
        </p:spPr>
        <p:txBody>
          <a:bodyPr/>
          <a:lstStyle/>
          <a:p>
            <a:pPr algn="just"/>
            <a:r>
              <a:rPr lang="en-IN" b="1" dirty="0"/>
              <a:t>Reference Frame:</a:t>
            </a:r>
            <a:r>
              <a:rPr lang="en-IN" dirty="0"/>
              <a:t> It is a space in which we are making the observations and measuring the physical quantities.</a:t>
            </a:r>
          </a:p>
        </p:txBody>
      </p:sp>
      <p:sp>
        <p:nvSpPr>
          <p:cNvPr id="4" name="Date Placeholder 3">
            <a:extLst>
              <a:ext uri="{FF2B5EF4-FFF2-40B4-BE49-F238E27FC236}">
                <a16:creationId xmlns:a16="http://schemas.microsoft.com/office/drawing/2014/main" id="{9789B2D6-67F6-48D1-AD14-44CFA7D6DD00}"/>
              </a:ext>
            </a:extLst>
          </p:cNvPr>
          <p:cNvSpPr>
            <a:spLocks noGrp="1"/>
          </p:cNvSpPr>
          <p:nvPr>
            <p:ph type="dt" sz="half" idx="10"/>
          </p:nvPr>
        </p:nvSpPr>
        <p:spPr/>
        <p:txBody>
          <a:bodyPr/>
          <a:lstStyle/>
          <a:p>
            <a:pPr>
              <a:defRPr/>
            </a:pPr>
            <a:fld id="{63038DA0-8115-4B43-9345-1338772D8811}" type="datetime1">
              <a:rPr lang="en-US" smtClean="0"/>
              <a:t>11/9/2020</a:t>
            </a:fld>
            <a:endParaRPr lang="en-US" dirty="0"/>
          </a:p>
        </p:txBody>
      </p:sp>
      <p:sp>
        <p:nvSpPr>
          <p:cNvPr id="5" name="Footer Placeholder 4">
            <a:extLst>
              <a:ext uri="{FF2B5EF4-FFF2-40B4-BE49-F238E27FC236}">
                <a16:creationId xmlns:a16="http://schemas.microsoft.com/office/drawing/2014/main" id="{07F29B4F-B6ED-4995-9097-1F1A86691E38}"/>
              </a:ext>
            </a:extLst>
          </p:cNvPr>
          <p:cNvSpPr>
            <a:spLocks noGrp="1"/>
          </p:cNvSpPr>
          <p:nvPr>
            <p:ph type="ftr" sz="quarter" idx="11"/>
          </p:nvPr>
        </p:nvSpPr>
        <p:spPr/>
        <p:txBody>
          <a:bodyPr/>
          <a:lstStyle/>
          <a:p>
            <a:pPr>
              <a:defRPr/>
            </a:pPr>
            <a:r>
              <a:rPr lang="en-US"/>
              <a:t>Dr. M V V K Srinivas Prasad</a:t>
            </a:r>
            <a:endParaRPr lang="en-US" dirty="0"/>
          </a:p>
        </p:txBody>
      </p:sp>
      <p:sp>
        <p:nvSpPr>
          <p:cNvPr id="6" name="Slide Number Placeholder 5">
            <a:extLst>
              <a:ext uri="{FF2B5EF4-FFF2-40B4-BE49-F238E27FC236}">
                <a16:creationId xmlns:a16="http://schemas.microsoft.com/office/drawing/2014/main" id="{8B1FEA17-55A3-43E5-B87F-7945002628F1}"/>
              </a:ext>
            </a:extLst>
          </p:cNvPr>
          <p:cNvSpPr>
            <a:spLocks noGrp="1"/>
          </p:cNvSpPr>
          <p:nvPr>
            <p:ph type="sldNum" sz="quarter" idx="12"/>
          </p:nvPr>
        </p:nvSpPr>
        <p:spPr/>
        <p:txBody>
          <a:bodyPr/>
          <a:lstStyle/>
          <a:p>
            <a:pPr>
              <a:defRPr/>
            </a:pPr>
            <a:r>
              <a:rPr lang="en-US"/>
              <a:t>Confidential	                  </a:t>
            </a:r>
            <a:fld id="{8B8192B1-0A14-49F1-8AFE-BAF617026F7B}" type="slidenum">
              <a:rPr lang="en-US" smtClean="0"/>
              <a:pPr>
                <a:defRPr/>
              </a:pPr>
              <a:t>3</a:t>
            </a:fld>
            <a:endParaRPr lang="en-US"/>
          </a:p>
        </p:txBody>
      </p:sp>
      <mc:AlternateContent xmlns:mc="http://schemas.openxmlformats.org/markup-compatibility/2006" xmlns:p14="http://schemas.microsoft.com/office/powerpoint/2010/main">
        <mc:Choice Requires="p14">
          <p:contentPart p14:bwMode="auto" r:id="rId2">
            <p14:nvContentPartPr>
              <p14:cNvPr id="7" name="Ink 6">
                <a:extLst>
                  <a:ext uri="{FF2B5EF4-FFF2-40B4-BE49-F238E27FC236}">
                    <a16:creationId xmlns:a16="http://schemas.microsoft.com/office/drawing/2014/main" id="{7CE7E17D-3D3E-4ED6-A42D-0B9F6FD68FD9}"/>
                  </a:ext>
                </a:extLst>
              </p14:cNvPr>
              <p14:cNvContentPartPr/>
              <p14:nvPr/>
            </p14:nvContentPartPr>
            <p14:xfrm>
              <a:off x="1026000" y="3593880"/>
              <a:ext cx="6521760" cy="2814840"/>
            </p14:xfrm>
          </p:contentPart>
        </mc:Choice>
        <mc:Fallback xmlns="">
          <p:pic>
            <p:nvPicPr>
              <p:cNvPr id="7" name="Ink 6">
                <a:extLst>
                  <a:ext uri="{FF2B5EF4-FFF2-40B4-BE49-F238E27FC236}">
                    <a16:creationId xmlns:a16="http://schemas.microsoft.com/office/drawing/2014/main" id="{7CE7E17D-3D3E-4ED6-A42D-0B9F6FD68FD9}"/>
                  </a:ext>
                </a:extLst>
              </p:cNvPr>
              <p:cNvPicPr/>
              <p:nvPr/>
            </p:nvPicPr>
            <p:blipFill>
              <a:blip r:embed="rId3"/>
              <a:stretch>
                <a:fillRect/>
              </a:stretch>
            </p:blipFill>
            <p:spPr>
              <a:xfrm>
                <a:off x="1016640" y="3584520"/>
                <a:ext cx="6540480" cy="2833560"/>
              </a:xfrm>
              <a:prstGeom prst="rect">
                <a:avLst/>
              </a:prstGeom>
            </p:spPr>
          </p:pic>
        </mc:Fallback>
      </mc:AlternateContent>
    </p:spTree>
    <p:extLst>
      <p:ext uri="{BB962C8B-B14F-4D97-AF65-F5344CB8AC3E}">
        <p14:creationId xmlns:p14="http://schemas.microsoft.com/office/powerpoint/2010/main" val="227822129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67E532-A7EE-44EF-BEE1-A612EBD17C26}"/>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5599321B-4B09-4A22-88E0-9CF0A1D1D4A8}"/>
              </a:ext>
            </a:extLst>
          </p:cNvPr>
          <p:cNvSpPr>
            <a:spLocks noGrp="1"/>
          </p:cNvSpPr>
          <p:nvPr>
            <p:ph idx="1"/>
          </p:nvPr>
        </p:nvSpPr>
        <p:spPr/>
        <p:txBody>
          <a:bodyPr/>
          <a:lstStyle/>
          <a:p>
            <a:endParaRPr lang="en-IN"/>
          </a:p>
        </p:txBody>
      </p:sp>
      <p:pic>
        <p:nvPicPr>
          <p:cNvPr id="6146" name="Picture 2">
            <a:extLst>
              <a:ext uri="{FF2B5EF4-FFF2-40B4-BE49-F238E27FC236}">
                <a16:creationId xmlns:a16="http://schemas.microsoft.com/office/drawing/2014/main" id="{AA881599-0B6D-4BE4-A332-27FFD56FAC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11" y="1223963"/>
            <a:ext cx="7191375" cy="441007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a:extLst>
              <a:ext uri="{FF2B5EF4-FFF2-40B4-BE49-F238E27FC236}">
                <a16:creationId xmlns:a16="http://schemas.microsoft.com/office/drawing/2014/main" id="{0A9D7CDC-B4A6-43A5-9F18-479FD2772A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90800" y="1257104"/>
            <a:ext cx="6542989" cy="438150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CAAD11B5-DF4E-4D0A-9794-D8265B0D5A91}"/>
                  </a:ext>
                </a:extLst>
              </p14:cNvPr>
              <p14:cNvContentPartPr/>
              <p14:nvPr/>
            </p14:nvContentPartPr>
            <p14:xfrm>
              <a:off x="294840" y="2267280"/>
              <a:ext cx="6772320" cy="3377880"/>
            </p14:xfrm>
          </p:contentPart>
        </mc:Choice>
        <mc:Fallback xmlns="">
          <p:pic>
            <p:nvPicPr>
              <p:cNvPr id="5" name="Ink 4">
                <a:extLst>
                  <a:ext uri="{FF2B5EF4-FFF2-40B4-BE49-F238E27FC236}">
                    <a16:creationId xmlns:a16="http://schemas.microsoft.com/office/drawing/2014/main" id="{CAAD11B5-DF4E-4D0A-9794-D8265B0D5A91}"/>
                  </a:ext>
                </a:extLst>
              </p:cNvPr>
              <p:cNvPicPr/>
              <p:nvPr/>
            </p:nvPicPr>
            <p:blipFill>
              <a:blip r:embed="rId5"/>
              <a:stretch>
                <a:fillRect/>
              </a:stretch>
            </p:blipFill>
            <p:spPr>
              <a:xfrm>
                <a:off x="285480" y="2257920"/>
                <a:ext cx="6791040" cy="3396600"/>
              </a:xfrm>
              <a:prstGeom prst="rect">
                <a:avLst/>
              </a:prstGeom>
            </p:spPr>
          </p:pic>
        </mc:Fallback>
      </mc:AlternateContent>
    </p:spTree>
    <p:extLst>
      <p:ext uri="{BB962C8B-B14F-4D97-AF65-F5344CB8AC3E}">
        <p14:creationId xmlns:p14="http://schemas.microsoft.com/office/powerpoint/2010/main" val="66570807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67A87F-0484-48D8-A4DC-D283E8000034}"/>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373FDBCB-1A59-46BE-BF18-DA11B0306B04}"/>
              </a:ext>
            </a:extLst>
          </p:cNvPr>
          <p:cNvSpPr>
            <a:spLocks noGrp="1"/>
          </p:cNvSpPr>
          <p:nvPr>
            <p:ph idx="1"/>
          </p:nvPr>
        </p:nvSpPr>
        <p:spPr/>
        <p:txBody>
          <a:bodyPr/>
          <a:lstStyle/>
          <a:p>
            <a:endParaRPr lang="en-IN"/>
          </a:p>
        </p:txBody>
      </p:sp>
      <p:sp>
        <p:nvSpPr>
          <p:cNvPr id="4" name="Date Placeholder 3">
            <a:extLst>
              <a:ext uri="{FF2B5EF4-FFF2-40B4-BE49-F238E27FC236}">
                <a16:creationId xmlns:a16="http://schemas.microsoft.com/office/drawing/2014/main" id="{E4A24249-25D5-42AE-B735-8DCC752E673E}"/>
              </a:ext>
            </a:extLst>
          </p:cNvPr>
          <p:cNvSpPr>
            <a:spLocks noGrp="1"/>
          </p:cNvSpPr>
          <p:nvPr>
            <p:ph type="dt" sz="half" idx="10"/>
          </p:nvPr>
        </p:nvSpPr>
        <p:spPr/>
        <p:txBody>
          <a:bodyPr/>
          <a:lstStyle/>
          <a:p>
            <a:pPr>
              <a:defRPr/>
            </a:pPr>
            <a:fld id="{63038DA0-8115-4B43-9345-1338772D8811}" type="datetime1">
              <a:rPr lang="en-US" smtClean="0"/>
              <a:t>11/9/2020</a:t>
            </a:fld>
            <a:endParaRPr lang="en-US" dirty="0"/>
          </a:p>
        </p:txBody>
      </p:sp>
      <p:sp>
        <p:nvSpPr>
          <p:cNvPr id="5" name="Footer Placeholder 4">
            <a:extLst>
              <a:ext uri="{FF2B5EF4-FFF2-40B4-BE49-F238E27FC236}">
                <a16:creationId xmlns:a16="http://schemas.microsoft.com/office/drawing/2014/main" id="{A53DDCF7-C92C-44E0-83BC-8E19FCD5A762}"/>
              </a:ext>
            </a:extLst>
          </p:cNvPr>
          <p:cNvSpPr>
            <a:spLocks noGrp="1"/>
          </p:cNvSpPr>
          <p:nvPr>
            <p:ph type="ftr" sz="quarter" idx="11"/>
          </p:nvPr>
        </p:nvSpPr>
        <p:spPr/>
        <p:txBody>
          <a:bodyPr/>
          <a:lstStyle/>
          <a:p>
            <a:pPr>
              <a:defRPr/>
            </a:pPr>
            <a:r>
              <a:rPr lang="en-US"/>
              <a:t>Dr. M V V K Srinivas Prasad</a:t>
            </a:r>
            <a:endParaRPr lang="en-US" dirty="0"/>
          </a:p>
        </p:txBody>
      </p:sp>
      <p:sp>
        <p:nvSpPr>
          <p:cNvPr id="6" name="Slide Number Placeholder 5">
            <a:extLst>
              <a:ext uri="{FF2B5EF4-FFF2-40B4-BE49-F238E27FC236}">
                <a16:creationId xmlns:a16="http://schemas.microsoft.com/office/drawing/2014/main" id="{B62D706A-8140-496C-B8B3-A4E4D55F857D}"/>
              </a:ext>
            </a:extLst>
          </p:cNvPr>
          <p:cNvSpPr>
            <a:spLocks noGrp="1"/>
          </p:cNvSpPr>
          <p:nvPr>
            <p:ph type="sldNum" sz="quarter" idx="12"/>
          </p:nvPr>
        </p:nvSpPr>
        <p:spPr/>
        <p:txBody>
          <a:bodyPr/>
          <a:lstStyle/>
          <a:p>
            <a:pPr>
              <a:defRPr/>
            </a:pPr>
            <a:r>
              <a:rPr lang="en-US"/>
              <a:t>Confidential	                  </a:t>
            </a:r>
            <a:fld id="{8B8192B1-0A14-49F1-8AFE-BAF617026F7B}" type="slidenum">
              <a:rPr lang="en-US" smtClean="0"/>
              <a:pPr>
                <a:defRPr/>
              </a:pPr>
              <a:t>31</a:t>
            </a:fld>
            <a:endParaRPr lang="en-US"/>
          </a:p>
        </p:txBody>
      </p:sp>
      <p:pic>
        <p:nvPicPr>
          <p:cNvPr id="1026" name="Picture 2" descr="Time dilation - Wikipedia">
            <a:extLst>
              <a:ext uri="{FF2B5EF4-FFF2-40B4-BE49-F238E27FC236}">
                <a16:creationId xmlns:a16="http://schemas.microsoft.com/office/drawing/2014/main" id="{11C083A4-CE4C-4801-968A-66DE6652A28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203326"/>
            <a:ext cx="8382000" cy="502920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80A2DCAB-2030-488C-9CFB-BF592E53A1C1}"/>
                  </a:ext>
                </a:extLst>
              </p14:cNvPr>
              <p14:cNvContentPartPr/>
              <p14:nvPr/>
            </p14:nvContentPartPr>
            <p14:xfrm>
              <a:off x="777960" y="669960"/>
              <a:ext cx="8319960" cy="5893200"/>
            </p14:xfrm>
          </p:contentPart>
        </mc:Choice>
        <mc:Fallback xmlns="">
          <p:pic>
            <p:nvPicPr>
              <p:cNvPr id="7" name="Ink 6">
                <a:extLst>
                  <a:ext uri="{FF2B5EF4-FFF2-40B4-BE49-F238E27FC236}">
                    <a16:creationId xmlns:a16="http://schemas.microsoft.com/office/drawing/2014/main" id="{80A2DCAB-2030-488C-9CFB-BF592E53A1C1}"/>
                  </a:ext>
                </a:extLst>
              </p:cNvPr>
              <p:cNvPicPr/>
              <p:nvPr/>
            </p:nvPicPr>
            <p:blipFill>
              <a:blip r:embed="rId4"/>
              <a:stretch>
                <a:fillRect/>
              </a:stretch>
            </p:blipFill>
            <p:spPr>
              <a:xfrm>
                <a:off x="768600" y="660600"/>
                <a:ext cx="8338680" cy="5911920"/>
              </a:xfrm>
              <a:prstGeom prst="rect">
                <a:avLst/>
              </a:prstGeom>
            </p:spPr>
          </p:pic>
        </mc:Fallback>
      </mc:AlternateContent>
    </p:spTree>
    <p:extLst>
      <p:ext uri="{BB962C8B-B14F-4D97-AF65-F5344CB8AC3E}">
        <p14:creationId xmlns:p14="http://schemas.microsoft.com/office/powerpoint/2010/main" val="96939395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E9DBC8-D550-4B91-BD2A-EA35FB6545BB}"/>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3421C760-866E-4696-AEE7-5908E50D06C6}"/>
              </a:ext>
            </a:extLst>
          </p:cNvPr>
          <p:cNvSpPr>
            <a:spLocks noGrp="1"/>
          </p:cNvSpPr>
          <p:nvPr>
            <p:ph idx="1"/>
          </p:nvPr>
        </p:nvSpPr>
        <p:spPr/>
        <p:txBody>
          <a:bodyPr/>
          <a:lstStyle/>
          <a:p>
            <a:endParaRPr lang="en-IN"/>
          </a:p>
        </p:txBody>
      </p:sp>
      <p:sp>
        <p:nvSpPr>
          <p:cNvPr id="4" name="Date Placeholder 3">
            <a:extLst>
              <a:ext uri="{FF2B5EF4-FFF2-40B4-BE49-F238E27FC236}">
                <a16:creationId xmlns:a16="http://schemas.microsoft.com/office/drawing/2014/main" id="{5F3DAF8B-4350-4792-BCFB-437DD798F2B1}"/>
              </a:ext>
            </a:extLst>
          </p:cNvPr>
          <p:cNvSpPr>
            <a:spLocks noGrp="1"/>
          </p:cNvSpPr>
          <p:nvPr>
            <p:ph type="dt" sz="half" idx="10"/>
          </p:nvPr>
        </p:nvSpPr>
        <p:spPr/>
        <p:txBody>
          <a:bodyPr/>
          <a:lstStyle/>
          <a:p>
            <a:pPr>
              <a:defRPr/>
            </a:pPr>
            <a:fld id="{63038DA0-8115-4B43-9345-1338772D8811}" type="datetime1">
              <a:rPr lang="en-US" smtClean="0"/>
              <a:t>11/9/2020</a:t>
            </a:fld>
            <a:endParaRPr lang="en-US" dirty="0"/>
          </a:p>
        </p:txBody>
      </p:sp>
      <p:sp>
        <p:nvSpPr>
          <p:cNvPr id="5" name="Footer Placeholder 4">
            <a:extLst>
              <a:ext uri="{FF2B5EF4-FFF2-40B4-BE49-F238E27FC236}">
                <a16:creationId xmlns:a16="http://schemas.microsoft.com/office/drawing/2014/main" id="{3398BC84-EC6D-46D5-94FD-53DABD58FDE9}"/>
              </a:ext>
            </a:extLst>
          </p:cNvPr>
          <p:cNvSpPr>
            <a:spLocks noGrp="1"/>
          </p:cNvSpPr>
          <p:nvPr>
            <p:ph type="ftr" sz="quarter" idx="11"/>
          </p:nvPr>
        </p:nvSpPr>
        <p:spPr/>
        <p:txBody>
          <a:bodyPr/>
          <a:lstStyle/>
          <a:p>
            <a:pPr>
              <a:defRPr/>
            </a:pPr>
            <a:r>
              <a:rPr lang="en-US"/>
              <a:t>Dr. M V V K Srinivas Prasad</a:t>
            </a:r>
            <a:endParaRPr lang="en-US" dirty="0"/>
          </a:p>
        </p:txBody>
      </p:sp>
      <p:sp>
        <p:nvSpPr>
          <p:cNvPr id="6" name="Slide Number Placeholder 5">
            <a:extLst>
              <a:ext uri="{FF2B5EF4-FFF2-40B4-BE49-F238E27FC236}">
                <a16:creationId xmlns:a16="http://schemas.microsoft.com/office/drawing/2014/main" id="{3DDE7DFF-9897-48DC-BCA5-F7E344993400}"/>
              </a:ext>
            </a:extLst>
          </p:cNvPr>
          <p:cNvSpPr>
            <a:spLocks noGrp="1"/>
          </p:cNvSpPr>
          <p:nvPr>
            <p:ph type="sldNum" sz="quarter" idx="12"/>
          </p:nvPr>
        </p:nvSpPr>
        <p:spPr/>
        <p:txBody>
          <a:bodyPr/>
          <a:lstStyle/>
          <a:p>
            <a:pPr>
              <a:defRPr/>
            </a:pPr>
            <a:r>
              <a:rPr lang="en-US"/>
              <a:t>Confidential	                  </a:t>
            </a:r>
            <a:fld id="{8B8192B1-0A14-49F1-8AFE-BAF617026F7B}" type="slidenum">
              <a:rPr lang="en-US" smtClean="0"/>
              <a:pPr>
                <a:defRPr/>
              </a:pPr>
              <a:t>32</a:t>
            </a:fld>
            <a:endParaRPr lang="en-US"/>
          </a:p>
        </p:txBody>
      </p:sp>
      <p:pic>
        <p:nvPicPr>
          <p:cNvPr id="2050" name="Picture 2" descr="Solved: Time Dilation Time Dilation Is A Relativistic Effe... | Chegg.com">
            <a:extLst>
              <a:ext uri="{FF2B5EF4-FFF2-40B4-BE49-F238E27FC236}">
                <a16:creationId xmlns:a16="http://schemas.microsoft.com/office/drawing/2014/main" id="{554D59C4-61C0-4F05-8B90-5043794152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1" y="1295401"/>
            <a:ext cx="8229600" cy="502920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320C4758-DA25-4C6C-B76C-BA2274E1A72C}"/>
                  </a:ext>
                </a:extLst>
              </p14:cNvPr>
              <p14:cNvContentPartPr/>
              <p14:nvPr/>
            </p14:nvContentPartPr>
            <p14:xfrm>
              <a:off x="2250000" y="1280520"/>
              <a:ext cx="1878120" cy="1365840"/>
            </p14:xfrm>
          </p:contentPart>
        </mc:Choice>
        <mc:Fallback xmlns="">
          <p:pic>
            <p:nvPicPr>
              <p:cNvPr id="7" name="Ink 6">
                <a:extLst>
                  <a:ext uri="{FF2B5EF4-FFF2-40B4-BE49-F238E27FC236}">
                    <a16:creationId xmlns:a16="http://schemas.microsoft.com/office/drawing/2014/main" id="{320C4758-DA25-4C6C-B76C-BA2274E1A72C}"/>
                  </a:ext>
                </a:extLst>
              </p:cNvPr>
              <p:cNvPicPr/>
              <p:nvPr/>
            </p:nvPicPr>
            <p:blipFill>
              <a:blip r:embed="rId4"/>
              <a:stretch>
                <a:fillRect/>
              </a:stretch>
            </p:blipFill>
            <p:spPr>
              <a:xfrm>
                <a:off x="2240640" y="1271160"/>
                <a:ext cx="1896840" cy="1384560"/>
              </a:xfrm>
              <a:prstGeom prst="rect">
                <a:avLst/>
              </a:prstGeom>
            </p:spPr>
          </p:pic>
        </mc:Fallback>
      </mc:AlternateContent>
    </p:spTree>
    <p:extLst>
      <p:ext uri="{BB962C8B-B14F-4D97-AF65-F5344CB8AC3E}">
        <p14:creationId xmlns:p14="http://schemas.microsoft.com/office/powerpoint/2010/main" val="233315344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4A24249-25D5-42AE-B735-8DCC752E673E}"/>
              </a:ext>
            </a:extLst>
          </p:cNvPr>
          <p:cNvSpPr>
            <a:spLocks noGrp="1"/>
          </p:cNvSpPr>
          <p:nvPr>
            <p:ph type="dt" sz="half" idx="10"/>
          </p:nvPr>
        </p:nvSpPr>
        <p:spPr/>
        <p:txBody>
          <a:bodyPr/>
          <a:lstStyle/>
          <a:p>
            <a:pPr>
              <a:defRPr/>
            </a:pPr>
            <a:fld id="{63038DA0-8115-4B43-9345-1338772D8811}" type="datetime1">
              <a:rPr lang="en-US" smtClean="0"/>
              <a:t>11/9/2020</a:t>
            </a:fld>
            <a:endParaRPr lang="en-US" dirty="0"/>
          </a:p>
        </p:txBody>
      </p:sp>
      <p:sp>
        <p:nvSpPr>
          <p:cNvPr id="5" name="Footer Placeholder 4">
            <a:extLst>
              <a:ext uri="{FF2B5EF4-FFF2-40B4-BE49-F238E27FC236}">
                <a16:creationId xmlns:a16="http://schemas.microsoft.com/office/drawing/2014/main" id="{A53DDCF7-C92C-44E0-83BC-8E19FCD5A762}"/>
              </a:ext>
            </a:extLst>
          </p:cNvPr>
          <p:cNvSpPr>
            <a:spLocks noGrp="1"/>
          </p:cNvSpPr>
          <p:nvPr>
            <p:ph type="ftr" sz="quarter" idx="11"/>
          </p:nvPr>
        </p:nvSpPr>
        <p:spPr/>
        <p:txBody>
          <a:bodyPr/>
          <a:lstStyle/>
          <a:p>
            <a:pPr>
              <a:defRPr/>
            </a:pPr>
            <a:r>
              <a:rPr lang="en-US"/>
              <a:t>Dr. M V V K Srinivas Prasad</a:t>
            </a:r>
            <a:endParaRPr lang="en-US" dirty="0"/>
          </a:p>
        </p:txBody>
      </p:sp>
      <p:sp>
        <p:nvSpPr>
          <p:cNvPr id="6" name="Slide Number Placeholder 5">
            <a:extLst>
              <a:ext uri="{FF2B5EF4-FFF2-40B4-BE49-F238E27FC236}">
                <a16:creationId xmlns:a16="http://schemas.microsoft.com/office/drawing/2014/main" id="{B62D706A-8140-496C-B8B3-A4E4D55F857D}"/>
              </a:ext>
            </a:extLst>
          </p:cNvPr>
          <p:cNvSpPr>
            <a:spLocks noGrp="1"/>
          </p:cNvSpPr>
          <p:nvPr>
            <p:ph type="sldNum" sz="quarter" idx="12"/>
          </p:nvPr>
        </p:nvSpPr>
        <p:spPr/>
        <p:txBody>
          <a:bodyPr/>
          <a:lstStyle/>
          <a:p>
            <a:pPr>
              <a:defRPr/>
            </a:pPr>
            <a:r>
              <a:rPr lang="en-US"/>
              <a:t>Confidential	                  </a:t>
            </a:r>
            <a:fld id="{8B8192B1-0A14-49F1-8AFE-BAF617026F7B}" type="slidenum">
              <a:rPr lang="en-US" smtClean="0"/>
              <a:pPr>
                <a:defRPr/>
              </a:pPr>
              <a:t>33</a:t>
            </a:fld>
            <a:endParaRPr lang="en-US"/>
          </a:p>
        </p:txBody>
      </p:sp>
      <mc:AlternateContent xmlns:mc="http://schemas.openxmlformats.org/markup-compatibility/2006" xmlns:p14="http://schemas.microsoft.com/office/powerpoint/2010/main">
        <mc:Choice Requires="p14">
          <p:contentPart p14:bwMode="auto" r:id="rId2">
            <p14:nvContentPartPr>
              <p14:cNvPr id="8" name="Ink 7">
                <a:extLst>
                  <a:ext uri="{FF2B5EF4-FFF2-40B4-BE49-F238E27FC236}">
                    <a16:creationId xmlns:a16="http://schemas.microsoft.com/office/drawing/2014/main" id="{B1A29D8F-3E63-4CEB-BE83-FEF00E5C1428}"/>
                  </a:ext>
                </a:extLst>
              </p14:cNvPr>
              <p14:cNvContentPartPr/>
              <p14:nvPr/>
            </p14:nvContentPartPr>
            <p14:xfrm>
              <a:off x="676477" y="5867132"/>
              <a:ext cx="360" cy="8640"/>
            </p14:xfrm>
          </p:contentPart>
        </mc:Choice>
        <mc:Fallback xmlns="">
          <p:pic>
            <p:nvPicPr>
              <p:cNvPr id="8" name="Ink 7">
                <a:extLst>
                  <a:ext uri="{FF2B5EF4-FFF2-40B4-BE49-F238E27FC236}">
                    <a16:creationId xmlns:a16="http://schemas.microsoft.com/office/drawing/2014/main" id="{B1A29D8F-3E63-4CEB-BE83-FEF00E5C1428}"/>
                  </a:ext>
                </a:extLst>
              </p:cNvPr>
              <p:cNvPicPr/>
              <p:nvPr/>
            </p:nvPicPr>
            <p:blipFill>
              <a:blip r:embed="rId3"/>
              <a:stretch>
                <a:fillRect/>
              </a:stretch>
            </p:blipFill>
            <p:spPr>
              <a:xfrm>
                <a:off x="667477" y="5858492"/>
                <a:ext cx="18000" cy="262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22" name="Ink 21">
                <a:extLst>
                  <a:ext uri="{FF2B5EF4-FFF2-40B4-BE49-F238E27FC236}">
                    <a16:creationId xmlns:a16="http://schemas.microsoft.com/office/drawing/2014/main" id="{589E1B01-6619-4378-9094-B6D7AA88FDBE}"/>
                  </a:ext>
                </a:extLst>
              </p14:cNvPr>
              <p14:cNvContentPartPr/>
              <p14:nvPr/>
            </p14:nvContentPartPr>
            <p14:xfrm>
              <a:off x="3232837" y="2443172"/>
              <a:ext cx="835200" cy="195840"/>
            </p14:xfrm>
          </p:contentPart>
        </mc:Choice>
        <mc:Fallback xmlns="">
          <p:pic>
            <p:nvPicPr>
              <p:cNvPr id="22" name="Ink 21">
                <a:extLst>
                  <a:ext uri="{FF2B5EF4-FFF2-40B4-BE49-F238E27FC236}">
                    <a16:creationId xmlns:a16="http://schemas.microsoft.com/office/drawing/2014/main" id="{589E1B01-6619-4378-9094-B6D7AA88FDBE}"/>
                  </a:ext>
                </a:extLst>
              </p:cNvPr>
              <p:cNvPicPr/>
              <p:nvPr/>
            </p:nvPicPr>
            <p:blipFill>
              <a:blip r:embed="rId5"/>
              <a:stretch>
                <a:fillRect/>
              </a:stretch>
            </p:blipFill>
            <p:spPr>
              <a:xfrm>
                <a:off x="3223837" y="2434172"/>
                <a:ext cx="852840" cy="213480"/>
              </a:xfrm>
              <a:prstGeom prst="rect">
                <a:avLst/>
              </a:prstGeom>
            </p:spPr>
          </p:pic>
        </mc:Fallback>
      </mc:AlternateContent>
      <p:pic>
        <p:nvPicPr>
          <p:cNvPr id="23" name="Picture 22">
            <a:extLst>
              <a:ext uri="{FF2B5EF4-FFF2-40B4-BE49-F238E27FC236}">
                <a16:creationId xmlns:a16="http://schemas.microsoft.com/office/drawing/2014/main" id="{0C7610F1-395E-43DC-AE4B-FC3416D0242F}"/>
              </a:ext>
            </a:extLst>
          </p:cNvPr>
          <p:cNvPicPr>
            <a:picLocks noChangeAspect="1"/>
          </p:cNvPicPr>
          <p:nvPr/>
        </p:nvPicPr>
        <p:blipFill>
          <a:blip r:embed="rId6"/>
          <a:stretch>
            <a:fillRect/>
          </a:stretch>
        </p:blipFill>
        <p:spPr>
          <a:xfrm>
            <a:off x="385762" y="938212"/>
            <a:ext cx="8372475" cy="4981575"/>
          </a:xfrm>
          <a:prstGeom prst="rect">
            <a:avLst/>
          </a:prstGeom>
        </p:spPr>
      </p:pic>
      <mc:AlternateContent xmlns:mc="http://schemas.openxmlformats.org/markup-compatibility/2006" xmlns:p14="http://schemas.microsoft.com/office/powerpoint/2010/main">
        <mc:Choice Requires="p14">
          <p:contentPart p14:bwMode="auto" r:id="rId7">
            <p14:nvContentPartPr>
              <p14:cNvPr id="24" name="Ink 23">
                <a:extLst>
                  <a:ext uri="{FF2B5EF4-FFF2-40B4-BE49-F238E27FC236}">
                    <a16:creationId xmlns:a16="http://schemas.microsoft.com/office/drawing/2014/main" id="{ECE3FE9B-04F1-4D15-B4D5-1B90B0DB2E4E}"/>
                  </a:ext>
                </a:extLst>
              </p14:cNvPr>
              <p14:cNvContentPartPr/>
              <p14:nvPr/>
            </p14:nvContentPartPr>
            <p14:xfrm>
              <a:off x="890640" y="545040"/>
              <a:ext cx="6710760" cy="5587560"/>
            </p14:xfrm>
          </p:contentPart>
        </mc:Choice>
        <mc:Fallback xmlns="">
          <p:pic>
            <p:nvPicPr>
              <p:cNvPr id="24" name="Ink 23">
                <a:extLst>
                  <a:ext uri="{FF2B5EF4-FFF2-40B4-BE49-F238E27FC236}">
                    <a16:creationId xmlns:a16="http://schemas.microsoft.com/office/drawing/2014/main" id="{ECE3FE9B-04F1-4D15-B4D5-1B90B0DB2E4E}"/>
                  </a:ext>
                </a:extLst>
              </p:cNvPr>
              <p:cNvPicPr/>
              <p:nvPr/>
            </p:nvPicPr>
            <p:blipFill>
              <a:blip r:embed="rId8"/>
              <a:stretch>
                <a:fillRect/>
              </a:stretch>
            </p:blipFill>
            <p:spPr>
              <a:xfrm>
                <a:off x="881280" y="535680"/>
                <a:ext cx="6729480" cy="56062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5" name="Ink 24">
                <a:extLst>
                  <a:ext uri="{FF2B5EF4-FFF2-40B4-BE49-F238E27FC236}">
                    <a16:creationId xmlns:a16="http://schemas.microsoft.com/office/drawing/2014/main" id="{4E7C50FD-4792-4E58-BAB0-EB08C2BFEC12}"/>
                  </a:ext>
                </a:extLst>
              </p14:cNvPr>
              <p14:cNvContentPartPr/>
              <p14:nvPr/>
            </p14:nvContentPartPr>
            <p14:xfrm>
              <a:off x="566280" y="1073880"/>
              <a:ext cx="7931160" cy="4619880"/>
            </p14:xfrm>
          </p:contentPart>
        </mc:Choice>
        <mc:Fallback xmlns="">
          <p:pic>
            <p:nvPicPr>
              <p:cNvPr id="25" name="Ink 24">
                <a:extLst>
                  <a:ext uri="{FF2B5EF4-FFF2-40B4-BE49-F238E27FC236}">
                    <a16:creationId xmlns:a16="http://schemas.microsoft.com/office/drawing/2014/main" id="{4E7C50FD-4792-4E58-BAB0-EB08C2BFEC12}"/>
                  </a:ext>
                </a:extLst>
              </p:cNvPr>
              <p:cNvPicPr/>
              <p:nvPr/>
            </p:nvPicPr>
            <p:blipFill>
              <a:blip r:embed="rId10"/>
              <a:stretch>
                <a:fillRect/>
              </a:stretch>
            </p:blipFill>
            <p:spPr>
              <a:xfrm>
                <a:off x="556920" y="1064520"/>
                <a:ext cx="7949880" cy="4638600"/>
              </a:xfrm>
              <a:prstGeom prst="rect">
                <a:avLst/>
              </a:prstGeom>
            </p:spPr>
          </p:pic>
        </mc:Fallback>
      </mc:AlternateContent>
    </p:spTree>
    <p:extLst>
      <p:ext uri="{BB962C8B-B14F-4D97-AF65-F5344CB8AC3E}">
        <p14:creationId xmlns:p14="http://schemas.microsoft.com/office/powerpoint/2010/main" val="16755721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A1A764-9B17-4D88-8B2C-3DD134CF60C5}"/>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C88A4167-2059-4379-B2FA-A07B679B67D8}"/>
              </a:ext>
            </a:extLst>
          </p:cNvPr>
          <p:cNvSpPr>
            <a:spLocks noGrp="1"/>
          </p:cNvSpPr>
          <p:nvPr>
            <p:ph idx="1"/>
          </p:nvPr>
        </p:nvSpPr>
        <p:spPr/>
        <p:txBody>
          <a:bodyPr/>
          <a:lstStyle/>
          <a:p>
            <a:endParaRPr lang="en-IN"/>
          </a:p>
        </p:txBody>
      </p:sp>
      <p:sp>
        <p:nvSpPr>
          <p:cNvPr id="4" name="Date Placeholder 3">
            <a:extLst>
              <a:ext uri="{FF2B5EF4-FFF2-40B4-BE49-F238E27FC236}">
                <a16:creationId xmlns:a16="http://schemas.microsoft.com/office/drawing/2014/main" id="{D09CF9EF-73DE-4D81-99E5-04A455680C8D}"/>
              </a:ext>
            </a:extLst>
          </p:cNvPr>
          <p:cNvSpPr>
            <a:spLocks noGrp="1"/>
          </p:cNvSpPr>
          <p:nvPr>
            <p:ph type="dt" sz="half" idx="10"/>
          </p:nvPr>
        </p:nvSpPr>
        <p:spPr/>
        <p:txBody>
          <a:bodyPr/>
          <a:lstStyle/>
          <a:p>
            <a:pPr>
              <a:defRPr/>
            </a:pPr>
            <a:fld id="{63038DA0-8115-4B43-9345-1338772D8811}" type="datetime1">
              <a:rPr lang="en-US" smtClean="0"/>
              <a:t>11/9/2020</a:t>
            </a:fld>
            <a:endParaRPr lang="en-US" dirty="0"/>
          </a:p>
        </p:txBody>
      </p:sp>
      <p:sp>
        <p:nvSpPr>
          <p:cNvPr id="5" name="Footer Placeholder 4">
            <a:extLst>
              <a:ext uri="{FF2B5EF4-FFF2-40B4-BE49-F238E27FC236}">
                <a16:creationId xmlns:a16="http://schemas.microsoft.com/office/drawing/2014/main" id="{9E6A672B-44AE-4E58-B210-F096BFC0518E}"/>
              </a:ext>
            </a:extLst>
          </p:cNvPr>
          <p:cNvSpPr>
            <a:spLocks noGrp="1"/>
          </p:cNvSpPr>
          <p:nvPr>
            <p:ph type="ftr" sz="quarter" idx="11"/>
          </p:nvPr>
        </p:nvSpPr>
        <p:spPr/>
        <p:txBody>
          <a:bodyPr/>
          <a:lstStyle/>
          <a:p>
            <a:pPr>
              <a:defRPr/>
            </a:pPr>
            <a:r>
              <a:rPr lang="en-US"/>
              <a:t>Dr. M V V K Srinivas Prasad</a:t>
            </a:r>
            <a:endParaRPr lang="en-US" dirty="0"/>
          </a:p>
        </p:txBody>
      </p:sp>
      <p:sp>
        <p:nvSpPr>
          <p:cNvPr id="6" name="Slide Number Placeholder 5">
            <a:extLst>
              <a:ext uri="{FF2B5EF4-FFF2-40B4-BE49-F238E27FC236}">
                <a16:creationId xmlns:a16="http://schemas.microsoft.com/office/drawing/2014/main" id="{722A7469-0EAC-4181-B2C3-C88AF225FBF3}"/>
              </a:ext>
            </a:extLst>
          </p:cNvPr>
          <p:cNvSpPr>
            <a:spLocks noGrp="1"/>
          </p:cNvSpPr>
          <p:nvPr>
            <p:ph type="sldNum" sz="quarter" idx="12"/>
          </p:nvPr>
        </p:nvSpPr>
        <p:spPr/>
        <p:txBody>
          <a:bodyPr/>
          <a:lstStyle/>
          <a:p>
            <a:pPr>
              <a:defRPr/>
            </a:pPr>
            <a:r>
              <a:rPr lang="en-US"/>
              <a:t>Confidential	                  </a:t>
            </a:r>
            <a:fld id="{8B8192B1-0A14-49F1-8AFE-BAF617026F7B}" type="slidenum">
              <a:rPr lang="en-US" smtClean="0"/>
              <a:pPr>
                <a:defRPr/>
              </a:pPr>
              <a:t>34</a:t>
            </a:fld>
            <a:endParaRPr lang="en-US"/>
          </a:p>
        </p:txBody>
      </p:sp>
      <mc:AlternateContent xmlns:mc="http://schemas.openxmlformats.org/markup-compatibility/2006" xmlns:p14="http://schemas.microsoft.com/office/powerpoint/2010/main">
        <mc:Choice Requires="p14">
          <p:contentPart p14:bwMode="auto" r:id="rId2">
            <p14:nvContentPartPr>
              <p14:cNvPr id="7" name="Ink 6">
                <a:extLst>
                  <a:ext uri="{FF2B5EF4-FFF2-40B4-BE49-F238E27FC236}">
                    <a16:creationId xmlns:a16="http://schemas.microsoft.com/office/drawing/2014/main" id="{DD53C6ED-E1F0-4F7F-9A41-F6CD309CEE20}"/>
                  </a:ext>
                </a:extLst>
              </p14:cNvPr>
              <p14:cNvContentPartPr/>
              <p14:nvPr/>
            </p14:nvContentPartPr>
            <p14:xfrm>
              <a:off x="353520" y="556560"/>
              <a:ext cx="8242920" cy="4284000"/>
            </p14:xfrm>
          </p:contentPart>
        </mc:Choice>
        <mc:Fallback xmlns="">
          <p:pic>
            <p:nvPicPr>
              <p:cNvPr id="7" name="Ink 6">
                <a:extLst>
                  <a:ext uri="{FF2B5EF4-FFF2-40B4-BE49-F238E27FC236}">
                    <a16:creationId xmlns:a16="http://schemas.microsoft.com/office/drawing/2014/main" id="{DD53C6ED-E1F0-4F7F-9A41-F6CD309CEE20}"/>
                  </a:ext>
                </a:extLst>
              </p:cNvPr>
              <p:cNvPicPr/>
              <p:nvPr/>
            </p:nvPicPr>
            <p:blipFill>
              <a:blip r:embed="rId3"/>
              <a:stretch>
                <a:fillRect/>
              </a:stretch>
            </p:blipFill>
            <p:spPr>
              <a:xfrm>
                <a:off x="344160" y="547200"/>
                <a:ext cx="8261640" cy="4302720"/>
              </a:xfrm>
              <a:prstGeom prst="rect">
                <a:avLst/>
              </a:prstGeom>
            </p:spPr>
          </p:pic>
        </mc:Fallback>
      </mc:AlternateContent>
    </p:spTree>
    <p:extLst>
      <p:ext uri="{BB962C8B-B14F-4D97-AF65-F5344CB8AC3E}">
        <p14:creationId xmlns:p14="http://schemas.microsoft.com/office/powerpoint/2010/main" val="106087065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3997DE02-5A48-4D2D-BBD5-3325F7DDCA12}"/>
              </a:ext>
            </a:extLst>
          </p:cNvPr>
          <p:cNvSpPr>
            <a:spLocks noGrp="1"/>
          </p:cNvSpPr>
          <p:nvPr>
            <p:ph type="dt" sz="half" idx="10"/>
          </p:nvPr>
        </p:nvSpPr>
        <p:spPr/>
        <p:txBody>
          <a:bodyPr/>
          <a:lstStyle/>
          <a:p>
            <a:pPr>
              <a:defRPr/>
            </a:pPr>
            <a:fld id="{63038DA0-8115-4B43-9345-1338772D8811}" type="datetime1">
              <a:rPr lang="en-US" smtClean="0"/>
              <a:t>11/9/2020</a:t>
            </a:fld>
            <a:endParaRPr lang="en-US" dirty="0"/>
          </a:p>
        </p:txBody>
      </p:sp>
      <p:sp>
        <p:nvSpPr>
          <p:cNvPr id="5" name="Footer Placeholder 4">
            <a:extLst>
              <a:ext uri="{FF2B5EF4-FFF2-40B4-BE49-F238E27FC236}">
                <a16:creationId xmlns:a16="http://schemas.microsoft.com/office/drawing/2014/main" id="{F0C0283E-F5CB-42D7-AA5B-B6FCD3AA2F45}"/>
              </a:ext>
            </a:extLst>
          </p:cNvPr>
          <p:cNvSpPr>
            <a:spLocks noGrp="1"/>
          </p:cNvSpPr>
          <p:nvPr>
            <p:ph type="ftr" sz="quarter" idx="11"/>
          </p:nvPr>
        </p:nvSpPr>
        <p:spPr/>
        <p:txBody>
          <a:bodyPr/>
          <a:lstStyle/>
          <a:p>
            <a:pPr>
              <a:defRPr/>
            </a:pPr>
            <a:r>
              <a:rPr lang="en-US"/>
              <a:t>Dr. M V V K Srinivas Prasad</a:t>
            </a:r>
            <a:endParaRPr lang="en-US" dirty="0"/>
          </a:p>
        </p:txBody>
      </p:sp>
      <p:sp>
        <p:nvSpPr>
          <p:cNvPr id="6" name="Slide Number Placeholder 5">
            <a:extLst>
              <a:ext uri="{FF2B5EF4-FFF2-40B4-BE49-F238E27FC236}">
                <a16:creationId xmlns:a16="http://schemas.microsoft.com/office/drawing/2014/main" id="{F9C17E6F-C39C-4755-B81E-83DCFAA7871E}"/>
              </a:ext>
            </a:extLst>
          </p:cNvPr>
          <p:cNvSpPr>
            <a:spLocks noGrp="1"/>
          </p:cNvSpPr>
          <p:nvPr>
            <p:ph type="sldNum" sz="quarter" idx="12"/>
          </p:nvPr>
        </p:nvSpPr>
        <p:spPr/>
        <p:txBody>
          <a:bodyPr/>
          <a:lstStyle/>
          <a:p>
            <a:pPr>
              <a:defRPr/>
            </a:pPr>
            <a:r>
              <a:rPr lang="en-US"/>
              <a:t>Confidential	                  </a:t>
            </a:r>
            <a:fld id="{8B8192B1-0A14-49F1-8AFE-BAF617026F7B}" type="slidenum">
              <a:rPr lang="en-US" smtClean="0"/>
              <a:pPr>
                <a:defRPr/>
              </a:pPr>
              <a:t>35</a:t>
            </a:fld>
            <a:endParaRPr lang="en-US"/>
          </a:p>
        </p:txBody>
      </p:sp>
      <mc:AlternateContent xmlns:mc="http://schemas.openxmlformats.org/markup-compatibility/2006" xmlns:p14="http://schemas.microsoft.com/office/powerpoint/2010/main">
        <mc:Choice Requires="p14">
          <p:contentPart p14:bwMode="auto" r:id="rId2">
            <p14:nvContentPartPr>
              <p14:cNvPr id="7" name="Ink 6">
                <a:extLst>
                  <a:ext uri="{FF2B5EF4-FFF2-40B4-BE49-F238E27FC236}">
                    <a16:creationId xmlns:a16="http://schemas.microsoft.com/office/drawing/2014/main" id="{C1ADF1D4-B9B1-419C-894E-D7D862D2C2BA}"/>
                  </a:ext>
                </a:extLst>
              </p14:cNvPr>
              <p14:cNvContentPartPr/>
              <p14:nvPr/>
            </p14:nvContentPartPr>
            <p14:xfrm>
              <a:off x="228240" y="578520"/>
              <a:ext cx="8340480" cy="5586120"/>
            </p14:xfrm>
          </p:contentPart>
        </mc:Choice>
        <mc:Fallback xmlns="">
          <p:pic>
            <p:nvPicPr>
              <p:cNvPr id="7" name="Ink 6">
                <a:extLst>
                  <a:ext uri="{FF2B5EF4-FFF2-40B4-BE49-F238E27FC236}">
                    <a16:creationId xmlns:a16="http://schemas.microsoft.com/office/drawing/2014/main" id="{C1ADF1D4-B9B1-419C-894E-D7D862D2C2BA}"/>
                  </a:ext>
                </a:extLst>
              </p:cNvPr>
              <p:cNvPicPr/>
              <p:nvPr/>
            </p:nvPicPr>
            <p:blipFill>
              <a:blip r:embed="rId3"/>
              <a:stretch>
                <a:fillRect/>
              </a:stretch>
            </p:blipFill>
            <p:spPr>
              <a:xfrm>
                <a:off x="218880" y="569160"/>
                <a:ext cx="8359200" cy="5604840"/>
              </a:xfrm>
              <a:prstGeom prst="rect">
                <a:avLst/>
              </a:prstGeom>
            </p:spPr>
          </p:pic>
        </mc:Fallback>
      </mc:AlternateContent>
    </p:spTree>
    <p:extLst>
      <p:ext uri="{BB962C8B-B14F-4D97-AF65-F5344CB8AC3E}">
        <p14:creationId xmlns:p14="http://schemas.microsoft.com/office/powerpoint/2010/main" val="1743922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B81339-3405-49E5-AF84-F168463C9C84}"/>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DC8D91E8-F355-495C-88AE-93A65D4CBDDF}"/>
              </a:ext>
            </a:extLst>
          </p:cNvPr>
          <p:cNvSpPr>
            <a:spLocks noGrp="1"/>
          </p:cNvSpPr>
          <p:nvPr>
            <p:ph idx="1"/>
          </p:nvPr>
        </p:nvSpPr>
        <p:spPr/>
        <p:txBody>
          <a:bodyPr/>
          <a:lstStyle/>
          <a:p>
            <a:endParaRPr lang="en-IN"/>
          </a:p>
        </p:txBody>
      </p:sp>
      <p:sp>
        <p:nvSpPr>
          <p:cNvPr id="4" name="Date Placeholder 3">
            <a:extLst>
              <a:ext uri="{FF2B5EF4-FFF2-40B4-BE49-F238E27FC236}">
                <a16:creationId xmlns:a16="http://schemas.microsoft.com/office/drawing/2014/main" id="{FD3AE572-B8E3-4AD5-ACD7-DC7B5377D7E9}"/>
              </a:ext>
            </a:extLst>
          </p:cNvPr>
          <p:cNvSpPr>
            <a:spLocks noGrp="1"/>
          </p:cNvSpPr>
          <p:nvPr>
            <p:ph type="dt" sz="half" idx="10"/>
          </p:nvPr>
        </p:nvSpPr>
        <p:spPr/>
        <p:txBody>
          <a:bodyPr/>
          <a:lstStyle/>
          <a:p>
            <a:pPr>
              <a:defRPr/>
            </a:pPr>
            <a:fld id="{63038DA0-8115-4B43-9345-1338772D8811}" type="datetime1">
              <a:rPr lang="en-US" smtClean="0"/>
              <a:t>11/9/2020</a:t>
            </a:fld>
            <a:endParaRPr lang="en-US" dirty="0"/>
          </a:p>
        </p:txBody>
      </p:sp>
      <p:sp>
        <p:nvSpPr>
          <p:cNvPr id="5" name="Footer Placeholder 4">
            <a:extLst>
              <a:ext uri="{FF2B5EF4-FFF2-40B4-BE49-F238E27FC236}">
                <a16:creationId xmlns:a16="http://schemas.microsoft.com/office/drawing/2014/main" id="{73DF9C85-9FA1-4C0D-8FDE-C333A13A7D58}"/>
              </a:ext>
            </a:extLst>
          </p:cNvPr>
          <p:cNvSpPr>
            <a:spLocks noGrp="1"/>
          </p:cNvSpPr>
          <p:nvPr>
            <p:ph type="ftr" sz="quarter" idx="11"/>
          </p:nvPr>
        </p:nvSpPr>
        <p:spPr/>
        <p:txBody>
          <a:bodyPr/>
          <a:lstStyle/>
          <a:p>
            <a:pPr>
              <a:defRPr/>
            </a:pPr>
            <a:r>
              <a:rPr lang="en-US"/>
              <a:t>Dr. M V V K Srinivas Prasad</a:t>
            </a:r>
            <a:endParaRPr lang="en-US" dirty="0"/>
          </a:p>
        </p:txBody>
      </p:sp>
      <p:sp>
        <p:nvSpPr>
          <p:cNvPr id="6" name="Slide Number Placeholder 5">
            <a:extLst>
              <a:ext uri="{FF2B5EF4-FFF2-40B4-BE49-F238E27FC236}">
                <a16:creationId xmlns:a16="http://schemas.microsoft.com/office/drawing/2014/main" id="{719A1B1A-4603-4BBD-A71D-B3C2AD35CAF2}"/>
              </a:ext>
            </a:extLst>
          </p:cNvPr>
          <p:cNvSpPr>
            <a:spLocks noGrp="1"/>
          </p:cNvSpPr>
          <p:nvPr>
            <p:ph type="sldNum" sz="quarter" idx="12"/>
          </p:nvPr>
        </p:nvSpPr>
        <p:spPr/>
        <p:txBody>
          <a:bodyPr/>
          <a:lstStyle/>
          <a:p>
            <a:pPr>
              <a:defRPr/>
            </a:pPr>
            <a:r>
              <a:rPr lang="en-US"/>
              <a:t>Confidential	                  </a:t>
            </a:r>
            <a:fld id="{8B8192B1-0A14-49F1-8AFE-BAF617026F7B}" type="slidenum">
              <a:rPr lang="en-US" smtClean="0"/>
              <a:pPr>
                <a:defRPr/>
              </a:pPr>
              <a:t>36</a:t>
            </a:fld>
            <a:endParaRPr lang="en-US"/>
          </a:p>
        </p:txBody>
      </p:sp>
      <mc:AlternateContent xmlns:mc="http://schemas.openxmlformats.org/markup-compatibility/2006" xmlns:p14="http://schemas.microsoft.com/office/powerpoint/2010/main">
        <mc:Choice Requires="p14">
          <p:contentPart p14:bwMode="auto" r:id="rId2">
            <p14:nvContentPartPr>
              <p14:cNvPr id="7" name="Ink 6">
                <a:extLst>
                  <a:ext uri="{FF2B5EF4-FFF2-40B4-BE49-F238E27FC236}">
                    <a16:creationId xmlns:a16="http://schemas.microsoft.com/office/drawing/2014/main" id="{681DDA7B-4B2E-401D-8744-92A8CE3F4CA8}"/>
                  </a:ext>
                </a:extLst>
              </p14:cNvPr>
              <p14:cNvContentPartPr/>
              <p14:nvPr/>
            </p14:nvContentPartPr>
            <p14:xfrm>
              <a:off x="380520" y="593280"/>
              <a:ext cx="5879160" cy="4616640"/>
            </p14:xfrm>
          </p:contentPart>
        </mc:Choice>
        <mc:Fallback xmlns="">
          <p:pic>
            <p:nvPicPr>
              <p:cNvPr id="7" name="Ink 6">
                <a:extLst>
                  <a:ext uri="{FF2B5EF4-FFF2-40B4-BE49-F238E27FC236}">
                    <a16:creationId xmlns:a16="http://schemas.microsoft.com/office/drawing/2014/main" id="{681DDA7B-4B2E-401D-8744-92A8CE3F4CA8}"/>
                  </a:ext>
                </a:extLst>
              </p:cNvPr>
              <p:cNvPicPr/>
              <p:nvPr/>
            </p:nvPicPr>
            <p:blipFill>
              <a:blip r:embed="rId3"/>
              <a:stretch>
                <a:fillRect/>
              </a:stretch>
            </p:blipFill>
            <p:spPr>
              <a:xfrm>
                <a:off x="371160" y="583920"/>
                <a:ext cx="5897880" cy="4635360"/>
              </a:xfrm>
              <a:prstGeom prst="rect">
                <a:avLst/>
              </a:prstGeom>
            </p:spPr>
          </p:pic>
        </mc:Fallback>
      </mc:AlternateContent>
    </p:spTree>
    <p:extLst>
      <p:ext uri="{BB962C8B-B14F-4D97-AF65-F5344CB8AC3E}">
        <p14:creationId xmlns:p14="http://schemas.microsoft.com/office/powerpoint/2010/main" val="13928277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D3231-919C-4786-BF3C-D4B58D5E35BF}"/>
              </a:ext>
            </a:extLst>
          </p:cNvPr>
          <p:cNvSpPr>
            <a:spLocks noGrp="1"/>
          </p:cNvSpPr>
          <p:nvPr>
            <p:ph type="title"/>
          </p:nvPr>
        </p:nvSpPr>
        <p:spPr>
          <a:xfrm>
            <a:off x="762000" y="2895600"/>
            <a:ext cx="7391400" cy="655638"/>
          </a:xfrm>
        </p:spPr>
        <p:txBody>
          <a:bodyPr/>
          <a:lstStyle/>
          <a:p>
            <a:r>
              <a:rPr lang="en-IN" dirty="0"/>
              <a:t>Length Contraction</a:t>
            </a:r>
          </a:p>
        </p:txBody>
      </p:sp>
      <p:sp>
        <p:nvSpPr>
          <p:cNvPr id="4" name="Date Placeholder 3">
            <a:extLst>
              <a:ext uri="{FF2B5EF4-FFF2-40B4-BE49-F238E27FC236}">
                <a16:creationId xmlns:a16="http://schemas.microsoft.com/office/drawing/2014/main" id="{429CC98D-2394-42A7-BD79-351B1EE363A2}"/>
              </a:ext>
            </a:extLst>
          </p:cNvPr>
          <p:cNvSpPr>
            <a:spLocks noGrp="1"/>
          </p:cNvSpPr>
          <p:nvPr>
            <p:ph type="dt" sz="half" idx="10"/>
          </p:nvPr>
        </p:nvSpPr>
        <p:spPr/>
        <p:txBody>
          <a:bodyPr/>
          <a:lstStyle/>
          <a:p>
            <a:pPr>
              <a:defRPr/>
            </a:pPr>
            <a:fld id="{63038DA0-8115-4B43-9345-1338772D8811}" type="datetime1">
              <a:rPr lang="en-US" smtClean="0"/>
              <a:t>11/9/2020</a:t>
            </a:fld>
            <a:endParaRPr lang="en-US" dirty="0"/>
          </a:p>
        </p:txBody>
      </p:sp>
      <p:sp>
        <p:nvSpPr>
          <p:cNvPr id="5" name="Footer Placeholder 4">
            <a:extLst>
              <a:ext uri="{FF2B5EF4-FFF2-40B4-BE49-F238E27FC236}">
                <a16:creationId xmlns:a16="http://schemas.microsoft.com/office/drawing/2014/main" id="{5AA27C2D-E9C4-4958-8C5B-47CB8D645DBC}"/>
              </a:ext>
            </a:extLst>
          </p:cNvPr>
          <p:cNvSpPr>
            <a:spLocks noGrp="1"/>
          </p:cNvSpPr>
          <p:nvPr>
            <p:ph type="ftr" sz="quarter" idx="11"/>
          </p:nvPr>
        </p:nvSpPr>
        <p:spPr/>
        <p:txBody>
          <a:bodyPr/>
          <a:lstStyle/>
          <a:p>
            <a:pPr>
              <a:defRPr/>
            </a:pPr>
            <a:r>
              <a:rPr lang="en-US"/>
              <a:t>Dr. M V V K Srinivas Prasad</a:t>
            </a:r>
            <a:endParaRPr lang="en-US" dirty="0"/>
          </a:p>
        </p:txBody>
      </p:sp>
      <p:sp>
        <p:nvSpPr>
          <p:cNvPr id="6" name="Slide Number Placeholder 5">
            <a:extLst>
              <a:ext uri="{FF2B5EF4-FFF2-40B4-BE49-F238E27FC236}">
                <a16:creationId xmlns:a16="http://schemas.microsoft.com/office/drawing/2014/main" id="{EDDCE432-0599-445D-99AB-1FDC414A4C19}"/>
              </a:ext>
            </a:extLst>
          </p:cNvPr>
          <p:cNvSpPr>
            <a:spLocks noGrp="1"/>
          </p:cNvSpPr>
          <p:nvPr>
            <p:ph type="sldNum" sz="quarter" idx="12"/>
          </p:nvPr>
        </p:nvSpPr>
        <p:spPr/>
        <p:txBody>
          <a:bodyPr/>
          <a:lstStyle/>
          <a:p>
            <a:pPr>
              <a:defRPr/>
            </a:pPr>
            <a:r>
              <a:rPr lang="en-US"/>
              <a:t>Confidential	                  </a:t>
            </a:r>
            <a:fld id="{8B8192B1-0A14-49F1-8AFE-BAF617026F7B}" type="slidenum">
              <a:rPr lang="en-US" smtClean="0"/>
              <a:pPr>
                <a:defRPr/>
              </a:pPr>
              <a:t>37</a:t>
            </a:fld>
            <a:endParaRPr lang="en-US"/>
          </a:p>
        </p:txBody>
      </p:sp>
    </p:spTree>
    <p:extLst>
      <p:ext uri="{BB962C8B-B14F-4D97-AF65-F5344CB8AC3E}">
        <p14:creationId xmlns:p14="http://schemas.microsoft.com/office/powerpoint/2010/main" val="25125640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F2342FF-8E7B-4F8E-BD13-625F1C800F94}"/>
              </a:ext>
            </a:extLst>
          </p:cNvPr>
          <p:cNvSpPr>
            <a:spLocks noGrp="1"/>
          </p:cNvSpPr>
          <p:nvPr>
            <p:ph idx="1"/>
          </p:nvPr>
        </p:nvSpPr>
        <p:spPr>
          <a:xfrm>
            <a:off x="457200" y="838200"/>
            <a:ext cx="8229600" cy="5029200"/>
          </a:xfrm>
        </p:spPr>
        <p:txBody>
          <a:bodyPr/>
          <a:lstStyle/>
          <a:p>
            <a:pPr algn="just"/>
            <a:r>
              <a:rPr lang="en-IN" b="1" dirty="0"/>
              <a:t>Proper Length: </a:t>
            </a:r>
            <a:r>
              <a:rPr lang="en-IN" dirty="0"/>
              <a:t>The length of any object measured by an observer at rest with respect to object is called proper length.</a:t>
            </a:r>
          </a:p>
          <a:p>
            <a:pPr algn="just"/>
            <a:r>
              <a:rPr lang="en-IN" b="1" dirty="0"/>
              <a:t>Length Contraction: </a:t>
            </a:r>
            <a:r>
              <a:rPr lang="en-IN" dirty="0"/>
              <a:t>The length of any object moving with high velocity (approachable to velocity of light) relative to an observer is measured contracted in the direction of motion. While no change in other direction perpendicular to the motion. This phenomenon is called length contraction.</a:t>
            </a:r>
          </a:p>
        </p:txBody>
      </p:sp>
      <p:sp>
        <p:nvSpPr>
          <p:cNvPr id="4" name="Date Placeholder 3">
            <a:extLst>
              <a:ext uri="{FF2B5EF4-FFF2-40B4-BE49-F238E27FC236}">
                <a16:creationId xmlns:a16="http://schemas.microsoft.com/office/drawing/2014/main" id="{400DF49D-A740-4F7F-A297-1EA6BF3D1A0D}"/>
              </a:ext>
            </a:extLst>
          </p:cNvPr>
          <p:cNvSpPr>
            <a:spLocks noGrp="1"/>
          </p:cNvSpPr>
          <p:nvPr>
            <p:ph type="dt" sz="half" idx="10"/>
          </p:nvPr>
        </p:nvSpPr>
        <p:spPr/>
        <p:txBody>
          <a:bodyPr/>
          <a:lstStyle/>
          <a:p>
            <a:pPr>
              <a:defRPr/>
            </a:pPr>
            <a:fld id="{63038DA0-8115-4B43-9345-1338772D8811}" type="datetime1">
              <a:rPr lang="en-US" smtClean="0"/>
              <a:t>11/9/2020</a:t>
            </a:fld>
            <a:endParaRPr lang="en-US" dirty="0"/>
          </a:p>
        </p:txBody>
      </p:sp>
      <p:sp>
        <p:nvSpPr>
          <p:cNvPr id="5" name="Footer Placeholder 4">
            <a:extLst>
              <a:ext uri="{FF2B5EF4-FFF2-40B4-BE49-F238E27FC236}">
                <a16:creationId xmlns:a16="http://schemas.microsoft.com/office/drawing/2014/main" id="{724E5F2C-3263-4C2D-A235-B9C820F54988}"/>
              </a:ext>
            </a:extLst>
          </p:cNvPr>
          <p:cNvSpPr>
            <a:spLocks noGrp="1"/>
          </p:cNvSpPr>
          <p:nvPr>
            <p:ph type="ftr" sz="quarter" idx="11"/>
          </p:nvPr>
        </p:nvSpPr>
        <p:spPr/>
        <p:txBody>
          <a:bodyPr/>
          <a:lstStyle/>
          <a:p>
            <a:pPr>
              <a:defRPr/>
            </a:pPr>
            <a:r>
              <a:rPr lang="en-US"/>
              <a:t>Dr. M V V K Srinivas Prasad</a:t>
            </a:r>
            <a:endParaRPr lang="en-US" dirty="0"/>
          </a:p>
        </p:txBody>
      </p:sp>
      <p:sp>
        <p:nvSpPr>
          <p:cNvPr id="6" name="Slide Number Placeholder 5">
            <a:extLst>
              <a:ext uri="{FF2B5EF4-FFF2-40B4-BE49-F238E27FC236}">
                <a16:creationId xmlns:a16="http://schemas.microsoft.com/office/drawing/2014/main" id="{ED69DF0B-91AA-4121-A493-8395741D89BA}"/>
              </a:ext>
            </a:extLst>
          </p:cNvPr>
          <p:cNvSpPr>
            <a:spLocks noGrp="1"/>
          </p:cNvSpPr>
          <p:nvPr>
            <p:ph type="sldNum" sz="quarter" idx="12"/>
          </p:nvPr>
        </p:nvSpPr>
        <p:spPr/>
        <p:txBody>
          <a:bodyPr/>
          <a:lstStyle/>
          <a:p>
            <a:pPr>
              <a:defRPr/>
            </a:pPr>
            <a:r>
              <a:rPr lang="en-US"/>
              <a:t>Confidential	                  </a:t>
            </a:r>
            <a:fld id="{8B8192B1-0A14-49F1-8AFE-BAF617026F7B}" type="slidenum">
              <a:rPr lang="en-US" smtClean="0"/>
              <a:pPr>
                <a:defRPr/>
              </a:pPr>
              <a:t>38</a:t>
            </a:fld>
            <a:endParaRPr lang="en-US"/>
          </a:p>
        </p:txBody>
      </p:sp>
    </p:spTree>
    <p:extLst>
      <p:ext uri="{BB962C8B-B14F-4D97-AF65-F5344CB8AC3E}">
        <p14:creationId xmlns:p14="http://schemas.microsoft.com/office/powerpoint/2010/main" val="354836432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1DD72D-A48B-4FDB-AB94-9C771ECCD689}"/>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3AB3C82B-03EE-41B8-A5C3-99468F923E2D}"/>
              </a:ext>
            </a:extLst>
          </p:cNvPr>
          <p:cNvSpPr>
            <a:spLocks noGrp="1"/>
          </p:cNvSpPr>
          <p:nvPr>
            <p:ph idx="1"/>
          </p:nvPr>
        </p:nvSpPr>
        <p:spPr/>
        <p:txBody>
          <a:bodyPr/>
          <a:lstStyle/>
          <a:p>
            <a:endParaRPr lang="en-IN"/>
          </a:p>
        </p:txBody>
      </p:sp>
      <p:sp>
        <p:nvSpPr>
          <p:cNvPr id="4" name="Date Placeholder 3">
            <a:extLst>
              <a:ext uri="{FF2B5EF4-FFF2-40B4-BE49-F238E27FC236}">
                <a16:creationId xmlns:a16="http://schemas.microsoft.com/office/drawing/2014/main" id="{DFEB1D70-0BAD-4D5B-B820-D4A6B24AB93D}"/>
              </a:ext>
            </a:extLst>
          </p:cNvPr>
          <p:cNvSpPr>
            <a:spLocks noGrp="1"/>
          </p:cNvSpPr>
          <p:nvPr>
            <p:ph type="dt" sz="half" idx="10"/>
          </p:nvPr>
        </p:nvSpPr>
        <p:spPr/>
        <p:txBody>
          <a:bodyPr/>
          <a:lstStyle/>
          <a:p>
            <a:pPr>
              <a:defRPr/>
            </a:pPr>
            <a:fld id="{63038DA0-8115-4B43-9345-1338772D8811}" type="datetime1">
              <a:rPr lang="en-US" smtClean="0"/>
              <a:t>11/9/2020</a:t>
            </a:fld>
            <a:endParaRPr lang="en-US" dirty="0"/>
          </a:p>
        </p:txBody>
      </p:sp>
      <p:sp>
        <p:nvSpPr>
          <p:cNvPr id="5" name="Footer Placeholder 4">
            <a:extLst>
              <a:ext uri="{FF2B5EF4-FFF2-40B4-BE49-F238E27FC236}">
                <a16:creationId xmlns:a16="http://schemas.microsoft.com/office/drawing/2014/main" id="{1DD53F3D-B787-41C2-B956-8300C4D8382A}"/>
              </a:ext>
            </a:extLst>
          </p:cNvPr>
          <p:cNvSpPr>
            <a:spLocks noGrp="1"/>
          </p:cNvSpPr>
          <p:nvPr>
            <p:ph type="ftr" sz="quarter" idx="11"/>
          </p:nvPr>
        </p:nvSpPr>
        <p:spPr/>
        <p:txBody>
          <a:bodyPr/>
          <a:lstStyle/>
          <a:p>
            <a:pPr>
              <a:defRPr/>
            </a:pPr>
            <a:r>
              <a:rPr lang="en-US"/>
              <a:t>Dr. M V V K Srinivas Prasad</a:t>
            </a:r>
            <a:endParaRPr lang="en-US" dirty="0"/>
          </a:p>
        </p:txBody>
      </p:sp>
      <p:sp>
        <p:nvSpPr>
          <p:cNvPr id="6" name="Slide Number Placeholder 5">
            <a:extLst>
              <a:ext uri="{FF2B5EF4-FFF2-40B4-BE49-F238E27FC236}">
                <a16:creationId xmlns:a16="http://schemas.microsoft.com/office/drawing/2014/main" id="{1E66C597-A10D-4B9B-A82A-5FE00CF3AD83}"/>
              </a:ext>
            </a:extLst>
          </p:cNvPr>
          <p:cNvSpPr>
            <a:spLocks noGrp="1"/>
          </p:cNvSpPr>
          <p:nvPr>
            <p:ph type="sldNum" sz="quarter" idx="12"/>
          </p:nvPr>
        </p:nvSpPr>
        <p:spPr/>
        <p:txBody>
          <a:bodyPr/>
          <a:lstStyle/>
          <a:p>
            <a:pPr>
              <a:defRPr/>
            </a:pPr>
            <a:r>
              <a:rPr lang="en-US"/>
              <a:t>Confidential	                  </a:t>
            </a:r>
            <a:fld id="{8B8192B1-0A14-49F1-8AFE-BAF617026F7B}" type="slidenum">
              <a:rPr lang="en-US" smtClean="0"/>
              <a:pPr>
                <a:defRPr/>
              </a:pPr>
              <a:t>39</a:t>
            </a:fld>
            <a:endParaRPr lang="en-US"/>
          </a:p>
        </p:txBody>
      </p:sp>
      <p:pic>
        <p:nvPicPr>
          <p:cNvPr id="7" name="Picture 6">
            <a:extLst>
              <a:ext uri="{FF2B5EF4-FFF2-40B4-BE49-F238E27FC236}">
                <a16:creationId xmlns:a16="http://schemas.microsoft.com/office/drawing/2014/main" id="{8C64C80A-3B2C-47D2-96BD-A7709664A581}"/>
              </a:ext>
            </a:extLst>
          </p:cNvPr>
          <p:cNvPicPr>
            <a:picLocks noChangeAspect="1"/>
          </p:cNvPicPr>
          <p:nvPr/>
        </p:nvPicPr>
        <p:blipFill>
          <a:blip r:embed="rId2"/>
          <a:stretch>
            <a:fillRect/>
          </a:stretch>
        </p:blipFill>
        <p:spPr>
          <a:xfrm>
            <a:off x="454843" y="1981200"/>
            <a:ext cx="6867525" cy="4152900"/>
          </a:xfrm>
          <a:prstGeom prst="rect">
            <a:avLst/>
          </a:prstGeom>
        </p:spPr>
      </p:pic>
    </p:spTree>
    <p:extLst>
      <p:ext uri="{BB962C8B-B14F-4D97-AF65-F5344CB8AC3E}">
        <p14:creationId xmlns:p14="http://schemas.microsoft.com/office/powerpoint/2010/main" val="4617254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BEAA74-1B9D-44A3-B59B-568B4AFFD2C6}"/>
              </a:ext>
            </a:extLst>
          </p:cNvPr>
          <p:cNvSpPr>
            <a:spLocks noGrp="1"/>
          </p:cNvSpPr>
          <p:nvPr>
            <p:ph type="title"/>
          </p:nvPr>
        </p:nvSpPr>
        <p:spPr/>
        <p:txBody>
          <a:bodyPr/>
          <a:lstStyle/>
          <a:p>
            <a:endParaRPr lang="en-IN"/>
          </a:p>
        </p:txBody>
      </p:sp>
      <p:graphicFrame>
        <p:nvGraphicFramePr>
          <p:cNvPr id="7" name="Content Placeholder 6">
            <a:extLst>
              <a:ext uri="{FF2B5EF4-FFF2-40B4-BE49-F238E27FC236}">
                <a16:creationId xmlns:a16="http://schemas.microsoft.com/office/drawing/2014/main" id="{4C10962E-F3AA-4446-8A39-949B5C45481E}"/>
              </a:ext>
            </a:extLst>
          </p:cNvPr>
          <p:cNvGraphicFramePr>
            <a:graphicFrameLocks noGrp="1"/>
          </p:cNvGraphicFramePr>
          <p:nvPr>
            <p:ph idx="1"/>
            <p:extLst>
              <p:ext uri="{D42A27DB-BD31-4B8C-83A1-F6EECF244321}">
                <p14:modId xmlns:p14="http://schemas.microsoft.com/office/powerpoint/2010/main" val="3838982144"/>
              </p:ext>
            </p:extLst>
          </p:nvPr>
        </p:nvGraphicFramePr>
        <p:xfrm>
          <a:off x="457200" y="1295400"/>
          <a:ext cx="8229600" cy="5029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Date Placeholder 3">
            <a:extLst>
              <a:ext uri="{FF2B5EF4-FFF2-40B4-BE49-F238E27FC236}">
                <a16:creationId xmlns:a16="http://schemas.microsoft.com/office/drawing/2014/main" id="{DC991378-0FA0-4C03-9C7F-CAF906036CCC}"/>
              </a:ext>
            </a:extLst>
          </p:cNvPr>
          <p:cNvSpPr>
            <a:spLocks noGrp="1"/>
          </p:cNvSpPr>
          <p:nvPr>
            <p:ph type="dt" sz="half" idx="10"/>
          </p:nvPr>
        </p:nvSpPr>
        <p:spPr/>
        <p:txBody>
          <a:bodyPr/>
          <a:lstStyle/>
          <a:p>
            <a:pPr>
              <a:defRPr/>
            </a:pPr>
            <a:fld id="{63038DA0-8115-4B43-9345-1338772D8811}" type="datetime1">
              <a:rPr lang="en-US" smtClean="0"/>
              <a:t>11/9/2020</a:t>
            </a:fld>
            <a:endParaRPr lang="en-US" dirty="0"/>
          </a:p>
        </p:txBody>
      </p:sp>
      <p:sp>
        <p:nvSpPr>
          <p:cNvPr id="5" name="Footer Placeholder 4">
            <a:extLst>
              <a:ext uri="{FF2B5EF4-FFF2-40B4-BE49-F238E27FC236}">
                <a16:creationId xmlns:a16="http://schemas.microsoft.com/office/drawing/2014/main" id="{CE61DF03-F2EF-4167-B37D-36A799DEE7ED}"/>
              </a:ext>
            </a:extLst>
          </p:cNvPr>
          <p:cNvSpPr>
            <a:spLocks noGrp="1"/>
          </p:cNvSpPr>
          <p:nvPr>
            <p:ph type="ftr" sz="quarter" idx="11"/>
          </p:nvPr>
        </p:nvSpPr>
        <p:spPr/>
        <p:txBody>
          <a:bodyPr/>
          <a:lstStyle/>
          <a:p>
            <a:pPr>
              <a:defRPr/>
            </a:pPr>
            <a:r>
              <a:rPr lang="en-US"/>
              <a:t>Dr. M V V K Srinivas Prasad</a:t>
            </a:r>
            <a:endParaRPr lang="en-US" dirty="0"/>
          </a:p>
        </p:txBody>
      </p:sp>
      <p:sp>
        <p:nvSpPr>
          <p:cNvPr id="6" name="Slide Number Placeholder 5">
            <a:extLst>
              <a:ext uri="{FF2B5EF4-FFF2-40B4-BE49-F238E27FC236}">
                <a16:creationId xmlns:a16="http://schemas.microsoft.com/office/drawing/2014/main" id="{531F9C65-90F9-4454-82D8-A4B764A0C947}"/>
              </a:ext>
            </a:extLst>
          </p:cNvPr>
          <p:cNvSpPr>
            <a:spLocks noGrp="1"/>
          </p:cNvSpPr>
          <p:nvPr>
            <p:ph type="sldNum" sz="quarter" idx="12"/>
          </p:nvPr>
        </p:nvSpPr>
        <p:spPr/>
        <p:txBody>
          <a:bodyPr/>
          <a:lstStyle/>
          <a:p>
            <a:pPr>
              <a:defRPr/>
            </a:pPr>
            <a:r>
              <a:rPr lang="en-US"/>
              <a:t>Confidential	                  </a:t>
            </a:r>
            <a:fld id="{8B8192B1-0A14-49F1-8AFE-BAF617026F7B}" type="slidenum">
              <a:rPr lang="en-US" smtClean="0"/>
              <a:pPr>
                <a:defRPr/>
              </a:pPr>
              <a:t>4</a:t>
            </a:fld>
            <a:endParaRPr lang="en-US"/>
          </a:p>
        </p:txBody>
      </p:sp>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id="{D76B3268-F8C6-4FB6-842D-73C1433B43B2}"/>
                  </a:ext>
                </a:extLst>
              </p14:cNvPr>
              <p14:cNvContentPartPr/>
              <p14:nvPr/>
            </p14:nvContentPartPr>
            <p14:xfrm>
              <a:off x="2535120" y="729720"/>
              <a:ext cx="5186520" cy="558000"/>
            </p14:xfrm>
          </p:contentPart>
        </mc:Choice>
        <mc:Fallback xmlns="">
          <p:pic>
            <p:nvPicPr>
              <p:cNvPr id="8" name="Ink 7">
                <a:extLst>
                  <a:ext uri="{FF2B5EF4-FFF2-40B4-BE49-F238E27FC236}">
                    <a16:creationId xmlns:a16="http://schemas.microsoft.com/office/drawing/2014/main" id="{D76B3268-F8C6-4FB6-842D-73C1433B43B2}"/>
                  </a:ext>
                </a:extLst>
              </p:cNvPr>
              <p:cNvPicPr/>
              <p:nvPr/>
            </p:nvPicPr>
            <p:blipFill>
              <a:blip r:embed="rId8"/>
              <a:stretch>
                <a:fillRect/>
              </a:stretch>
            </p:blipFill>
            <p:spPr>
              <a:xfrm>
                <a:off x="2525760" y="720360"/>
                <a:ext cx="5205240" cy="576720"/>
              </a:xfrm>
              <a:prstGeom prst="rect">
                <a:avLst/>
              </a:prstGeom>
            </p:spPr>
          </p:pic>
        </mc:Fallback>
      </mc:AlternateContent>
    </p:spTree>
    <p:extLst>
      <p:ext uri="{BB962C8B-B14F-4D97-AF65-F5344CB8AC3E}">
        <p14:creationId xmlns:p14="http://schemas.microsoft.com/office/powerpoint/2010/main" val="98251888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B6EA13-8631-49D5-BA8E-08B7B90EDA2A}"/>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0C9AFB53-275F-446B-A888-1DB6F08EDD85}"/>
              </a:ext>
            </a:extLst>
          </p:cNvPr>
          <p:cNvSpPr>
            <a:spLocks noGrp="1"/>
          </p:cNvSpPr>
          <p:nvPr>
            <p:ph idx="1"/>
          </p:nvPr>
        </p:nvSpPr>
        <p:spPr/>
        <p:txBody>
          <a:bodyPr/>
          <a:lstStyle/>
          <a:p>
            <a:endParaRPr lang="en-IN"/>
          </a:p>
        </p:txBody>
      </p:sp>
      <p:sp>
        <p:nvSpPr>
          <p:cNvPr id="4" name="Date Placeholder 3">
            <a:extLst>
              <a:ext uri="{FF2B5EF4-FFF2-40B4-BE49-F238E27FC236}">
                <a16:creationId xmlns:a16="http://schemas.microsoft.com/office/drawing/2014/main" id="{49BD938E-41B9-43E3-9D25-98A90A9B0B38}"/>
              </a:ext>
            </a:extLst>
          </p:cNvPr>
          <p:cNvSpPr>
            <a:spLocks noGrp="1"/>
          </p:cNvSpPr>
          <p:nvPr>
            <p:ph type="dt" sz="half" idx="10"/>
          </p:nvPr>
        </p:nvSpPr>
        <p:spPr/>
        <p:txBody>
          <a:bodyPr/>
          <a:lstStyle/>
          <a:p>
            <a:pPr>
              <a:defRPr/>
            </a:pPr>
            <a:fld id="{63038DA0-8115-4B43-9345-1338772D8811}" type="datetime1">
              <a:rPr lang="en-US" smtClean="0"/>
              <a:t>11/9/2020</a:t>
            </a:fld>
            <a:endParaRPr lang="en-US" dirty="0"/>
          </a:p>
        </p:txBody>
      </p:sp>
      <p:sp>
        <p:nvSpPr>
          <p:cNvPr id="5" name="Footer Placeholder 4">
            <a:extLst>
              <a:ext uri="{FF2B5EF4-FFF2-40B4-BE49-F238E27FC236}">
                <a16:creationId xmlns:a16="http://schemas.microsoft.com/office/drawing/2014/main" id="{735ABB67-4E6B-473F-AF0C-CC69D0CB29E1}"/>
              </a:ext>
            </a:extLst>
          </p:cNvPr>
          <p:cNvSpPr>
            <a:spLocks noGrp="1"/>
          </p:cNvSpPr>
          <p:nvPr>
            <p:ph type="ftr" sz="quarter" idx="11"/>
          </p:nvPr>
        </p:nvSpPr>
        <p:spPr/>
        <p:txBody>
          <a:bodyPr/>
          <a:lstStyle/>
          <a:p>
            <a:pPr>
              <a:defRPr/>
            </a:pPr>
            <a:r>
              <a:rPr lang="en-US"/>
              <a:t>Dr. M V V K Srinivas Prasad</a:t>
            </a:r>
            <a:endParaRPr lang="en-US" dirty="0"/>
          </a:p>
        </p:txBody>
      </p:sp>
      <p:sp>
        <p:nvSpPr>
          <p:cNvPr id="6" name="Slide Number Placeholder 5">
            <a:extLst>
              <a:ext uri="{FF2B5EF4-FFF2-40B4-BE49-F238E27FC236}">
                <a16:creationId xmlns:a16="http://schemas.microsoft.com/office/drawing/2014/main" id="{60A429C2-6D87-4F93-A125-DB5C91968663}"/>
              </a:ext>
            </a:extLst>
          </p:cNvPr>
          <p:cNvSpPr>
            <a:spLocks noGrp="1"/>
          </p:cNvSpPr>
          <p:nvPr>
            <p:ph type="sldNum" sz="quarter" idx="12"/>
          </p:nvPr>
        </p:nvSpPr>
        <p:spPr/>
        <p:txBody>
          <a:bodyPr/>
          <a:lstStyle/>
          <a:p>
            <a:pPr>
              <a:defRPr/>
            </a:pPr>
            <a:r>
              <a:rPr lang="en-US"/>
              <a:t>Confidential	                  </a:t>
            </a:r>
            <a:fld id="{8B8192B1-0A14-49F1-8AFE-BAF617026F7B}" type="slidenum">
              <a:rPr lang="en-US" smtClean="0"/>
              <a:pPr>
                <a:defRPr/>
              </a:pPr>
              <a:t>40</a:t>
            </a:fld>
            <a:endParaRPr lang="en-US"/>
          </a:p>
        </p:txBody>
      </p:sp>
      <mc:AlternateContent xmlns:mc="http://schemas.openxmlformats.org/markup-compatibility/2006" xmlns:p14="http://schemas.microsoft.com/office/powerpoint/2010/main">
        <mc:Choice Requires="p14">
          <p:contentPart p14:bwMode="auto" r:id="rId2">
            <p14:nvContentPartPr>
              <p14:cNvPr id="7" name="Ink 6">
                <a:extLst>
                  <a:ext uri="{FF2B5EF4-FFF2-40B4-BE49-F238E27FC236}">
                    <a16:creationId xmlns:a16="http://schemas.microsoft.com/office/drawing/2014/main" id="{95B8A6A6-45FD-4427-BBD3-051F1D738A4D}"/>
                  </a:ext>
                </a:extLst>
              </p14:cNvPr>
              <p14:cNvContentPartPr/>
              <p14:nvPr/>
            </p14:nvContentPartPr>
            <p14:xfrm>
              <a:off x="675360" y="667800"/>
              <a:ext cx="7886160" cy="5513760"/>
            </p14:xfrm>
          </p:contentPart>
        </mc:Choice>
        <mc:Fallback xmlns="">
          <p:pic>
            <p:nvPicPr>
              <p:cNvPr id="7" name="Ink 6">
                <a:extLst>
                  <a:ext uri="{FF2B5EF4-FFF2-40B4-BE49-F238E27FC236}">
                    <a16:creationId xmlns:a16="http://schemas.microsoft.com/office/drawing/2014/main" id="{95B8A6A6-45FD-4427-BBD3-051F1D738A4D}"/>
                  </a:ext>
                </a:extLst>
              </p:cNvPr>
              <p:cNvPicPr/>
              <p:nvPr/>
            </p:nvPicPr>
            <p:blipFill>
              <a:blip r:embed="rId3"/>
              <a:stretch>
                <a:fillRect/>
              </a:stretch>
            </p:blipFill>
            <p:spPr>
              <a:xfrm>
                <a:off x="666000" y="658440"/>
                <a:ext cx="7904880" cy="5532480"/>
              </a:xfrm>
              <a:prstGeom prst="rect">
                <a:avLst/>
              </a:prstGeom>
            </p:spPr>
          </p:pic>
        </mc:Fallback>
      </mc:AlternateContent>
    </p:spTree>
    <p:extLst>
      <p:ext uri="{BB962C8B-B14F-4D97-AF65-F5344CB8AC3E}">
        <p14:creationId xmlns:p14="http://schemas.microsoft.com/office/powerpoint/2010/main" val="171463142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EBE18-3EBF-4BE5-853B-4E30DBEBB26F}"/>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1427F9A6-64F9-4226-8C24-2E686A15480C}"/>
              </a:ext>
            </a:extLst>
          </p:cNvPr>
          <p:cNvSpPr>
            <a:spLocks noGrp="1"/>
          </p:cNvSpPr>
          <p:nvPr>
            <p:ph idx="1"/>
          </p:nvPr>
        </p:nvSpPr>
        <p:spPr/>
        <p:txBody>
          <a:bodyPr/>
          <a:lstStyle/>
          <a:p>
            <a:endParaRPr lang="en-IN"/>
          </a:p>
        </p:txBody>
      </p:sp>
      <p:sp>
        <p:nvSpPr>
          <p:cNvPr id="4" name="Date Placeholder 3">
            <a:extLst>
              <a:ext uri="{FF2B5EF4-FFF2-40B4-BE49-F238E27FC236}">
                <a16:creationId xmlns:a16="http://schemas.microsoft.com/office/drawing/2014/main" id="{BF87F9F9-DF11-408D-9309-2C4AED01812F}"/>
              </a:ext>
            </a:extLst>
          </p:cNvPr>
          <p:cNvSpPr>
            <a:spLocks noGrp="1"/>
          </p:cNvSpPr>
          <p:nvPr>
            <p:ph type="dt" sz="half" idx="10"/>
          </p:nvPr>
        </p:nvSpPr>
        <p:spPr/>
        <p:txBody>
          <a:bodyPr/>
          <a:lstStyle/>
          <a:p>
            <a:pPr>
              <a:defRPr/>
            </a:pPr>
            <a:fld id="{63038DA0-8115-4B43-9345-1338772D8811}" type="datetime1">
              <a:rPr lang="en-US" smtClean="0"/>
              <a:t>11/9/2020</a:t>
            </a:fld>
            <a:endParaRPr lang="en-US" dirty="0"/>
          </a:p>
        </p:txBody>
      </p:sp>
      <p:sp>
        <p:nvSpPr>
          <p:cNvPr id="5" name="Footer Placeholder 4">
            <a:extLst>
              <a:ext uri="{FF2B5EF4-FFF2-40B4-BE49-F238E27FC236}">
                <a16:creationId xmlns:a16="http://schemas.microsoft.com/office/drawing/2014/main" id="{710AFFE4-266C-40DF-A944-0CBBBB76E231}"/>
              </a:ext>
            </a:extLst>
          </p:cNvPr>
          <p:cNvSpPr>
            <a:spLocks noGrp="1"/>
          </p:cNvSpPr>
          <p:nvPr>
            <p:ph type="ftr" sz="quarter" idx="11"/>
          </p:nvPr>
        </p:nvSpPr>
        <p:spPr/>
        <p:txBody>
          <a:bodyPr/>
          <a:lstStyle/>
          <a:p>
            <a:pPr>
              <a:defRPr/>
            </a:pPr>
            <a:r>
              <a:rPr lang="en-US"/>
              <a:t>Dr. M V V K Srinivas Prasad</a:t>
            </a:r>
            <a:endParaRPr lang="en-US" dirty="0"/>
          </a:p>
        </p:txBody>
      </p:sp>
      <p:sp>
        <p:nvSpPr>
          <p:cNvPr id="6" name="Slide Number Placeholder 5">
            <a:extLst>
              <a:ext uri="{FF2B5EF4-FFF2-40B4-BE49-F238E27FC236}">
                <a16:creationId xmlns:a16="http://schemas.microsoft.com/office/drawing/2014/main" id="{7F73C987-D68F-4F1D-A840-BACDEC681D59}"/>
              </a:ext>
            </a:extLst>
          </p:cNvPr>
          <p:cNvSpPr>
            <a:spLocks noGrp="1"/>
          </p:cNvSpPr>
          <p:nvPr>
            <p:ph type="sldNum" sz="quarter" idx="12"/>
          </p:nvPr>
        </p:nvSpPr>
        <p:spPr/>
        <p:txBody>
          <a:bodyPr/>
          <a:lstStyle/>
          <a:p>
            <a:pPr>
              <a:defRPr/>
            </a:pPr>
            <a:r>
              <a:rPr lang="en-US"/>
              <a:t>Confidential	                  </a:t>
            </a:r>
            <a:fld id="{8B8192B1-0A14-49F1-8AFE-BAF617026F7B}" type="slidenum">
              <a:rPr lang="en-US" smtClean="0"/>
              <a:pPr>
                <a:defRPr/>
              </a:pPr>
              <a:t>41</a:t>
            </a:fld>
            <a:endParaRPr lang="en-US"/>
          </a:p>
        </p:txBody>
      </p:sp>
      <mc:AlternateContent xmlns:mc="http://schemas.openxmlformats.org/markup-compatibility/2006" xmlns:p14="http://schemas.microsoft.com/office/powerpoint/2010/main">
        <mc:Choice Requires="p14">
          <p:contentPart p14:bwMode="auto" r:id="rId2">
            <p14:nvContentPartPr>
              <p14:cNvPr id="7" name="Ink 6">
                <a:extLst>
                  <a:ext uri="{FF2B5EF4-FFF2-40B4-BE49-F238E27FC236}">
                    <a16:creationId xmlns:a16="http://schemas.microsoft.com/office/drawing/2014/main" id="{9C8F0358-4194-4A49-98A5-B9373EE5F1B4}"/>
                  </a:ext>
                </a:extLst>
              </p14:cNvPr>
              <p14:cNvContentPartPr/>
              <p14:nvPr/>
            </p14:nvContentPartPr>
            <p14:xfrm>
              <a:off x="887400" y="684720"/>
              <a:ext cx="5693400" cy="4661640"/>
            </p14:xfrm>
          </p:contentPart>
        </mc:Choice>
        <mc:Fallback xmlns="">
          <p:pic>
            <p:nvPicPr>
              <p:cNvPr id="7" name="Ink 6">
                <a:extLst>
                  <a:ext uri="{FF2B5EF4-FFF2-40B4-BE49-F238E27FC236}">
                    <a16:creationId xmlns:a16="http://schemas.microsoft.com/office/drawing/2014/main" id="{9C8F0358-4194-4A49-98A5-B9373EE5F1B4}"/>
                  </a:ext>
                </a:extLst>
              </p:cNvPr>
              <p:cNvPicPr/>
              <p:nvPr/>
            </p:nvPicPr>
            <p:blipFill>
              <a:blip r:embed="rId3"/>
              <a:stretch>
                <a:fillRect/>
              </a:stretch>
            </p:blipFill>
            <p:spPr>
              <a:xfrm>
                <a:off x="878040" y="675360"/>
                <a:ext cx="5712120" cy="4680360"/>
              </a:xfrm>
              <a:prstGeom prst="rect">
                <a:avLst/>
              </a:prstGeom>
            </p:spPr>
          </p:pic>
        </mc:Fallback>
      </mc:AlternateContent>
    </p:spTree>
    <p:extLst>
      <p:ext uri="{BB962C8B-B14F-4D97-AF65-F5344CB8AC3E}">
        <p14:creationId xmlns:p14="http://schemas.microsoft.com/office/powerpoint/2010/main" val="18588659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70ADC4-DBAA-45A0-B841-83BA8044223A}"/>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561ADBF0-4726-42A7-9735-6A43531074C9}"/>
              </a:ext>
            </a:extLst>
          </p:cNvPr>
          <p:cNvSpPr>
            <a:spLocks noGrp="1"/>
          </p:cNvSpPr>
          <p:nvPr>
            <p:ph idx="1"/>
          </p:nvPr>
        </p:nvSpPr>
        <p:spPr/>
        <p:txBody>
          <a:bodyPr/>
          <a:lstStyle/>
          <a:p>
            <a:endParaRPr lang="en-IN"/>
          </a:p>
        </p:txBody>
      </p:sp>
      <p:sp>
        <p:nvSpPr>
          <p:cNvPr id="4" name="Date Placeholder 3">
            <a:extLst>
              <a:ext uri="{FF2B5EF4-FFF2-40B4-BE49-F238E27FC236}">
                <a16:creationId xmlns:a16="http://schemas.microsoft.com/office/drawing/2014/main" id="{65990D55-6EDD-4E2A-9710-076CB21082DB}"/>
              </a:ext>
            </a:extLst>
          </p:cNvPr>
          <p:cNvSpPr>
            <a:spLocks noGrp="1"/>
          </p:cNvSpPr>
          <p:nvPr>
            <p:ph type="dt" sz="half" idx="10"/>
          </p:nvPr>
        </p:nvSpPr>
        <p:spPr/>
        <p:txBody>
          <a:bodyPr/>
          <a:lstStyle/>
          <a:p>
            <a:pPr>
              <a:defRPr/>
            </a:pPr>
            <a:fld id="{63038DA0-8115-4B43-9345-1338772D8811}" type="datetime1">
              <a:rPr lang="en-US" smtClean="0"/>
              <a:t>11/9/2020</a:t>
            </a:fld>
            <a:endParaRPr lang="en-US" dirty="0"/>
          </a:p>
        </p:txBody>
      </p:sp>
      <p:sp>
        <p:nvSpPr>
          <p:cNvPr id="5" name="Footer Placeholder 4">
            <a:extLst>
              <a:ext uri="{FF2B5EF4-FFF2-40B4-BE49-F238E27FC236}">
                <a16:creationId xmlns:a16="http://schemas.microsoft.com/office/drawing/2014/main" id="{31154EA5-891C-4222-A23C-37A68AE47982}"/>
              </a:ext>
            </a:extLst>
          </p:cNvPr>
          <p:cNvSpPr>
            <a:spLocks noGrp="1"/>
          </p:cNvSpPr>
          <p:nvPr>
            <p:ph type="ftr" sz="quarter" idx="11"/>
          </p:nvPr>
        </p:nvSpPr>
        <p:spPr/>
        <p:txBody>
          <a:bodyPr/>
          <a:lstStyle/>
          <a:p>
            <a:pPr>
              <a:defRPr/>
            </a:pPr>
            <a:r>
              <a:rPr lang="en-US"/>
              <a:t>Dr. M V V K Srinivas Prasad</a:t>
            </a:r>
            <a:endParaRPr lang="en-US" dirty="0"/>
          </a:p>
        </p:txBody>
      </p:sp>
      <p:sp>
        <p:nvSpPr>
          <p:cNvPr id="6" name="Slide Number Placeholder 5">
            <a:extLst>
              <a:ext uri="{FF2B5EF4-FFF2-40B4-BE49-F238E27FC236}">
                <a16:creationId xmlns:a16="http://schemas.microsoft.com/office/drawing/2014/main" id="{F14D3AFC-F87C-4EBF-AA95-4A9516A6DFB1}"/>
              </a:ext>
            </a:extLst>
          </p:cNvPr>
          <p:cNvSpPr>
            <a:spLocks noGrp="1"/>
          </p:cNvSpPr>
          <p:nvPr>
            <p:ph type="sldNum" sz="quarter" idx="12"/>
          </p:nvPr>
        </p:nvSpPr>
        <p:spPr/>
        <p:txBody>
          <a:bodyPr/>
          <a:lstStyle/>
          <a:p>
            <a:pPr>
              <a:defRPr/>
            </a:pPr>
            <a:r>
              <a:rPr lang="en-US"/>
              <a:t>Confidential	                  </a:t>
            </a:r>
            <a:fld id="{8B8192B1-0A14-49F1-8AFE-BAF617026F7B}" type="slidenum">
              <a:rPr lang="en-US" smtClean="0"/>
              <a:pPr>
                <a:defRPr/>
              </a:pPr>
              <a:t>42</a:t>
            </a:fld>
            <a:endParaRPr lang="en-US"/>
          </a:p>
        </p:txBody>
      </p:sp>
      <mc:AlternateContent xmlns:mc="http://schemas.openxmlformats.org/markup-compatibility/2006" xmlns:p14="http://schemas.microsoft.com/office/powerpoint/2010/main">
        <mc:Choice Requires="p14">
          <p:contentPart p14:bwMode="auto" r:id="rId2">
            <p14:nvContentPartPr>
              <p14:cNvPr id="7" name="Ink 6">
                <a:extLst>
                  <a:ext uri="{FF2B5EF4-FFF2-40B4-BE49-F238E27FC236}">
                    <a16:creationId xmlns:a16="http://schemas.microsoft.com/office/drawing/2014/main" id="{96360ECD-AC81-4040-9E1A-84E526B1D252}"/>
                  </a:ext>
                </a:extLst>
              </p14:cNvPr>
              <p14:cNvContentPartPr/>
              <p14:nvPr/>
            </p14:nvContentPartPr>
            <p14:xfrm>
              <a:off x="276120" y="679680"/>
              <a:ext cx="7924320" cy="5823360"/>
            </p14:xfrm>
          </p:contentPart>
        </mc:Choice>
        <mc:Fallback xmlns="">
          <p:pic>
            <p:nvPicPr>
              <p:cNvPr id="7" name="Ink 6">
                <a:extLst>
                  <a:ext uri="{FF2B5EF4-FFF2-40B4-BE49-F238E27FC236}">
                    <a16:creationId xmlns:a16="http://schemas.microsoft.com/office/drawing/2014/main" id="{96360ECD-AC81-4040-9E1A-84E526B1D252}"/>
                  </a:ext>
                </a:extLst>
              </p:cNvPr>
              <p:cNvPicPr/>
              <p:nvPr/>
            </p:nvPicPr>
            <p:blipFill>
              <a:blip r:embed="rId3"/>
              <a:stretch>
                <a:fillRect/>
              </a:stretch>
            </p:blipFill>
            <p:spPr>
              <a:xfrm>
                <a:off x="266760" y="670320"/>
                <a:ext cx="7943040" cy="5842080"/>
              </a:xfrm>
              <a:prstGeom prst="rect">
                <a:avLst/>
              </a:prstGeom>
            </p:spPr>
          </p:pic>
        </mc:Fallback>
      </mc:AlternateContent>
    </p:spTree>
    <p:extLst>
      <p:ext uri="{BB962C8B-B14F-4D97-AF65-F5344CB8AC3E}">
        <p14:creationId xmlns:p14="http://schemas.microsoft.com/office/powerpoint/2010/main" val="384988458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DF2571-656A-497E-9C24-466C418FAD80}"/>
              </a:ext>
            </a:extLst>
          </p:cNvPr>
          <p:cNvSpPr>
            <a:spLocks noGrp="1"/>
          </p:cNvSpPr>
          <p:nvPr>
            <p:ph type="title"/>
          </p:nvPr>
        </p:nvSpPr>
        <p:spPr/>
        <p:txBody>
          <a:bodyPr/>
          <a:lstStyle/>
          <a:p>
            <a:r>
              <a:rPr lang="en-IN" sz="4000" dirty="0"/>
              <a:t>Variation of mass with velocity</a:t>
            </a:r>
          </a:p>
        </p:txBody>
      </p:sp>
      <p:sp>
        <p:nvSpPr>
          <p:cNvPr id="3" name="Content Placeholder 2">
            <a:extLst>
              <a:ext uri="{FF2B5EF4-FFF2-40B4-BE49-F238E27FC236}">
                <a16:creationId xmlns:a16="http://schemas.microsoft.com/office/drawing/2014/main" id="{05785AA2-03AB-41CF-89D9-FF2E0F9314A9}"/>
              </a:ext>
            </a:extLst>
          </p:cNvPr>
          <p:cNvSpPr>
            <a:spLocks noGrp="1"/>
          </p:cNvSpPr>
          <p:nvPr>
            <p:ph idx="1"/>
          </p:nvPr>
        </p:nvSpPr>
        <p:spPr/>
        <p:txBody>
          <a:bodyPr/>
          <a:lstStyle/>
          <a:p>
            <a:endParaRPr lang="en-IN"/>
          </a:p>
        </p:txBody>
      </p:sp>
      <p:sp>
        <p:nvSpPr>
          <p:cNvPr id="4" name="Date Placeholder 3">
            <a:extLst>
              <a:ext uri="{FF2B5EF4-FFF2-40B4-BE49-F238E27FC236}">
                <a16:creationId xmlns:a16="http://schemas.microsoft.com/office/drawing/2014/main" id="{FA47CCBA-8CC6-4113-A8FF-661C45700495}"/>
              </a:ext>
            </a:extLst>
          </p:cNvPr>
          <p:cNvSpPr>
            <a:spLocks noGrp="1"/>
          </p:cNvSpPr>
          <p:nvPr>
            <p:ph type="dt" sz="half" idx="10"/>
          </p:nvPr>
        </p:nvSpPr>
        <p:spPr/>
        <p:txBody>
          <a:bodyPr/>
          <a:lstStyle/>
          <a:p>
            <a:pPr>
              <a:defRPr/>
            </a:pPr>
            <a:fld id="{63038DA0-8115-4B43-9345-1338772D8811}" type="datetime1">
              <a:rPr lang="en-US" smtClean="0"/>
              <a:t>11/9/2020</a:t>
            </a:fld>
            <a:endParaRPr lang="en-US" dirty="0"/>
          </a:p>
        </p:txBody>
      </p:sp>
      <p:sp>
        <p:nvSpPr>
          <p:cNvPr id="5" name="Footer Placeholder 4">
            <a:extLst>
              <a:ext uri="{FF2B5EF4-FFF2-40B4-BE49-F238E27FC236}">
                <a16:creationId xmlns:a16="http://schemas.microsoft.com/office/drawing/2014/main" id="{1AD26C16-923F-4DBF-9FC4-E798677EE1CD}"/>
              </a:ext>
            </a:extLst>
          </p:cNvPr>
          <p:cNvSpPr>
            <a:spLocks noGrp="1"/>
          </p:cNvSpPr>
          <p:nvPr>
            <p:ph type="ftr" sz="quarter" idx="11"/>
          </p:nvPr>
        </p:nvSpPr>
        <p:spPr/>
        <p:txBody>
          <a:bodyPr/>
          <a:lstStyle/>
          <a:p>
            <a:pPr>
              <a:defRPr/>
            </a:pPr>
            <a:r>
              <a:rPr lang="en-US"/>
              <a:t>Dr. M V V K Srinivas Prasad</a:t>
            </a:r>
            <a:endParaRPr lang="en-US" dirty="0"/>
          </a:p>
        </p:txBody>
      </p:sp>
      <p:sp>
        <p:nvSpPr>
          <p:cNvPr id="6" name="Slide Number Placeholder 5">
            <a:extLst>
              <a:ext uri="{FF2B5EF4-FFF2-40B4-BE49-F238E27FC236}">
                <a16:creationId xmlns:a16="http://schemas.microsoft.com/office/drawing/2014/main" id="{C94A0253-CDC7-4F9B-9518-EE9E2E7E7956}"/>
              </a:ext>
            </a:extLst>
          </p:cNvPr>
          <p:cNvSpPr>
            <a:spLocks noGrp="1"/>
          </p:cNvSpPr>
          <p:nvPr>
            <p:ph type="sldNum" sz="quarter" idx="12"/>
          </p:nvPr>
        </p:nvSpPr>
        <p:spPr/>
        <p:txBody>
          <a:bodyPr/>
          <a:lstStyle/>
          <a:p>
            <a:pPr>
              <a:defRPr/>
            </a:pPr>
            <a:r>
              <a:rPr lang="en-US"/>
              <a:t>Confidential	                  </a:t>
            </a:r>
            <a:fld id="{8B8192B1-0A14-49F1-8AFE-BAF617026F7B}" type="slidenum">
              <a:rPr lang="en-US" smtClean="0"/>
              <a:pPr>
                <a:defRPr/>
              </a:pPr>
              <a:t>43</a:t>
            </a:fld>
            <a:endParaRPr lang="en-US"/>
          </a:p>
        </p:txBody>
      </p:sp>
      <mc:AlternateContent xmlns:mc="http://schemas.openxmlformats.org/markup-compatibility/2006">
        <mc:Choice xmlns:p14="http://schemas.microsoft.com/office/powerpoint/2010/main" Requires="p14">
          <p:contentPart p14:bwMode="auto" r:id="rId2">
            <p14:nvContentPartPr>
              <p14:cNvPr id="7" name="Ink 6">
                <a:extLst>
                  <a:ext uri="{FF2B5EF4-FFF2-40B4-BE49-F238E27FC236}">
                    <a16:creationId xmlns:a16="http://schemas.microsoft.com/office/drawing/2014/main" id="{E8ADC24A-05C3-49DD-870D-5B5FE0435D9A}"/>
                  </a:ext>
                </a:extLst>
              </p14:cNvPr>
              <p14:cNvContentPartPr/>
              <p14:nvPr/>
            </p14:nvContentPartPr>
            <p14:xfrm>
              <a:off x="660240" y="1097280"/>
              <a:ext cx="7454160" cy="2098080"/>
            </p14:xfrm>
          </p:contentPart>
        </mc:Choice>
        <mc:Fallback>
          <p:pic>
            <p:nvPicPr>
              <p:cNvPr id="7" name="Ink 6">
                <a:extLst>
                  <a:ext uri="{FF2B5EF4-FFF2-40B4-BE49-F238E27FC236}">
                    <a16:creationId xmlns:a16="http://schemas.microsoft.com/office/drawing/2014/main" id="{E8ADC24A-05C3-49DD-870D-5B5FE0435D9A}"/>
                  </a:ext>
                </a:extLst>
              </p:cNvPr>
              <p:cNvPicPr/>
              <p:nvPr/>
            </p:nvPicPr>
            <p:blipFill>
              <a:blip r:embed="rId3"/>
              <a:stretch>
                <a:fillRect/>
              </a:stretch>
            </p:blipFill>
            <p:spPr>
              <a:xfrm>
                <a:off x="650880" y="1087920"/>
                <a:ext cx="7472880" cy="2116800"/>
              </a:xfrm>
              <a:prstGeom prst="rect">
                <a:avLst/>
              </a:prstGeom>
            </p:spPr>
          </p:pic>
        </mc:Fallback>
      </mc:AlternateContent>
    </p:spTree>
    <p:extLst>
      <p:ext uri="{BB962C8B-B14F-4D97-AF65-F5344CB8AC3E}">
        <p14:creationId xmlns:p14="http://schemas.microsoft.com/office/powerpoint/2010/main" val="377566511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DF4C28F-DCD3-474F-AC88-CD2F8F87EFB9}"/>
              </a:ext>
            </a:extLst>
          </p:cNvPr>
          <p:cNvSpPr>
            <a:spLocks noGrp="1"/>
          </p:cNvSpPr>
          <p:nvPr>
            <p:ph idx="1"/>
          </p:nvPr>
        </p:nvSpPr>
        <p:spPr/>
        <p:txBody>
          <a:bodyPr/>
          <a:lstStyle/>
          <a:p>
            <a:endParaRPr lang="en-IN"/>
          </a:p>
        </p:txBody>
      </p:sp>
      <p:sp>
        <p:nvSpPr>
          <p:cNvPr id="4" name="Date Placeholder 3">
            <a:extLst>
              <a:ext uri="{FF2B5EF4-FFF2-40B4-BE49-F238E27FC236}">
                <a16:creationId xmlns:a16="http://schemas.microsoft.com/office/drawing/2014/main" id="{068E0705-81F4-4870-AAF5-4232D7B04C96}"/>
              </a:ext>
            </a:extLst>
          </p:cNvPr>
          <p:cNvSpPr>
            <a:spLocks noGrp="1"/>
          </p:cNvSpPr>
          <p:nvPr>
            <p:ph type="dt" sz="half" idx="10"/>
          </p:nvPr>
        </p:nvSpPr>
        <p:spPr/>
        <p:txBody>
          <a:bodyPr/>
          <a:lstStyle/>
          <a:p>
            <a:pPr>
              <a:defRPr/>
            </a:pPr>
            <a:fld id="{63038DA0-8115-4B43-9345-1338772D8811}" type="datetime1">
              <a:rPr lang="en-US" smtClean="0"/>
              <a:t>11/9/2020</a:t>
            </a:fld>
            <a:endParaRPr lang="en-US" dirty="0"/>
          </a:p>
        </p:txBody>
      </p:sp>
      <p:sp>
        <p:nvSpPr>
          <p:cNvPr id="5" name="Footer Placeholder 4">
            <a:extLst>
              <a:ext uri="{FF2B5EF4-FFF2-40B4-BE49-F238E27FC236}">
                <a16:creationId xmlns:a16="http://schemas.microsoft.com/office/drawing/2014/main" id="{B65777B9-B0C2-4EF7-BF18-B3AE9A4847A7}"/>
              </a:ext>
            </a:extLst>
          </p:cNvPr>
          <p:cNvSpPr>
            <a:spLocks noGrp="1"/>
          </p:cNvSpPr>
          <p:nvPr>
            <p:ph type="ftr" sz="quarter" idx="11"/>
          </p:nvPr>
        </p:nvSpPr>
        <p:spPr/>
        <p:txBody>
          <a:bodyPr/>
          <a:lstStyle/>
          <a:p>
            <a:pPr>
              <a:defRPr/>
            </a:pPr>
            <a:r>
              <a:rPr lang="en-US"/>
              <a:t>Dr. M V V K Srinivas Prasad</a:t>
            </a:r>
            <a:endParaRPr lang="en-US" dirty="0"/>
          </a:p>
        </p:txBody>
      </p:sp>
      <p:sp>
        <p:nvSpPr>
          <p:cNvPr id="6" name="Slide Number Placeholder 5">
            <a:extLst>
              <a:ext uri="{FF2B5EF4-FFF2-40B4-BE49-F238E27FC236}">
                <a16:creationId xmlns:a16="http://schemas.microsoft.com/office/drawing/2014/main" id="{7DE5A4E5-2EE4-4DA5-B11D-7F551DDBDAEC}"/>
              </a:ext>
            </a:extLst>
          </p:cNvPr>
          <p:cNvSpPr>
            <a:spLocks noGrp="1"/>
          </p:cNvSpPr>
          <p:nvPr>
            <p:ph type="sldNum" sz="quarter" idx="12"/>
          </p:nvPr>
        </p:nvSpPr>
        <p:spPr/>
        <p:txBody>
          <a:bodyPr/>
          <a:lstStyle/>
          <a:p>
            <a:pPr>
              <a:defRPr/>
            </a:pPr>
            <a:r>
              <a:rPr lang="en-US"/>
              <a:t>Confidential	                  </a:t>
            </a:r>
            <a:fld id="{8B8192B1-0A14-49F1-8AFE-BAF617026F7B}" type="slidenum">
              <a:rPr lang="en-US" smtClean="0"/>
              <a:pPr>
                <a:defRPr/>
              </a:pPr>
              <a:t>44</a:t>
            </a:fld>
            <a:endParaRPr lang="en-US"/>
          </a:p>
        </p:txBody>
      </p:sp>
      <p:sp>
        <p:nvSpPr>
          <p:cNvPr id="7" name="Title 1">
            <a:extLst>
              <a:ext uri="{FF2B5EF4-FFF2-40B4-BE49-F238E27FC236}">
                <a16:creationId xmlns:a16="http://schemas.microsoft.com/office/drawing/2014/main" id="{9981B356-6D6D-47A7-8DA7-D0AB18CD6DE4}"/>
              </a:ext>
            </a:extLst>
          </p:cNvPr>
          <p:cNvSpPr txBox="1">
            <a:spLocks/>
          </p:cNvSpPr>
          <p:nvPr/>
        </p:nvSpPr>
        <p:spPr bwMode="auto">
          <a:xfrm>
            <a:off x="609600" y="639762"/>
            <a:ext cx="7391400" cy="655638"/>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rgbClr val="E46C0A"/>
                </a:solidFill>
                <a:latin typeface="+mj-lt"/>
                <a:ea typeface="+mj-ea"/>
                <a:cs typeface="+mj-cs"/>
              </a:defRPr>
            </a:lvl1pPr>
            <a:lvl2pPr algn="ctr" rtl="0" eaLnBrk="0" fontAlgn="base" hangingPunct="0">
              <a:spcBef>
                <a:spcPct val="0"/>
              </a:spcBef>
              <a:spcAft>
                <a:spcPct val="0"/>
              </a:spcAft>
              <a:defRPr sz="4400">
                <a:solidFill>
                  <a:srgbClr val="E46C0A"/>
                </a:solidFill>
                <a:latin typeface="Arial" charset="0"/>
              </a:defRPr>
            </a:lvl2pPr>
            <a:lvl3pPr algn="ctr" rtl="0" eaLnBrk="0" fontAlgn="base" hangingPunct="0">
              <a:spcBef>
                <a:spcPct val="0"/>
              </a:spcBef>
              <a:spcAft>
                <a:spcPct val="0"/>
              </a:spcAft>
              <a:defRPr sz="4400">
                <a:solidFill>
                  <a:srgbClr val="E46C0A"/>
                </a:solidFill>
                <a:latin typeface="Arial" charset="0"/>
              </a:defRPr>
            </a:lvl3pPr>
            <a:lvl4pPr algn="ctr" rtl="0" eaLnBrk="0" fontAlgn="base" hangingPunct="0">
              <a:spcBef>
                <a:spcPct val="0"/>
              </a:spcBef>
              <a:spcAft>
                <a:spcPct val="0"/>
              </a:spcAft>
              <a:defRPr sz="4400">
                <a:solidFill>
                  <a:srgbClr val="E46C0A"/>
                </a:solidFill>
                <a:latin typeface="Arial" charset="0"/>
              </a:defRPr>
            </a:lvl4pPr>
            <a:lvl5pPr algn="ctr" rtl="0" eaLnBrk="0" fontAlgn="base" hangingPunct="0">
              <a:spcBef>
                <a:spcPct val="0"/>
              </a:spcBef>
              <a:spcAft>
                <a:spcPct val="0"/>
              </a:spcAft>
              <a:defRPr sz="4400">
                <a:solidFill>
                  <a:srgbClr val="E46C0A"/>
                </a:solidFill>
                <a:latin typeface="Arial" charset="0"/>
              </a:defRPr>
            </a:lvl5pPr>
            <a:lvl6pPr marL="457200" algn="ctr" rtl="0" fontAlgn="base">
              <a:spcBef>
                <a:spcPct val="0"/>
              </a:spcBef>
              <a:spcAft>
                <a:spcPct val="0"/>
              </a:spcAft>
              <a:defRPr sz="4400">
                <a:solidFill>
                  <a:srgbClr val="E46C0A"/>
                </a:solidFill>
                <a:latin typeface="Arial" charset="0"/>
              </a:defRPr>
            </a:lvl6pPr>
            <a:lvl7pPr marL="914400" algn="ctr" rtl="0" fontAlgn="base">
              <a:spcBef>
                <a:spcPct val="0"/>
              </a:spcBef>
              <a:spcAft>
                <a:spcPct val="0"/>
              </a:spcAft>
              <a:defRPr sz="4400">
                <a:solidFill>
                  <a:srgbClr val="E46C0A"/>
                </a:solidFill>
                <a:latin typeface="Arial" charset="0"/>
              </a:defRPr>
            </a:lvl7pPr>
            <a:lvl8pPr marL="1371600" algn="ctr" rtl="0" fontAlgn="base">
              <a:spcBef>
                <a:spcPct val="0"/>
              </a:spcBef>
              <a:spcAft>
                <a:spcPct val="0"/>
              </a:spcAft>
              <a:defRPr sz="4400">
                <a:solidFill>
                  <a:srgbClr val="E46C0A"/>
                </a:solidFill>
                <a:latin typeface="Arial" charset="0"/>
              </a:defRPr>
            </a:lvl8pPr>
            <a:lvl9pPr marL="1828800" algn="ctr" rtl="0" fontAlgn="base">
              <a:spcBef>
                <a:spcPct val="0"/>
              </a:spcBef>
              <a:spcAft>
                <a:spcPct val="0"/>
              </a:spcAft>
              <a:defRPr sz="4400">
                <a:solidFill>
                  <a:srgbClr val="E46C0A"/>
                </a:solidFill>
                <a:latin typeface="Arial" charset="0"/>
              </a:defRPr>
            </a:lvl9pPr>
          </a:lstStyle>
          <a:p>
            <a:r>
              <a:rPr lang="en-IN" sz="4000"/>
              <a:t>Variation of mass with velocity</a:t>
            </a:r>
            <a:endParaRPr lang="en-IN" sz="4000" dirty="0"/>
          </a:p>
        </p:txBody>
      </p:sp>
      <mc:AlternateContent xmlns:mc="http://schemas.openxmlformats.org/markup-compatibility/2006">
        <mc:Choice xmlns:p14="http://schemas.microsoft.com/office/powerpoint/2010/main" Requires="p14">
          <p:contentPart p14:bwMode="auto" r:id="rId2">
            <p14:nvContentPartPr>
              <p14:cNvPr id="8" name="Ink 7">
                <a:extLst>
                  <a:ext uri="{FF2B5EF4-FFF2-40B4-BE49-F238E27FC236}">
                    <a16:creationId xmlns:a16="http://schemas.microsoft.com/office/drawing/2014/main" id="{282CD254-4E02-4145-973B-1D3C3F8971A5}"/>
                  </a:ext>
                </a:extLst>
              </p14:cNvPr>
              <p14:cNvContentPartPr/>
              <p14:nvPr/>
            </p14:nvContentPartPr>
            <p14:xfrm>
              <a:off x="244440" y="1327680"/>
              <a:ext cx="8723880" cy="4685400"/>
            </p14:xfrm>
          </p:contentPart>
        </mc:Choice>
        <mc:Fallback>
          <p:pic>
            <p:nvPicPr>
              <p:cNvPr id="8" name="Ink 7">
                <a:extLst>
                  <a:ext uri="{FF2B5EF4-FFF2-40B4-BE49-F238E27FC236}">
                    <a16:creationId xmlns:a16="http://schemas.microsoft.com/office/drawing/2014/main" id="{282CD254-4E02-4145-973B-1D3C3F8971A5}"/>
                  </a:ext>
                </a:extLst>
              </p:cNvPr>
              <p:cNvPicPr/>
              <p:nvPr/>
            </p:nvPicPr>
            <p:blipFill>
              <a:blip r:embed="rId3"/>
              <a:stretch>
                <a:fillRect/>
              </a:stretch>
            </p:blipFill>
            <p:spPr>
              <a:xfrm>
                <a:off x="235080" y="1318320"/>
                <a:ext cx="8742600" cy="4704120"/>
              </a:xfrm>
              <a:prstGeom prst="rect">
                <a:avLst/>
              </a:prstGeom>
            </p:spPr>
          </p:pic>
        </mc:Fallback>
      </mc:AlternateContent>
    </p:spTree>
    <p:extLst>
      <p:ext uri="{BB962C8B-B14F-4D97-AF65-F5344CB8AC3E}">
        <p14:creationId xmlns:p14="http://schemas.microsoft.com/office/powerpoint/2010/main" val="242320871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CAD05C6-FDBE-4D91-BEAF-8526D8F8A0E4}"/>
              </a:ext>
            </a:extLst>
          </p:cNvPr>
          <p:cNvSpPr>
            <a:spLocks noGrp="1"/>
          </p:cNvSpPr>
          <p:nvPr>
            <p:ph idx="1"/>
          </p:nvPr>
        </p:nvSpPr>
        <p:spPr/>
        <p:txBody>
          <a:bodyPr/>
          <a:lstStyle/>
          <a:p>
            <a:endParaRPr lang="en-IN"/>
          </a:p>
        </p:txBody>
      </p:sp>
      <p:sp>
        <p:nvSpPr>
          <p:cNvPr id="4" name="Date Placeholder 3">
            <a:extLst>
              <a:ext uri="{FF2B5EF4-FFF2-40B4-BE49-F238E27FC236}">
                <a16:creationId xmlns:a16="http://schemas.microsoft.com/office/drawing/2014/main" id="{46A17A21-3807-4B5E-86BD-C5F2AF0D3986}"/>
              </a:ext>
            </a:extLst>
          </p:cNvPr>
          <p:cNvSpPr>
            <a:spLocks noGrp="1"/>
          </p:cNvSpPr>
          <p:nvPr>
            <p:ph type="dt" sz="half" idx="10"/>
          </p:nvPr>
        </p:nvSpPr>
        <p:spPr/>
        <p:txBody>
          <a:bodyPr/>
          <a:lstStyle/>
          <a:p>
            <a:pPr>
              <a:defRPr/>
            </a:pPr>
            <a:fld id="{63038DA0-8115-4B43-9345-1338772D8811}" type="datetime1">
              <a:rPr lang="en-US" smtClean="0"/>
              <a:t>11/9/2020</a:t>
            </a:fld>
            <a:endParaRPr lang="en-US" dirty="0"/>
          </a:p>
        </p:txBody>
      </p:sp>
      <p:sp>
        <p:nvSpPr>
          <p:cNvPr id="5" name="Footer Placeholder 4">
            <a:extLst>
              <a:ext uri="{FF2B5EF4-FFF2-40B4-BE49-F238E27FC236}">
                <a16:creationId xmlns:a16="http://schemas.microsoft.com/office/drawing/2014/main" id="{CAAD36BA-4669-4F43-BFCB-E081FF918761}"/>
              </a:ext>
            </a:extLst>
          </p:cNvPr>
          <p:cNvSpPr>
            <a:spLocks noGrp="1"/>
          </p:cNvSpPr>
          <p:nvPr>
            <p:ph type="ftr" sz="quarter" idx="11"/>
          </p:nvPr>
        </p:nvSpPr>
        <p:spPr/>
        <p:txBody>
          <a:bodyPr/>
          <a:lstStyle/>
          <a:p>
            <a:pPr>
              <a:defRPr/>
            </a:pPr>
            <a:r>
              <a:rPr lang="en-US"/>
              <a:t>Dr. M V V K Srinivas Prasad</a:t>
            </a:r>
            <a:endParaRPr lang="en-US" dirty="0"/>
          </a:p>
        </p:txBody>
      </p:sp>
      <p:sp>
        <p:nvSpPr>
          <p:cNvPr id="6" name="Slide Number Placeholder 5">
            <a:extLst>
              <a:ext uri="{FF2B5EF4-FFF2-40B4-BE49-F238E27FC236}">
                <a16:creationId xmlns:a16="http://schemas.microsoft.com/office/drawing/2014/main" id="{F02A27AD-A22B-4FCB-BEB3-C3B5EBA82B11}"/>
              </a:ext>
            </a:extLst>
          </p:cNvPr>
          <p:cNvSpPr>
            <a:spLocks noGrp="1"/>
          </p:cNvSpPr>
          <p:nvPr>
            <p:ph type="sldNum" sz="quarter" idx="12"/>
          </p:nvPr>
        </p:nvSpPr>
        <p:spPr/>
        <p:txBody>
          <a:bodyPr/>
          <a:lstStyle/>
          <a:p>
            <a:pPr>
              <a:defRPr/>
            </a:pPr>
            <a:r>
              <a:rPr lang="en-US"/>
              <a:t>Confidential	                  </a:t>
            </a:r>
            <a:fld id="{8B8192B1-0A14-49F1-8AFE-BAF617026F7B}" type="slidenum">
              <a:rPr lang="en-US" smtClean="0"/>
              <a:pPr>
                <a:defRPr/>
              </a:pPr>
              <a:t>45</a:t>
            </a:fld>
            <a:endParaRPr lang="en-US"/>
          </a:p>
        </p:txBody>
      </p:sp>
      <p:sp>
        <p:nvSpPr>
          <p:cNvPr id="7" name="Title 1">
            <a:extLst>
              <a:ext uri="{FF2B5EF4-FFF2-40B4-BE49-F238E27FC236}">
                <a16:creationId xmlns:a16="http://schemas.microsoft.com/office/drawing/2014/main" id="{EB9BE740-C3E1-4747-AD22-2C8ED800849D}"/>
              </a:ext>
            </a:extLst>
          </p:cNvPr>
          <p:cNvSpPr txBox="1">
            <a:spLocks/>
          </p:cNvSpPr>
          <p:nvPr/>
        </p:nvSpPr>
        <p:spPr bwMode="auto">
          <a:xfrm>
            <a:off x="609600" y="639762"/>
            <a:ext cx="7391400" cy="655638"/>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rgbClr val="E46C0A"/>
                </a:solidFill>
                <a:latin typeface="+mj-lt"/>
                <a:ea typeface="+mj-ea"/>
                <a:cs typeface="+mj-cs"/>
              </a:defRPr>
            </a:lvl1pPr>
            <a:lvl2pPr algn="ctr" rtl="0" eaLnBrk="0" fontAlgn="base" hangingPunct="0">
              <a:spcBef>
                <a:spcPct val="0"/>
              </a:spcBef>
              <a:spcAft>
                <a:spcPct val="0"/>
              </a:spcAft>
              <a:defRPr sz="4400">
                <a:solidFill>
                  <a:srgbClr val="E46C0A"/>
                </a:solidFill>
                <a:latin typeface="Arial" charset="0"/>
              </a:defRPr>
            </a:lvl2pPr>
            <a:lvl3pPr algn="ctr" rtl="0" eaLnBrk="0" fontAlgn="base" hangingPunct="0">
              <a:spcBef>
                <a:spcPct val="0"/>
              </a:spcBef>
              <a:spcAft>
                <a:spcPct val="0"/>
              </a:spcAft>
              <a:defRPr sz="4400">
                <a:solidFill>
                  <a:srgbClr val="E46C0A"/>
                </a:solidFill>
                <a:latin typeface="Arial" charset="0"/>
              </a:defRPr>
            </a:lvl3pPr>
            <a:lvl4pPr algn="ctr" rtl="0" eaLnBrk="0" fontAlgn="base" hangingPunct="0">
              <a:spcBef>
                <a:spcPct val="0"/>
              </a:spcBef>
              <a:spcAft>
                <a:spcPct val="0"/>
              </a:spcAft>
              <a:defRPr sz="4400">
                <a:solidFill>
                  <a:srgbClr val="E46C0A"/>
                </a:solidFill>
                <a:latin typeface="Arial" charset="0"/>
              </a:defRPr>
            </a:lvl4pPr>
            <a:lvl5pPr algn="ctr" rtl="0" eaLnBrk="0" fontAlgn="base" hangingPunct="0">
              <a:spcBef>
                <a:spcPct val="0"/>
              </a:spcBef>
              <a:spcAft>
                <a:spcPct val="0"/>
              </a:spcAft>
              <a:defRPr sz="4400">
                <a:solidFill>
                  <a:srgbClr val="E46C0A"/>
                </a:solidFill>
                <a:latin typeface="Arial" charset="0"/>
              </a:defRPr>
            </a:lvl5pPr>
            <a:lvl6pPr marL="457200" algn="ctr" rtl="0" fontAlgn="base">
              <a:spcBef>
                <a:spcPct val="0"/>
              </a:spcBef>
              <a:spcAft>
                <a:spcPct val="0"/>
              </a:spcAft>
              <a:defRPr sz="4400">
                <a:solidFill>
                  <a:srgbClr val="E46C0A"/>
                </a:solidFill>
                <a:latin typeface="Arial" charset="0"/>
              </a:defRPr>
            </a:lvl6pPr>
            <a:lvl7pPr marL="914400" algn="ctr" rtl="0" fontAlgn="base">
              <a:spcBef>
                <a:spcPct val="0"/>
              </a:spcBef>
              <a:spcAft>
                <a:spcPct val="0"/>
              </a:spcAft>
              <a:defRPr sz="4400">
                <a:solidFill>
                  <a:srgbClr val="E46C0A"/>
                </a:solidFill>
                <a:latin typeface="Arial" charset="0"/>
              </a:defRPr>
            </a:lvl7pPr>
            <a:lvl8pPr marL="1371600" algn="ctr" rtl="0" fontAlgn="base">
              <a:spcBef>
                <a:spcPct val="0"/>
              </a:spcBef>
              <a:spcAft>
                <a:spcPct val="0"/>
              </a:spcAft>
              <a:defRPr sz="4400">
                <a:solidFill>
                  <a:srgbClr val="E46C0A"/>
                </a:solidFill>
                <a:latin typeface="Arial" charset="0"/>
              </a:defRPr>
            </a:lvl8pPr>
            <a:lvl9pPr marL="1828800" algn="ctr" rtl="0" fontAlgn="base">
              <a:spcBef>
                <a:spcPct val="0"/>
              </a:spcBef>
              <a:spcAft>
                <a:spcPct val="0"/>
              </a:spcAft>
              <a:defRPr sz="4400">
                <a:solidFill>
                  <a:srgbClr val="E46C0A"/>
                </a:solidFill>
                <a:latin typeface="Arial" charset="0"/>
              </a:defRPr>
            </a:lvl9pPr>
          </a:lstStyle>
          <a:p>
            <a:r>
              <a:rPr lang="en-IN" sz="4000"/>
              <a:t>Variation of mass with velocity</a:t>
            </a:r>
            <a:endParaRPr lang="en-IN" sz="4000" dirty="0"/>
          </a:p>
        </p:txBody>
      </p:sp>
      <mc:AlternateContent xmlns:mc="http://schemas.openxmlformats.org/markup-compatibility/2006">
        <mc:Choice xmlns:p14="http://schemas.microsoft.com/office/powerpoint/2010/main" Requires="p14">
          <p:contentPart p14:bwMode="auto" r:id="rId2">
            <p14:nvContentPartPr>
              <p14:cNvPr id="8" name="Ink 7">
                <a:extLst>
                  <a:ext uri="{FF2B5EF4-FFF2-40B4-BE49-F238E27FC236}">
                    <a16:creationId xmlns:a16="http://schemas.microsoft.com/office/drawing/2014/main" id="{3F0A84A6-8717-4B1B-9412-F871301F71C5}"/>
                  </a:ext>
                </a:extLst>
              </p14:cNvPr>
              <p14:cNvContentPartPr/>
              <p14:nvPr/>
            </p14:nvContentPartPr>
            <p14:xfrm>
              <a:off x="95040" y="1355040"/>
              <a:ext cx="8181360" cy="4111560"/>
            </p14:xfrm>
          </p:contentPart>
        </mc:Choice>
        <mc:Fallback>
          <p:pic>
            <p:nvPicPr>
              <p:cNvPr id="8" name="Ink 7">
                <a:extLst>
                  <a:ext uri="{FF2B5EF4-FFF2-40B4-BE49-F238E27FC236}">
                    <a16:creationId xmlns:a16="http://schemas.microsoft.com/office/drawing/2014/main" id="{3F0A84A6-8717-4B1B-9412-F871301F71C5}"/>
                  </a:ext>
                </a:extLst>
              </p:cNvPr>
              <p:cNvPicPr/>
              <p:nvPr/>
            </p:nvPicPr>
            <p:blipFill>
              <a:blip r:embed="rId3"/>
              <a:stretch>
                <a:fillRect/>
              </a:stretch>
            </p:blipFill>
            <p:spPr>
              <a:xfrm>
                <a:off x="85680" y="1345680"/>
                <a:ext cx="8200080" cy="4130280"/>
              </a:xfrm>
              <a:prstGeom prst="rect">
                <a:avLst/>
              </a:prstGeom>
            </p:spPr>
          </p:pic>
        </mc:Fallback>
      </mc:AlternateContent>
    </p:spTree>
    <p:extLst>
      <p:ext uri="{BB962C8B-B14F-4D97-AF65-F5344CB8AC3E}">
        <p14:creationId xmlns:p14="http://schemas.microsoft.com/office/powerpoint/2010/main" val="10164235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6248A9C-33C9-4000-AE9B-01621FEA8991}"/>
              </a:ext>
            </a:extLst>
          </p:cNvPr>
          <p:cNvSpPr>
            <a:spLocks noGrp="1"/>
          </p:cNvSpPr>
          <p:nvPr>
            <p:ph idx="1"/>
          </p:nvPr>
        </p:nvSpPr>
        <p:spPr/>
        <p:txBody>
          <a:bodyPr/>
          <a:lstStyle/>
          <a:p>
            <a:endParaRPr lang="en-IN"/>
          </a:p>
        </p:txBody>
      </p:sp>
      <p:sp>
        <p:nvSpPr>
          <p:cNvPr id="4" name="Date Placeholder 3">
            <a:extLst>
              <a:ext uri="{FF2B5EF4-FFF2-40B4-BE49-F238E27FC236}">
                <a16:creationId xmlns:a16="http://schemas.microsoft.com/office/drawing/2014/main" id="{64E696AC-582D-4AF4-B363-6DCC77BDF3CB}"/>
              </a:ext>
            </a:extLst>
          </p:cNvPr>
          <p:cNvSpPr>
            <a:spLocks noGrp="1"/>
          </p:cNvSpPr>
          <p:nvPr>
            <p:ph type="dt" sz="half" idx="10"/>
          </p:nvPr>
        </p:nvSpPr>
        <p:spPr/>
        <p:txBody>
          <a:bodyPr/>
          <a:lstStyle/>
          <a:p>
            <a:pPr>
              <a:defRPr/>
            </a:pPr>
            <a:fld id="{63038DA0-8115-4B43-9345-1338772D8811}" type="datetime1">
              <a:rPr lang="en-US" smtClean="0"/>
              <a:t>11/9/2020</a:t>
            </a:fld>
            <a:endParaRPr lang="en-US" dirty="0"/>
          </a:p>
        </p:txBody>
      </p:sp>
      <p:sp>
        <p:nvSpPr>
          <p:cNvPr id="5" name="Footer Placeholder 4">
            <a:extLst>
              <a:ext uri="{FF2B5EF4-FFF2-40B4-BE49-F238E27FC236}">
                <a16:creationId xmlns:a16="http://schemas.microsoft.com/office/drawing/2014/main" id="{9D60C3EC-48B4-4FED-BFC4-C12703E9BCAE}"/>
              </a:ext>
            </a:extLst>
          </p:cNvPr>
          <p:cNvSpPr>
            <a:spLocks noGrp="1"/>
          </p:cNvSpPr>
          <p:nvPr>
            <p:ph type="ftr" sz="quarter" idx="11"/>
          </p:nvPr>
        </p:nvSpPr>
        <p:spPr/>
        <p:txBody>
          <a:bodyPr/>
          <a:lstStyle/>
          <a:p>
            <a:pPr>
              <a:defRPr/>
            </a:pPr>
            <a:r>
              <a:rPr lang="en-US"/>
              <a:t>Dr. M V V K Srinivas Prasad</a:t>
            </a:r>
            <a:endParaRPr lang="en-US" dirty="0"/>
          </a:p>
        </p:txBody>
      </p:sp>
      <p:sp>
        <p:nvSpPr>
          <p:cNvPr id="6" name="Slide Number Placeholder 5">
            <a:extLst>
              <a:ext uri="{FF2B5EF4-FFF2-40B4-BE49-F238E27FC236}">
                <a16:creationId xmlns:a16="http://schemas.microsoft.com/office/drawing/2014/main" id="{72EF326D-8990-4C0F-9897-D8CC583E5D9F}"/>
              </a:ext>
            </a:extLst>
          </p:cNvPr>
          <p:cNvSpPr>
            <a:spLocks noGrp="1"/>
          </p:cNvSpPr>
          <p:nvPr>
            <p:ph type="sldNum" sz="quarter" idx="12"/>
          </p:nvPr>
        </p:nvSpPr>
        <p:spPr/>
        <p:txBody>
          <a:bodyPr/>
          <a:lstStyle/>
          <a:p>
            <a:pPr>
              <a:defRPr/>
            </a:pPr>
            <a:r>
              <a:rPr lang="en-US"/>
              <a:t>Confidential	                  </a:t>
            </a:r>
            <a:fld id="{8B8192B1-0A14-49F1-8AFE-BAF617026F7B}" type="slidenum">
              <a:rPr lang="en-US" smtClean="0"/>
              <a:pPr>
                <a:defRPr/>
              </a:pPr>
              <a:t>46</a:t>
            </a:fld>
            <a:endParaRPr lang="en-US"/>
          </a:p>
        </p:txBody>
      </p:sp>
      <p:sp>
        <p:nvSpPr>
          <p:cNvPr id="7" name="Title 1">
            <a:extLst>
              <a:ext uri="{FF2B5EF4-FFF2-40B4-BE49-F238E27FC236}">
                <a16:creationId xmlns:a16="http://schemas.microsoft.com/office/drawing/2014/main" id="{CFE3C7C5-D233-4006-9E7C-4D6FFE9EA34D}"/>
              </a:ext>
            </a:extLst>
          </p:cNvPr>
          <p:cNvSpPr>
            <a:spLocks noGrp="1"/>
          </p:cNvSpPr>
          <p:nvPr>
            <p:ph type="title"/>
          </p:nvPr>
        </p:nvSpPr>
        <p:spPr>
          <a:xfrm>
            <a:off x="457200" y="487362"/>
            <a:ext cx="7391400" cy="655638"/>
          </a:xfrm>
        </p:spPr>
        <p:txBody>
          <a:bodyPr/>
          <a:lstStyle/>
          <a:p>
            <a:r>
              <a:rPr lang="en-IN" sz="4000" dirty="0"/>
              <a:t>Variation of mass with velocity</a:t>
            </a:r>
          </a:p>
        </p:txBody>
      </p:sp>
      <mc:AlternateContent xmlns:mc="http://schemas.openxmlformats.org/markup-compatibility/2006">
        <mc:Choice xmlns:p14="http://schemas.microsoft.com/office/powerpoint/2010/main" Requires="p14">
          <p:contentPart p14:bwMode="auto" r:id="rId2">
            <p14:nvContentPartPr>
              <p14:cNvPr id="8" name="Ink 7">
                <a:extLst>
                  <a:ext uri="{FF2B5EF4-FFF2-40B4-BE49-F238E27FC236}">
                    <a16:creationId xmlns:a16="http://schemas.microsoft.com/office/drawing/2014/main" id="{98A47CB5-AA93-4D80-8487-6918265CD81E}"/>
                  </a:ext>
                </a:extLst>
              </p14:cNvPr>
              <p14:cNvContentPartPr/>
              <p14:nvPr/>
            </p14:nvContentPartPr>
            <p14:xfrm>
              <a:off x="252000" y="1156320"/>
              <a:ext cx="8526240" cy="4455000"/>
            </p14:xfrm>
          </p:contentPart>
        </mc:Choice>
        <mc:Fallback>
          <p:pic>
            <p:nvPicPr>
              <p:cNvPr id="8" name="Ink 7">
                <a:extLst>
                  <a:ext uri="{FF2B5EF4-FFF2-40B4-BE49-F238E27FC236}">
                    <a16:creationId xmlns:a16="http://schemas.microsoft.com/office/drawing/2014/main" id="{98A47CB5-AA93-4D80-8487-6918265CD81E}"/>
                  </a:ext>
                </a:extLst>
              </p:cNvPr>
              <p:cNvPicPr/>
              <p:nvPr/>
            </p:nvPicPr>
            <p:blipFill>
              <a:blip r:embed="rId3"/>
              <a:stretch>
                <a:fillRect/>
              </a:stretch>
            </p:blipFill>
            <p:spPr>
              <a:xfrm>
                <a:off x="242640" y="1146960"/>
                <a:ext cx="8544960" cy="4473720"/>
              </a:xfrm>
              <a:prstGeom prst="rect">
                <a:avLst/>
              </a:prstGeom>
            </p:spPr>
          </p:pic>
        </mc:Fallback>
      </mc:AlternateContent>
    </p:spTree>
    <p:extLst>
      <p:ext uri="{BB962C8B-B14F-4D97-AF65-F5344CB8AC3E}">
        <p14:creationId xmlns:p14="http://schemas.microsoft.com/office/powerpoint/2010/main" val="879764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1264E79-FD6F-4246-BB05-4DF780A4BDE0}"/>
              </a:ext>
            </a:extLst>
          </p:cNvPr>
          <p:cNvSpPr>
            <a:spLocks noGrp="1"/>
          </p:cNvSpPr>
          <p:nvPr>
            <p:ph idx="1"/>
          </p:nvPr>
        </p:nvSpPr>
        <p:spPr/>
        <p:txBody>
          <a:bodyPr/>
          <a:lstStyle/>
          <a:p>
            <a:endParaRPr lang="en-IN"/>
          </a:p>
        </p:txBody>
      </p:sp>
      <p:sp>
        <p:nvSpPr>
          <p:cNvPr id="4" name="Date Placeholder 3">
            <a:extLst>
              <a:ext uri="{FF2B5EF4-FFF2-40B4-BE49-F238E27FC236}">
                <a16:creationId xmlns:a16="http://schemas.microsoft.com/office/drawing/2014/main" id="{512163BF-70BA-49A3-818F-A08ED3AAC6BB}"/>
              </a:ext>
            </a:extLst>
          </p:cNvPr>
          <p:cNvSpPr>
            <a:spLocks noGrp="1"/>
          </p:cNvSpPr>
          <p:nvPr>
            <p:ph type="dt" sz="half" idx="10"/>
          </p:nvPr>
        </p:nvSpPr>
        <p:spPr/>
        <p:txBody>
          <a:bodyPr/>
          <a:lstStyle/>
          <a:p>
            <a:pPr>
              <a:defRPr/>
            </a:pPr>
            <a:fld id="{63038DA0-8115-4B43-9345-1338772D8811}" type="datetime1">
              <a:rPr lang="en-US" smtClean="0"/>
              <a:t>11/9/2020</a:t>
            </a:fld>
            <a:endParaRPr lang="en-US" dirty="0"/>
          </a:p>
        </p:txBody>
      </p:sp>
      <p:sp>
        <p:nvSpPr>
          <p:cNvPr id="5" name="Footer Placeholder 4">
            <a:extLst>
              <a:ext uri="{FF2B5EF4-FFF2-40B4-BE49-F238E27FC236}">
                <a16:creationId xmlns:a16="http://schemas.microsoft.com/office/drawing/2014/main" id="{A160965E-77B2-480F-AFF2-D180C3732BF8}"/>
              </a:ext>
            </a:extLst>
          </p:cNvPr>
          <p:cNvSpPr>
            <a:spLocks noGrp="1"/>
          </p:cNvSpPr>
          <p:nvPr>
            <p:ph type="ftr" sz="quarter" idx="11"/>
          </p:nvPr>
        </p:nvSpPr>
        <p:spPr/>
        <p:txBody>
          <a:bodyPr/>
          <a:lstStyle/>
          <a:p>
            <a:pPr>
              <a:defRPr/>
            </a:pPr>
            <a:r>
              <a:rPr lang="en-US"/>
              <a:t>Dr. M V V K Srinivas Prasad</a:t>
            </a:r>
            <a:endParaRPr lang="en-US" dirty="0"/>
          </a:p>
        </p:txBody>
      </p:sp>
      <p:sp>
        <p:nvSpPr>
          <p:cNvPr id="6" name="Slide Number Placeholder 5">
            <a:extLst>
              <a:ext uri="{FF2B5EF4-FFF2-40B4-BE49-F238E27FC236}">
                <a16:creationId xmlns:a16="http://schemas.microsoft.com/office/drawing/2014/main" id="{91CF43D5-68AE-46C4-B06B-3E5539E0BD76}"/>
              </a:ext>
            </a:extLst>
          </p:cNvPr>
          <p:cNvSpPr>
            <a:spLocks noGrp="1"/>
          </p:cNvSpPr>
          <p:nvPr>
            <p:ph type="sldNum" sz="quarter" idx="12"/>
          </p:nvPr>
        </p:nvSpPr>
        <p:spPr/>
        <p:txBody>
          <a:bodyPr/>
          <a:lstStyle/>
          <a:p>
            <a:pPr>
              <a:defRPr/>
            </a:pPr>
            <a:r>
              <a:rPr lang="en-US"/>
              <a:t>Confidential	                  </a:t>
            </a:r>
            <a:fld id="{8B8192B1-0A14-49F1-8AFE-BAF617026F7B}" type="slidenum">
              <a:rPr lang="en-US" smtClean="0"/>
              <a:pPr>
                <a:defRPr/>
              </a:pPr>
              <a:t>47</a:t>
            </a:fld>
            <a:endParaRPr lang="en-US"/>
          </a:p>
        </p:txBody>
      </p:sp>
      <p:sp>
        <p:nvSpPr>
          <p:cNvPr id="7" name="Title 1">
            <a:extLst>
              <a:ext uri="{FF2B5EF4-FFF2-40B4-BE49-F238E27FC236}">
                <a16:creationId xmlns:a16="http://schemas.microsoft.com/office/drawing/2014/main" id="{AE9AEBD7-282A-416B-AFCA-F746FA7302BD}"/>
              </a:ext>
            </a:extLst>
          </p:cNvPr>
          <p:cNvSpPr>
            <a:spLocks noGrp="1"/>
          </p:cNvSpPr>
          <p:nvPr>
            <p:ph type="title"/>
          </p:nvPr>
        </p:nvSpPr>
        <p:spPr>
          <a:xfrm>
            <a:off x="457200" y="487362"/>
            <a:ext cx="7391400" cy="655638"/>
          </a:xfrm>
        </p:spPr>
        <p:txBody>
          <a:bodyPr/>
          <a:lstStyle/>
          <a:p>
            <a:r>
              <a:rPr lang="en-IN" sz="4000" dirty="0"/>
              <a:t>Variation of mass with velocity</a:t>
            </a:r>
          </a:p>
        </p:txBody>
      </p:sp>
      <mc:AlternateContent xmlns:mc="http://schemas.openxmlformats.org/markup-compatibility/2006">
        <mc:Choice xmlns:p14="http://schemas.microsoft.com/office/powerpoint/2010/main" Requires="p14">
          <p:contentPart p14:bwMode="auto" r:id="rId2">
            <p14:nvContentPartPr>
              <p14:cNvPr id="8" name="Ink 7">
                <a:extLst>
                  <a:ext uri="{FF2B5EF4-FFF2-40B4-BE49-F238E27FC236}">
                    <a16:creationId xmlns:a16="http://schemas.microsoft.com/office/drawing/2014/main" id="{4061A274-F448-4F72-ACBE-BBB935A5C034}"/>
                  </a:ext>
                </a:extLst>
              </p14:cNvPr>
              <p14:cNvContentPartPr/>
              <p14:nvPr/>
            </p14:nvContentPartPr>
            <p14:xfrm>
              <a:off x="417960" y="1167840"/>
              <a:ext cx="6307920" cy="4187880"/>
            </p14:xfrm>
          </p:contentPart>
        </mc:Choice>
        <mc:Fallback>
          <p:pic>
            <p:nvPicPr>
              <p:cNvPr id="8" name="Ink 7">
                <a:extLst>
                  <a:ext uri="{FF2B5EF4-FFF2-40B4-BE49-F238E27FC236}">
                    <a16:creationId xmlns:a16="http://schemas.microsoft.com/office/drawing/2014/main" id="{4061A274-F448-4F72-ACBE-BBB935A5C034}"/>
                  </a:ext>
                </a:extLst>
              </p:cNvPr>
              <p:cNvPicPr/>
              <p:nvPr/>
            </p:nvPicPr>
            <p:blipFill>
              <a:blip r:embed="rId3"/>
              <a:stretch>
                <a:fillRect/>
              </a:stretch>
            </p:blipFill>
            <p:spPr>
              <a:xfrm>
                <a:off x="408600" y="1158480"/>
                <a:ext cx="6326640" cy="4206600"/>
              </a:xfrm>
              <a:prstGeom prst="rect">
                <a:avLst/>
              </a:prstGeom>
            </p:spPr>
          </p:pic>
        </mc:Fallback>
      </mc:AlternateContent>
    </p:spTree>
    <p:extLst>
      <p:ext uri="{BB962C8B-B14F-4D97-AF65-F5344CB8AC3E}">
        <p14:creationId xmlns:p14="http://schemas.microsoft.com/office/powerpoint/2010/main" val="3346349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1AF714-8458-4E2A-A8AC-C1272BB22368}"/>
              </a:ext>
            </a:extLst>
          </p:cNvPr>
          <p:cNvSpPr>
            <a:spLocks noGrp="1"/>
          </p:cNvSpPr>
          <p:nvPr>
            <p:ph type="title"/>
          </p:nvPr>
        </p:nvSpPr>
        <p:spPr/>
        <p:txBody>
          <a:bodyPr/>
          <a:lstStyle/>
          <a:p>
            <a:r>
              <a:rPr lang="en-IN" dirty="0"/>
              <a:t>Basic Definitions</a:t>
            </a:r>
          </a:p>
        </p:txBody>
      </p:sp>
      <p:sp>
        <p:nvSpPr>
          <p:cNvPr id="3" name="Content Placeholder 2">
            <a:extLst>
              <a:ext uri="{FF2B5EF4-FFF2-40B4-BE49-F238E27FC236}">
                <a16:creationId xmlns:a16="http://schemas.microsoft.com/office/drawing/2014/main" id="{BB605E14-04DC-4568-B4DB-83C390848FD1}"/>
              </a:ext>
            </a:extLst>
          </p:cNvPr>
          <p:cNvSpPr>
            <a:spLocks noGrp="1"/>
          </p:cNvSpPr>
          <p:nvPr>
            <p:ph idx="1"/>
          </p:nvPr>
        </p:nvSpPr>
        <p:spPr/>
        <p:txBody>
          <a:bodyPr/>
          <a:lstStyle/>
          <a:p>
            <a:pPr algn="just"/>
            <a:r>
              <a:rPr lang="en-IN" b="1" dirty="0"/>
              <a:t>Inertial Frame of Reference:</a:t>
            </a:r>
          </a:p>
          <a:p>
            <a:pPr lvl="1" algn="just"/>
            <a:r>
              <a:rPr lang="en-IN" dirty="0"/>
              <a:t>Newton’s First law of motion holds good.</a:t>
            </a:r>
          </a:p>
          <a:p>
            <a:pPr lvl="1" algn="just"/>
            <a:r>
              <a:rPr lang="en-IN" dirty="0"/>
              <a:t>The reference frame is either at rest or moves with constant velocity.</a:t>
            </a:r>
          </a:p>
          <a:p>
            <a:pPr algn="just"/>
            <a:r>
              <a:rPr lang="en-IN" b="1" dirty="0"/>
              <a:t>Non-Inertial Frame of Reference:</a:t>
            </a:r>
            <a:endParaRPr lang="en-IN" dirty="0"/>
          </a:p>
          <a:p>
            <a:pPr lvl="1" algn="just"/>
            <a:r>
              <a:rPr lang="en-IN" dirty="0"/>
              <a:t>Newton’s First law is not valid.</a:t>
            </a:r>
          </a:p>
          <a:p>
            <a:pPr lvl="1" algn="just"/>
            <a:r>
              <a:rPr lang="en-IN" dirty="0"/>
              <a:t>The reference frame is accelerating in linear fashion or rotating around the same axis.</a:t>
            </a:r>
          </a:p>
        </p:txBody>
      </p:sp>
      <p:sp>
        <p:nvSpPr>
          <p:cNvPr id="4" name="Date Placeholder 3">
            <a:extLst>
              <a:ext uri="{FF2B5EF4-FFF2-40B4-BE49-F238E27FC236}">
                <a16:creationId xmlns:a16="http://schemas.microsoft.com/office/drawing/2014/main" id="{9789B2D6-67F6-48D1-AD14-44CFA7D6DD00}"/>
              </a:ext>
            </a:extLst>
          </p:cNvPr>
          <p:cNvSpPr>
            <a:spLocks noGrp="1"/>
          </p:cNvSpPr>
          <p:nvPr>
            <p:ph type="dt" sz="half" idx="10"/>
          </p:nvPr>
        </p:nvSpPr>
        <p:spPr/>
        <p:txBody>
          <a:bodyPr/>
          <a:lstStyle/>
          <a:p>
            <a:pPr>
              <a:defRPr/>
            </a:pPr>
            <a:fld id="{63038DA0-8115-4B43-9345-1338772D8811}" type="datetime1">
              <a:rPr lang="en-US" smtClean="0"/>
              <a:t>11/9/2020</a:t>
            </a:fld>
            <a:endParaRPr lang="en-US" dirty="0"/>
          </a:p>
        </p:txBody>
      </p:sp>
      <p:sp>
        <p:nvSpPr>
          <p:cNvPr id="5" name="Footer Placeholder 4">
            <a:extLst>
              <a:ext uri="{FF2B5EF4-FFF2-40B4-BE49-F238E27FC236}">
                <a16:creationId xmlns:a16="http://schemas.microsoft.com/office/drawing/2014/main" id="{07F29B4F-B6ED-4995-9097-1F1A86691E38}"/>
              </a:ext>
            </a:extLst>
          </p:cNvPr>
          <p:cNvSpPr>
            <a:spLocks noGrp="1"/>
          </p:cNvSpPr>
          <p:nvPr>
            <p:ph type="ftr" sz="quarter" idx="11"/>
          </p:nvPr>
        </p:nvSpPr>
        <p:spPr/>
        <p:txBody>
          <a:bodyPr/>
          <a:lstStyle/>
          <a:p>
            <a:pPr>
              <a:defRPr/>
            </a:pPr>
            <a:r>
              <a:rPr lang="en-US"/>
              <a:t>Dr. M V V K Srinivas Prasad</a:t>
            </a:r>
            <a:endParaRPr lang="en-US" dirty="0"/>
          </a:p>
        </p:txBody>
      </p:sp>
      <p:sp>
        <p:nvSpPr>
          <p:cNvPr id="6" name="Slide Number Placeholder 5">
            <a:extLst>
              <a:ext uri="{FF2B5EF4-FFF2-40B4-BE49-F238E27FC236}">
                <a16:creationId xmlns:a16="http://schemas.microsoft.com/office/drawing/2014/main" id="{8B1FEA17-55A3-43E5-B87F-7945002628F1}"/>
              </a:ext>
            </a:extLst>
          </p:cNvPr>
          <p:cNvSpPr>
            <a:spLocks noGrp="1"/>
          </p:cNvSpPr>
          <p:nvPr>
            <p:ph type="sldNum" sz="quarter" idx="12"/>
          </p:nvPr>
        </p:nvSpPr>
        <p:spPr/>
        <p:txBody>
          <a:bodyPr/>
          <a:lstStyle/>
          <a:p>
            <a:pPr>
              <a:defRPr/>
            </a:pPr>
            <a:r>
              <a:rPr lang="en-US"/>
              <a:t>Confidential	                  </a:t>
            </a:r>
            <a:fld id="{8B8192B1-0A14-49F1-8AFE-BAF617026F7B}" type="slidenum">
              <a:rPr lang="en-US" smtClean="0"/>
              <a:pPr>
                <a:defRPr/>
              </a:pPr>
              <a:t>5</a:t>
            </a:fld>
            <a:endParaRPr lang="en-US"/>
          </a:p>
        </p:txBody>
      </p:sp>
      <mc:AlternateContent xmlns:mc="http://schemas.openxmlformats.org/markup-compatibility/2006" xmlns:p14="http://schemas.microsoft.com/office/powerpoint/2010/main">
        <mc:Choice Requires="p14">
          <p:contentPart p14:bwMode="auto" r:id="rId2">
            <p14:nvContentPartPr>
              <p14:cNvPr id="7" name="Ink 6">
                <a:extLst>
                  <a:ext uri="{FF2B5EF4-FFF2-40B4-BE49-F238E27FC236}">
                    <a16:creationId xmlns:a16="http://schemas.microsoft.com/office/drawing/2014/main" id="{A237DF26-5621-4C87-B6FF-C663981F9920}"/>
                  </a:ext>
                </a:extLst>
              </p14:cNvPr>
              <p14:cNvContentPartPr/>
              <p14:nvPr/>
            </p14:nvContentPartPr>
            <p14:xfrm>
              <a:off x="159120" y="641880"/>
              <a:ext cx="8812440" cy="5698800"/>
            </p14:xfrm>
          </p:contentPart>
        </mc:Choice>
        <mc:Fallback xmlns="">
          <p:pic>
            <p:nvPicPr>
              <p:cNvPr id="7" name="Ink 6">
                <a:extLst>
                  <a:ext uri="{FF2B5EF4-FFF2-40B4-BE49-F238E27FC236}">
                    <a16:creationId xmlns:a16="http://schemas.microsoft.com/office/drawing/2014/main" id="{A237DF26-5621-4C87-B6FF-C663981F9920}"/>
                  </a:ext>
                </a:extLst>
              </p:cNvPr>
              <p:cNvPicPr/>
              <p:nvPr/>
            </p:nvPicPr>
            <p:blipFill>
              <a:blip r:embed="rId3"/>
              <a:stretch>
                <a:fillRect/>
              </a:stretch>
            </p:blipFill>
            <p:spPr>
              <a:xfrm>
                <a:off x="149760" y="632520"/>
                <a:ext cx="8831160" cy="5717520"/>
              </a:xfrm>
              <a:prstGeom prst="rect">
                <a:avLst/>
              </a:prstGeom>
            </p:spPr>
          </p:pic>
        </mc:Fallback>
      </mc:AlternateContent>
    </p:spTree>
    <p:extLst>
      <p:ext uri="{BB962C8B-B14F-4D97-AF65-F5344CB8AC3E}">
        <p14:creationId xmlns:p14="http://schemas.microsoft.com/office/powerpoint/2010/main" val="19862294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F16F9E-E688-448E-B570-CAD34A2DF594}"/>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8927A882-FF32-4988-B15B-1FD764BF3A02}"/>
              </a:ext>
            </a:extLst>
          </p:cNvPr>
          <p:cNvSpPr>
            <a:spLocks noGrp="1"/>
          </p:cNvSpPr>
          <p:nvPr>
            <p:ph type="body" idx="1"/>
          </p:nvPr>
        </p:nvSpPr>
        <p:spPr/>
        <p:txBody>
          <a:bodyPr/>
          <a:lstStyle/>
          <a:p>
            <a:pPr algn="ctr"/>
            <a:r>
              <a:rPr lang="en-IN" dirty="0"/>
              <a:t>Inertial Frame of Reference</a:t>
            </a:r>
          </a:p>
        </p:txBody>
      </p:sp>
      <p:sp>
        <p:nvSpPr>
          <p:cNvPr id="4" name="Content Placeholder 3">
            <a:extLst>
              <a:ext uri="{FF2B5EF4-FFF2-40B4-BE49-F238E27FC236}">
                <a16:creationId xmlns:a16="http://schemas.microsoft.com/office/drawing/2014/main" id="{78402361-A94D-49D1-AD25-45765E524CC3}"/>
              </a:ext>
            </a:extLst>
          </p:cNvPr>
          <p:cNvSpPr>
            <a:spLocks noGrp="1"/>
          </p:cNvSpPr>
          <p:nvPr>
            <p:ph sz="half" idx="2"/>
          </p:nvPr>
        </p:nvSpPr>
        <p:spPr/>
        <p:txBody>
          <a:bodyPr/>
          <a:lstStyle/>
          <a:p>
            <a:pPr algn="just"/>
            <a:r>
              <a:rPr lang="en-IN" dirty="0"/>
              <a:t>Newton’s First LAW is valid.</a:t>
            </a:r>
          </a:p>
          <a:p>
            <a:pPr algn="just"/>
            <a:r>
              <a:rPr lang="en-IN" dirty="0"/>
              <a:t>Body is un-accelerated.</a:t>
            </a:r>
          </a:p>
          <a:p>
            <a:pPr algn="just"/>
            <a:r>
              <a:rPr lang="en-IN" dirty="0"/>
              <a:t>Body is at either rest or moving with constant speed.</a:t>
            </a:r>
          </a:p>
        </p:txBody>
      </p:sp>
      <p:sp>
        <p:nvSpPr>
          <p:cNvPr id="5" name="Text Placeholder 4">
            <a:extLst>
              <a:ext uri="{FF2B5EF4-FFF2-40B4-BE49-F238E27FC236}">
                <a16:creationId xmlns:a16="http://schemas.microsoft.com/office/drawing/2014/main" id="{4B0E0A70-890F-4106-92E5-756CAB48C686}"/>
              </a:ext>
            </a:extLst>
          </p:cNvPr>
          <p:cNvSpPr>
            <a:spLocks noGrp="1"/>
          </p:cNvSpPr>
          <p:nvPr>
            <p:ph type="body" sz="quarter" idx="3"/>
          </p:nvPr>
        </p:nvSpPr>
        <p:spPr/>
        <p:txBody>
          <a:bodyPr/>
          <a:lstStyle/>
          <a:p>
            <a:pPr algn="ctr"/>
            <a:r>
              <a:rPr lang="en-IN" dirty="0"/>
              <a:t>Non-Inertial Frame of Reference</a:t>
            </a:r>
          </a:p>
        </p:txBody>
      </p:sp>
      <p:sp>
        <p:nvSpPr>
          <p:cNvPr id="6" name="Content Placeholder 5">
            <a:extLst>
              <a:ext uri="{FF2B5EF4-FFF2-40B4-BE49-F238E27FC236}">
                <a16:creationId xmlns:a16="http://schemas.microsoft.com/office/drawing/2014/main" id="{68BA3D7C-2317-4360-AACC-CDEDF9ECFA4E}"/>
              </a:ext>
            </a:extLst>
          </p:cNvPr>
          <p:cNvSpPr>
            <a:spLocks noGrp="1"/>
          </p:cNvSpPr>
          <p:nvPr>
            <p:ph sz="quarter" idx="4"/>
          </p:nvPr>
        </p:nvSpPr>
        <p:spPr/>
        <p:txBody>
          <a:bodyPr/>
          <a:lstStyle/>
          <a:p>
            <a:pPr algn="just"/>
            <a:r>
              <a:rPr lang="en-IN" dirty="0"/>
              <a:t>Newton’s First LAW is not valid.</a:t>
            </a:r>
          </a:p>
          <a:p>
            <a:pPr algn="just"/>
            <a:r>
              <a:rPr lang="en-IN" dirty="0"/>
              <a:t>Body is accelerated.</a:t>
            </a:r>
          </a:p>
          <a:p>
            <a:pPr algn="just"/>
            <a:r>
              <a:rPr lang="en-IN" dirty="0"/>
              <a:t>Body is moving with increasing speed like rotating bodies.</a:t>
            </a:r>
          </a:p>
          <a:p>
            <a:pPr algn="just"/>
            <a:endParaRPr lang="en-IN" dirty="0"/>
          </a:p>
          <a:p>
            <a:pPr algn="just"/>
            <a:endParaRPr lang="en-IN" dirty="0"/>
          </a:p>
        </p:txBody>
      </p:sp>
      <p:sp>
        <p:nvSpPr>
          <p:cNvPr id="7" name="Date Placeholder 6">
            <a:extLst>
              <a:ext uri="{FF2B5EF4-FFF2-40B4-BE49-F238E27FC236}">
                <a16:creationId xmlns:a16="http://schemas.microsoft.com/office/drawing/2014/main" id="{4AD67483-12B5-474E-A6FC-F4F725ED4B50}"/>
              </a:ext>
            </a:extLst>
          </p:cNvPr>
          <p:cNvSpPr>
            <a:spLocks noGrp="1"/>
          </p:cNvSpPr>
          <p:nvPr>
            <p:ph type="dt" sz="half" idx="10"/>
          </p:nvPr>
        </p:nvSpPr>
        <p:spPr/>
        <p:txBody>
          <a:bodyPr/>
          <a:lstStyle/>
          <a:p>
            <a:pPr>
              <a:defRPr/>
            </a:pPr>
            <a:fld id="{80F205BF-0BEC-4607-83F4-C6A1BC503409}" type="datetime1">
              <a:rPr lang="en-US" smtClean="0"/>
              <a:t>11/9/2020</a:t>
            </a:fld>
            <a:endParaRPr lang="en-US" dirty="0"/>
          </a:p>
        </p:txBody>
      </p:sp>
      <p:sp>
        <p:nvSpPr>
          <p:cNvPr id="8" name="Footer Placeholder 7">
            <a:extLst>
              <a:ext uri="{FF2B5EF4-FFF2-40B4-BE49-F238E27FC236}">
                <a16:creationId xmlns:a16="http://schemas.microsoft.com/office/drawing/2014/main" id="{73E3EDB0-5E32-4777-99A8-78FB430060FF}"/>
              </a:ext>
            </a:extLst>
          </p:cNvPr>
          <p:cNvSpPr>
            <a:spLocks noGrp="1"/>
          </p:cNvSpPr>
          <p:nvPr>
            <p:ph type="ftr" sz="quarter" idx="11"/>
          </p:nvPr>
        </p:nvSpPr>
        <p:spPr/>
        <p:txBody>
          <a:bodyPr/>
          <a:lstStyle/>
          <a:p>
            <a:pPr>
              <a:defRPr/>
            </a:pPr>
            <a:r>
              <a:rPr lang="en-US"/>
              <a:t>Dr. M V V K Srinivas Prasad</a:t>
            </a:r>
            <a:endParaRPr lang="en-US" dirty="0"/>
          </a:p>
        </p:txBody>
      </p:sp>
      <p:sp>
        <p:nvSpPr>
          <p:cNvPr id="9" name="Slide Number Placeholder 8">
            <a:extLst>
              <a:ext uri="{FF2B5EF4-FFF2-40B4-BE49-F238E27FC236}">
                <a16:creationId xmlns:a16="http://schemas.microsoft.com/office/drawing/2014/main" id="{D7779E3D-634A-4F19-A94B-12462362B5F0}"/>
              </a:ext>
            </a:extLst>
          </p:cNvPr>
          <p:cNvSpPr>
            <a:spLocks noGrp="1"/>
          </p:cNvSpPr>
          <p:nvPr>
            <p:ph type="sldNum" sz="quarter" idx="12"/>
          </p:nvPr>
        </p:nvSpPr>
        <p:spPr/>
        <p:txBody>
          <a:bodyPr/>
          <a:lstStyle/>
          <a:p>
            <a:pPr>
              <a:defRPr/>
            </a:pPr>
            <a:r>
              <a:rPr lang="en-US"/>
              <a:t>Confidential	                  </a:t>
            </a:r>
            <a:fld id="{D707171D-D297-483C-B292-EF44E03C671E}" type="slidenum">
              <a:rPr lang="en-US" smtClean="0"/>
              <a:pPr>
                <a:defRPr/>
              </a:pPr>
              <a:t>6</a:t>
            </a:fld>
            <a:endParaRPr lang="en-US"/>
          </a:p>
        </p:txBody>
      </p:sp>
      <mc:AlternateContent xmlns:mc="http://schemas.openxmlformats.org/markup-compatibility/2006" xmlns:p14="http://schemas.microsoft.com/office/powerpoint/2010/main">
        <mc:Choice Requires="p14">
          <p:contentPart p14:bwMode="auto" r:id="rId2">
            <p14:nvContentPartPr>
              <p14:cNvPr id="12" name="Ink 11">
                <a:extLst>
                  <a:ext uri="{FF2B5EF4-FFF2-40B4-BE49-F238E27FC236}">
                    <a16:creationId xmlns:a16="http://schemas.microsoft.com/office/drawing/2014/main" id="{A09F507A-E9FE-43A3-9133-50036732944C}"/>
                  </a:ext>
                </a:extLst>
              </p14:cNvPr>
              <p14:cNvContentPartPr/>
              <p14:nvPr/>
            </p14:nvContentPartPr>
            <p14:xfrm>
              <a:off x="1713960" y="2627640"/>
              <a:ext cx="7144920" cy="3027960"/>
            </p14:xfrm>
          </p:contentPart>
        </mc:Choice>
        <mc:Fallback xmlns="">
          <p:pic>
            <p:nvPicPr>
              <p:cNvPr id="12" name="Ink 11">
                <a:extLst>
                  <a:ext uri="{FF2B5EF4-FFF2-40B4-BE49-F238E27FC236}">
                    <a16:creationId xmlns:a16="http://schemas.microsoft.com/office/drawing/2014/main" id="{A09F507A-E9FE-43A3-9133-50036732944C}"/>
                  </a:ext>
                </a:extLst>
              </p:cNvPr>
              <p:cNvPicPr/>
              <p:nvPr/>
            </p:nvPicPr>
            <p:blipFill>
              <a:blip r:embed="rId3"/>
              <a:stretch>
                <a:fillRect/>
              </a:stretch>
            </p:blipFill>
            <p:spPr>
              <a:xfrm>
                <a:off x="1704600" y="2618280"/>
                <a:ext cx="7163640" cy="3046680"/>
              </a:xfrm>
              <a:prstGeom prst="rect">
                <a:avLst/>
              </a:prstGeom>
            </p:spPr>
          </p:pic>
        </mc:Fallback>
      </mc:AlternateContent>
    </p:spTree>
    <p:extLst>
      <p:ext uri="{BB962C8B-B14F-4D97-AF65-F5344CB8AC3E}">
        <p14:creationId xmlns:p14="http://schemas.microsoft.com/office/powerpoint/2010/main" val="33141581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2526FB-F3C3-4951-8FF6-AF70C5CA30E1}"/>
              </a:ext>
            </a:extLst>
          </p:cNvPr>
          <p:cNvSpPr>
            <a:spLocks noGrp="1"/>
          </p:cNvSpPr>
          <p:nvPr>
            <p:ph type="title"/>
          </p:nvPr>
        </p:nvSpPr>
        <p:spPr/>
        <p:txBody>
          <a:bodyPr/>
          <a:lstStyle/>
          <a:p>
            <a:endParaRPr lang="en-IN"/>
          </a:p>
        </p:txBody>
      </p:sp>
      <p:sp>
        <p:nvSpPr>
          <p:cNvPr id="4" name="Date Placeholder 3">
            <a:extLst>
              <a:ext uri="{FF2B5EF4-FFF2-40B4-BE49-F238E27FC236}">
                <a16:creationId xmlns:a16="http://schemas.microsoft.com/office/drawing/2014/main" id="{BDEDA183-BA18-4D01-A062-900134976147}"/>
              </a:ext>
            </a:extLst>
          </p:cNvPr>
          <p:cNvSpPr>
            <a:spLocks noGrp="1"/>
          </p:cNvSpPr>
          <p:nvPr>
            <p:ph type="dt" sz="half" idx="10"/>
          </p:nvPr>
        </p:nvSpPr>
        <p:spPr/>
        <p:txBody>
          <a:bodyPr/>
          <a:lstStyle/>
          <a:p>
            <a:pPr>
              <a:defRPr/>
            </a:pPr>
            <a:fld id="{63038DA0-8115-4B43-9345-1338772D8811}" type="datetime1">
              <a:rPr lang="en-US" smtClean="0"/>
              <a:t>11/9/2020</a:t>
            </a:fld>
            <a:endParaRPr lang="en-US" dirty="0"/>
          </a:p>
        </p:txBody>
      </p:sp>
      <p:sp>
        <p:nvSpPr>
          <p:cNvPr id="5" name="Footer Placeholder 4">
            <a:extLst>
              <a:ext uri="{FF2B5EF4-FFF2-40B4-BE49-F238E27FC236}">
                <a16:creationId xmlns:a16="http://schemas.microsoft.com/office/drawing/2014/main" id="{35DDF5CC-61C5-4D4A-9F78-69A108741C7A}"/>
              </a:ext>
            </a:extLst>
          </p:cNvPr>
          <p:cNvSpPr>
            <a:spLocks noGrp="1"/>
          </p:cNvSpPr>
          <p:nvPr>
            <p:ph type="ftr" sz="quarter" idx="11"/>
          </p:nvPr>
        </p:nvSpPr>
        <p:spPr/>
        <p:txBody>
          <a:bodyPr/>
          <a:lstStyle/>
          <a:p>
            <a:pPr>
              <a:defRPr/>
            </a:pPr>
            <a:r>
              <a:rPr lang="en-US"/>
              <a:t>Dr. M V V K Srinivas Prasad</a:t>
            </a:r>
            <a:endParaRPr lang="en-US" dirty="0"/>
          </a:p>
        </p:txBody>
      </p:sp>
      <p:sp>
        <p:nvSpPr>
          <p:cNvPr id="6" name="Slide Number Placeholder 5">
            <a:extLst>
              <a:ext uri="{FF2B5EF4-FFF2-40B4-BE49-F238E27FC236}">
                <a16:creationId xmlns:a16="http://schemas.microsoft.com/office/drawing/2014/main" id="{06174DF3-B5DD-4EE1-BB99-99834F881789}"/>
              </a:ext>
            </a:extLst>
          </p:cNvPr>
          <p:cNvSpPr>
            <a:spLocks noGrp="1"/>
          </p:cNvSpPr>
          <p:nvPr>
            <p:ph type="sldNum" sz="quarter" idx="12"/>
          </p:nvPr>
        </p:nvSpPr>
        <p:spPr/>
        <p:txBody>
          <a:bodyPr/>
          <a:lstStyle/>
          <a:p>
            <a:pPr>
              <a:defRPr/>
            </a:pPr>
            <a:r>
              <a:rPr lang="en-US"/>
              <a:t>Confidential	                  </a:t>
            </a:r>
            <a:fld id="{8B8192B1-0A14-49F1-8AFE-BAF617026F7B}" type="slidenum">
              <a:rPr lang="en-US" smtClean="0"/>
              <a:pPr>
                <a:defRPr/>
              </a:pPr>
              <a:t>7</a:t>
            </a:fld>
            <a:endParaRPr lang="en-US"/>
          </a:p>
        </p:txBody>
      </p:sp>
      <p:sp>
        <p:nvSpPr>
          <p:cNvPr id="7" name="Content Placeholder 2">
            <a:extLst>
              <a:ext uri="{FF2B5EF4-FFF2-40B4-BE49-F238E27FC236}">
                <a16:creationId xmlns:a16="http://schemas.microsoft.com/office/drawing/2014/main" id="{85346EE5-296B-48EE-9657-D03E3E8A36BF}"/>
              </a:ext>
            </a:extLst>
          </p:cNvPr>
          <p:cNvSpPr txBox="1">
            <a:spLocks/>
          </p:cNvSpPr>
          <p:nvPr/>
        </p:nvSpPr>
        <p:spPr bwMode="auto">
          <a:xfrm>
            <a:off x="609600" y="1447800"/>
            <a:ext cx="8229600" cy="5029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rgbClr val="595959"/>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rgbClr val="595959"/>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rgbClr val="595959"/>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rgbClr val="595959"/>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rgbClr val="595959"/>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r>
              <a:rPr lang="en-IN" b="1" dirty="0"/>
              <a:t>Principle of Relativity:</a:t>
            </a:r>
          </a:p>
          <a:p>
            <a:pPr lvl="1" algn="just"/>
            <a:r>
              <a:rPr lang="en-IN" dirty="0"/>
              <a:t>Basic laws of Physics are same in all inertial reference frames.</a:t>
            </a:r>
          </a:p>
          <a:p>
            <a:pPr lvl="1" algn="just"/>
            <a:r>
              <a:rPr lang="en-IN" dirty="0"/>
              <a:t>As you go from one reference frame to another things like Forces, Mass, Length and Time does not change. These quantities are said to be absolute.</a:t>
            </a:r>
          </a:p>
          <a:p>
            <a:pPr lvl="1" algn="just"/>
            <a:r>
              <a:rPr lang="en-IN" dirty="0"/>
              <a:t>All Inertial frames are equivalent.</a:t>
            </a:r>
          </a:p>
        </p:txBody>
      </p:sp>
      <mc:AlternateContent xmlns:mc="http://schemas.openxmlformats.org/markup-compatibility/2006" xmlns:p14="http://schemas.microsoft.com/office/powerpoint/2010/main">
        <mc:Choice Requires="p14">
          <p:contentPart p14:bwMode="auto" r:id="rId2">
            <p14:nvContentPartPr>
              <p14:cNvPr id="8" name="Ink 7">
                <a:extLst>
                  <a:ext uri="{FF2B5EF4-FFF2-40B4-BE49-F238E27FC236}">
                    <a16:creationId xmlns:a16="http://schemas.microsoft.com/office/drawing/2014/main" id="{A73160AF-815C-4CC1-874E-BE8D3F5C78CF}"/>
                  </a:ext>
                </a:extLst>
              </p14:cNvPr>
              <p14:cNvContentPartPr/>
              <p14:nvPr/>
            </p14:nvContentPartPr>
            <p14:xfrm>
              <a:off x="1309680" y="1024200"/>
              <a:ext cx="7135560" cy="5059080"/>
            </p14:xfrm>
          </p:contentPart>
        </mc:Choice>
        <mc:Fallback xmlns="">
          <p:pic>
            <p:nvPicPr>
              <p:cNvPr id="8" name="Ink 7">
                <a:extLst>
                  <a:ext uri="{FF2B5EF4-FFF2-40B4-BE49-F238E27FC236}">
                    <a16:creationId xmlns:a16="http://schemas.microsoft.com/office/drawing/2014/main" id="{A73160AF-815C-4CC1-874E-BE8D3F5C78CF}"/>
                  </a:ext>
                </a:extLst>
              </p:cNvPr>
              <p:cNvPicPr/>
              <p:nvPr/>
            </p:nvPicPr>
            <p:blipFill>
              <a:blip r:embed="rId3"/>
              <a:stretch>
                <a:fillRect/>
              </a:stretch>
            </p:blipFill>
            <p:spPr>
              <a:xfrm>
                <a:off x="1300320" y="1014840"/>
                <a:ext cx="7154280" cy="5077800"/>
              </a:xfrm>
              <a:prstGeom prst="rect">
                <a:avLst/>
              </a:prstGeom>
            </p:spPr>
          </p:pic>
        </mc:Fallback>
      </mc:AlternateContent>
    </p:spTree>
    <p:extLst>
      <p:ext uri="{BB962C8B-B14F-4D97-AF65-F5344CB8AC3E}">
        <p14:creationId xmlns:p14="http://schemas.microsoft.com/office/powerpoint/2010/main" val="36591509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2526FB-F3C3-4951-8FF6-AF70C5CA30E1}"/>
              </a:ext>
            </a:extLst>
          </p:cNvPr>
          <p:cNvSpPr>
            <a:spLocks noGrp="1"/>
          </p:cNvSpPr>
          <p:nvPr>
            <p:ph type="title"/>
          </p:nvPr>
        </p:nvSpPr>
        <p:spPr/>
        <p:txBody>
          <a:bodyPr/>
          <a:lstStyle/>
          <a:p>
            <a:r>
              <a:rPr lang="en-IN" dirty="0"/>
              <a:t>Einstein’s Postulates</a:t>
            </a:r>
          </a:p>
        </p:txBody>
      </p:sp>
      <p:sp>
        <p:nvSpPr>
          <p:cNvPr id="4" name="Date Placeholder 3">
            <a:extLst>
              <a:ext uri="{FF2B5EF4-FFF2-40B4-BE49-F238E27FC236}">
                <a16:creationId xmlns:a16="http://schemas.microsoft.com/office/drawing/2014/main" id="{BDEDA183-BA18-4D01-A062-900134976147}"/>
              </a:ext>
            </a:extLst>
          </p:cNvPr>
          <p:cNvSpPr>
            <a:spLocks noGrp="1"/>
          </p:cNvSpPr>
          <p:nvPr>
            <p:ph type="dt" sz="half" idx="10"/>
          </p:nvPr>
        </p:nvSpPr>
        <p:spPr/>
        <p:txBody>
          <a:bodyPr/>
          <a:lstStyle/>
          <a:p>
            <a:pPr>
              <a:defRPr/>
            </a:pPr>
            <a:fld id="{63038DA0-8115-4B43-9345-1338772D8811}" type="datetime1">
              <a:rPr lang="en-US" smtClean="0"/>
              <a:t>11/9/2020</a:t>
            </a:fld>
            <a:endParaRPr lang="en-US" dirty="0"/>
          </a:p>
        </p:txBody>
      </p:sp>
      <p:sp>
        <p:nvSpPr>
          <p:cNvPr id="5" name="Footer Placeholder 4">
            <a:extLst>
              <a:ext uri="{FF2B5EF4-FFF2-40B4-BE49-F238E27FC236}">
                <a16:creationId xmlns:a16="http://schemas.microsoft.com/office/drawing/2014/main" id="{35DDF5CC-61C5-4D4A-9F78-69A108741C7A}"/>
              </a:ext>
            </a:extLst>
          </p:cNvPr>
          <p:cNvSpPr>
            <a:spLocks noGrp="1"/>
          </p:cNvSpPr>
          <p:nvPr>
            <p:ph type="ftr" sz="quarter" idx="11"/>
          </p:nvPr>
        </p:nvSpPr>
        <p:spPr/>
        <p:txBody>
          <a:bodyPr/>
          <a:lstStyle/>
          <a:p>
            <a:pPr>
              <a:defRPr/>
            </a:pPr>
            <a:r>
              <a:rPr lang="en-US"/>
              <a:t>Dr. M V V K Srinivas Prasad</a:t>
            </a:r>
            <a:endParaRPr lang="en-US" dirty="0"/>
          </a:p>
        </p:txBody>
      </p:sp>
      <p:sp>
        <p:nvSpPr>
          <p:cNvPr id="6" name="Slide Number Placeholder 5">
            <a:extLst>
              <a:ext uri="{FF2B5EF4-FFF2-40B4-BE49-F238E27FC236}">
                <a16:creationId xmlns:a16="http://schemas.microsoft.com/office/drawing/2014/main" id="{06174DF3-B5DD-4EE1-BB99-99834F881789}"/>
              </a:ext>
            </a:extLst>
          </p:cNvPr>
          <p:cNvSpPr>
            <a:spLocks noGrp="1"/>
          </p:cNvSpPr>
          <p:nvPr>
            <p:ph type="sldNum" sz="quarter" idx="12"/>
          </p:nvPr>
        </p:nvSpPr>
        <p:spPr/>
        <p:txBody>
          <a:bodyPr/>
          <a:lstStyle/>
          <a:p>
            <a:pPr>
              <a:defRPr/>
            </a:pPr>
            <a:r>
              <a:rPr lang="en-US"/>
              <a:t>Confidential	                  </a:t>
            </a:r>
            <a:fld id="{8B8192B1-0A14-49F1-8AFE-BAF617026F7B}" type="slidenum">
              <a:rPr lang="en-US" smtClean="0"/>
              <a:pPr>
                <a:defRPr/>
              </a:pPr>
              <a:t>8</a:t>
            </a:fld>
            <a:endParaRPr lang="en-US"/>
          </a:p>
        </p:txBody>
      </p:sp>
      <p:sp>
        <p:nvSpPr>
          <p:cNvPr id="7" name="Content Placeholder 2">
            <a:extLst>
              <a:ext uri="{FF2B5EF4-FFF2-40B4-BE49-F238E27FC236}">
                <a16:creationId xmlns:a16="http://schemas.microsoft.com/office/drawing/2014/main" id="{85346EE5-296B-48EE-9657-D03E3E8A36BF}"/>
              </a:ext>
            </a:extLst>
          </p:cNvPr>
          <p:cNvSpPr txBox="1">
            <a:spLocks/>
          </p:cNvSpPr>
          <p:nvPr/>
        </p:nvSpPr>
        <p:spPr bwMode="auto">
          <a:xfrm>
            <a:off x="609600" y="1219200"/>
            <a:ext cx="8229600" cy="5029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rgbClr val="595959"/>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rgbClr val="595959"/>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rgbClr val="595959"/>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rgbClr val="595959"/>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rgbClr val="595959"/>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r>
              <a:rPr lang="en-IN" dirty="0"/>
              <a:t>All laws of Physics including Maxwell’s Theory of Electromagnetism holds good in all Inertial frames of reference. This is an extension of Principle of Relativity.</a:t>
            </a:r>
          </a:p>
          <a:p>
            <a:pPr algn="just"/>
            <a:endParaRPr lang="en-IN" dirty="0"/>
          </a:p>
          <a:p>
            <a:pPr algn="just"/>
            <a:r>
              <a:rPr lang="en-US" dirty="0"/>
              <a:t>The speed of light in vacuum has the same value in all inertial frames of reference; independent of the speed of the observer or that of the source emitting the light.</a:t>
            </a:r>
            <a:endParaRPr lang="en-IN" dirty="0"/>
          </a:p>
        </p:txBody>
      </p:sp>
      <mc:AlternateContent xmlns:mc="http://schemas.openxmlformats.org/markup-compatibility/2006" xmlns:p14="http://schemas.microsoft.com/office/powerpoint/2010/main">
        <mc:Choice Requires="p14">
          <p:contentPart p14:bwMode="auto" r:id="rId2">
            <p14:nvContentPartPr>
              <p14:cNvPr id="3" name="Ink 2">
                <a:extLst>
                  <a:ext uri="{FF2B5EF4-FFF2-40B4-BE49-F238E27FC236}">
                    <a16:creationId xmlns:a16="http://schemas.microsoft.com/office/drawing/2014/main" id="{44ED7CAA-7142-4722-AA18-E683CAB09D58}"/>
                  </a:ext>
                </a:extLst>
              </p14:cNvPr>
              <p14:cNvContentPartPr/>
              <p14:nvPr/>
            </p14:nvContentPartPr>
            <p14:xfrm>
              <a:off x="241200" y="1694160"/>
              <a:ext cx="7320960" cy="3346920"/>
            </p14:xfrm>
          </p:contentPart>
        </mc:Choice>
        <mc:Fallback xmlns="">
          <p:pic>
            <p:nvPicPr>
              <p:cNvPr id="3" name="Ink 2">
                <a:extLst>
                  <a:ext uri="{FF2B5EF4-FFF2-40B4-BE49-F238E27FC236}">
                    <a16:creationId xmlns:a16="http://schemas.microsoft.com/office/drawing/2014/main" id="{44ED7CAA-7142-4722-AA18-E683CAB09D58}"/>
                  </a:ext>
                </a:extLst>
              </p:cNvPr>
              <p:cNvPicPr/>
              <p:nvPr/>
            </p:nvPicPr>
            <p:blipFill>
              <a:blip r:embed="rId3"/>
              <a:stretch>
                <a:fillRect/>
              </a:stretch>
            </p:blipFill>
            <p:spPr>
              <a:xfrm>
                <a:off x="231840" y="1684800"/>
                <a:ext cx="7339680" cy="3365640"/>
              </a:xfrm>
              <a:prstGeom prst="rect">
                <a:avLst/>
              </a:prstGeom>
            </p:spPr>
          </p:pic>
        </mc:Fallback>
      </mc:AlternateContent>
    </p:spTree>
    <p:extLst>
      <p:ext uri="{BB962C8B-B14F-4D97-AF65-F5344CB8AC3E}">
        <p14:creationId xmlns:p14="http://schemas.microsoft.com/office/powerpoint/2010/main" val="8612738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C2243996-FFE3-49B9-AA6B-BE1D4F2DD5E4}"/>
              </a:ext>
            </a:extLst>
          </p:cNvPr>
          <p:cNvSpPr>
            <a:spLocks noGrp="1"/>
          </p:cNvSpPr>
          <p:nvPr>
            <p:ph type="dt" sz="half" idx="10"/>
          </p:nvPr>
        </p:nvSpPr>
        <p:spPr/>
        <p:txBody>
          <a:bodyPr/>
          <a:lstStyle/>
          <a:p>
            <a:pPr>
              <a:defRPr/>
            </a:pPr>
            <a:fld id="{63038DA0-8115-4B43-9345-1338772D8811}" type="datetime1">
              <a:rPr lang="en-US" smtClean="0"/>
              <a:t>11/9/2020</a:t>
            </a:fld>
            <a:endParaRPr lang="en-US" dirty="0"/>
          </a:p>
        </p:txBody>
      </p:sp>
      <p:sp>
        <p:nvSpPr>
          <p:cNvPr id="5" name="Footer Placeholder 4">
            <a:extLst>
              <a:ext uri="{FF2B5EF4-FFF2-40B4-BE49-F238E27FC236}">
                <a16:creationId xmlns:a16="http://schemas.microsoft.com/office/drawing/2014/main" id="{F2F6F468-DD72-4626-B46F-D477A4CA48BC}"/>
              </a:ext>
            </a:extLst>
          </p:cNvPr>
          <p:cNvSpPr>
            <a:spLocks noGrp="1"/>
          </p:cNvSpPr>
          <p:nvPr>
            <p:ph type="ftr" sz="quarter" idx="11"/>
          </p:nvPr>
        </p:nvSpPr>
        <p:spPr/>
        <p:txBody>
          <a:bodyPr/>
          <a:lstStyle/>
          <a:p>
            <a:pPr>
              <a:defRPr/>
            </a:pPr>
            <a:r>
              <a:rPr lang="en-US"/>
              <a:t>Dr. M V V K Srinivas Prasad</a:t>
            </a:r>
            <a:endParaRPr lang="en-US" dirty="0"/>
          </a:p>
        </p:txBody>
      </p:sp>
      <p:sp>
        <p:nvSpPr>
          <p:cNvPr id="6" name="Slide Number Placeholder 5">
            <a:extLst>
              <a:ext uri="{FF2B5EF4-FFF2-40B4-BE49-F238E27FC236}">
                <a16:creationId xmlns:a16="http://schemas.microsoft.com/office/drawing/2014/main" id="{25B8A6C6-C0B0-49C0-B9A4-4587B49B9BA1}"/>
              </a:ext>
            </a:extLst>
          </p:cNvPr>
          <p:cNvSpPr>
            <a:spLocks noGrp="1"/>
          </p:cNvSpPr>
          <p:nvPr>
            <p:ph type="sldNum" sz="quarter" idx="12"/>
          </p:nvPr>
        </p:nvSpPr>
        <p:spPr/>
        <p:txBody>
          <a:bodyPr/>
          <a:lstStyle/>
          <a:p>
            <a:pPr>
              <a:defRPr/>
            </a:pPr>
            <a:r>
              <a:rPr lang="en-US"/>
              <a:t>Confidential	                  </a:t>
            </a:r>
            <a:fld id="{8B8192B1-0A14-49F1-8AFE-BAF617026F7B}" type="slidenum">
              <a:rPr lang="en-US" smtClean="0"/>
              <a:pPr>
                <a:defRPr/>
              </a:pPr>
              <a:t>9</a:t>
            </a:fld>
            <a:endParaRPr lang="en-US"/>
          </a:p>
        </p:txBody>
      </p:sp>
      <p:sp>
        <p:nvSpPr>
          <p:cNvPr id="7" name="Title 1">
            <a:extLst>
              <a:ext uri="{FF2B5EF4-FFF2-40B4-BE49-F238E27FC236}">
                <a16:creationId xmlns:a16="http://schemas.microsoft.com/office/drawing/2014/main" id="{AADED60E-BEA0-41DE-861A-99CF010E0DD6}"/>
              </a:ext>
            </a:extLst>
          </p:cNvPr>
          <p:cNvSpPr txBox="1">
            <a:spLocks/>
          </p:cNvSpPr>
          <p:nvPr/>
        </p:nvSpPr>
        <p:spPr bwMode="auto">
          <a:xfrm>
            <a:off x="876300" y="2971800"/>
            <a:ext cx="7391400" cy="655638"/>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rgbClr val="E46C0A"/>
                </a:solidFill>
                <a:latin typeface="+mj-lt"/>
                <a:ea typeface="+mj-ea"/>
                <a:cs typeface="+mj-cs"/>
              </a:defRPr>
            </a:lvl1pPr>
            <a:lvl2pPr algn="ctr" rtl="0" eaLnBrk="0" fontAlgn="base" hangingPunct="0">
              <a:spcBef>
                <a:spcPct val="0"/>
              </a:spcBef>
              <a:spcAft>
                <a:spcPct val="0"/>
              </a:spcAft>
              <a:defRPr sz="4400">
                <a:solidFill>
                  <a:srgbClr val="E46C0A"/>
                </a:solidFill>
                <a:latin typeface="Arial" charset="0"/>
              </a:defRPr>
            </a:lvl2pPr>
            <a:lvl3pPr algn="ctr" rtl="0" eaLnBrk="0" fontAlgn="base" hangingPunct="0">
              <a:spcBef>
                <a:spcPct val="0"/>
              </a:spcBef>
              <a:spcAft>
                <a:spcPct val="0"/>
              </a:spcAft>
              <a:defRPr sz="4400">
                <a:solidFill>
                  <a:srgbClr val="E46C0A"/>
                </a:solidFill>
                <a:latin typeface="Arial" charset="0"/>
              </a:defRPr>
            </a:lvl3pPr>
            <a:lvl4pPr algn="ctr" rtl="0" eaLnBrk="0" fontAlgn="base" hangingPunct="0">
              <a:spcBef>
                <a:spcPct val="0"/>
              </a:spcBef>
              <a:spcAft>
                <a:spcPct val="0"/>
              </a:spcAft>
              <a:defRPr sz="4400">
                <a:solidFill>
                  <a:srgbClr val="E46C0A"/>
                </a:solidFill>
                <a:latin typeface="Arial" charset="0"/>
              </a:defRPr>
            </a:lvl4pPr>
            <a:lvl5pPr algn="ctr" rtl="0" eaLnBrk="0" fontAlgn="base" hangingPunct="0">
              <a:spcBef>
                <a:spcPct val="0"/>
              </a:spcBef>
              <a:spcAft>
                <a:spcPct val="0"/>
              </a:spcAft>
              <a:defRPr sz="4400">
                <a:solidFill>
                  <a:srgbClr val="E46C0A"/>
                </a:solidFill>
                <a:latin typeface="Arial" charset="0"/>
              </a:defRPr>
            </a:lvl5pPr>
            <a:lvl6pPr marL="457200" algn="ctr" rtl="0" fontAlgn="base">
              <a:spcBef>
                <a:spcPct val="0"/>
              </a:spcBef>
              <a:spcAft>
                <a:spcPct val="0"/>
              </a:spcAft>
              <a:defRPr sz="4400">
                <a:solidFill>
                  <a:srgbClr val="E46C0A"/>
                </a:solidFill>
                <a:latin typeface="Arial" charset="0"/>
              </a:defRPr>
            </a:lvl6pPr>
            <a:lvl7pPr marL="914400" algn="ctr" rtl="0" fontAlgn="base">
              <a:spcBef>
                <a:spcPct val="0"/>
              </a:spcBef>
              <a:spcAft>
                <a:spcPct val="0"/>
              </a:spcAft>
              <a:defRPr sz="4400">
                <a:solidFill>
                  <a:srgbClr val="E46C0A"/>
                </a:solidFill>
                <a:latin typeface="Arial" charset="0"/>
              </a:defRPr>
            </a:lvl7pPr>
            <a:lvl8pPr marL="1371600" algn="ctr" rtl="0" fontAlgn="base">
              <a:spcBef>
                <a:spcPct val="0"/>
              </a:spcBef>
              <a:spcAft>
                <a:spcPct val="0"/>
              </a:spcAft>
              <a:defRPr sz="4400">
                <a:solidFill>
                  <a:srgbClr val="E46C0A"/>
                </a:solidFill>
                <a:latin typeface="Arial" charset="0"/>
              </a:defRPr>
            </a:lvl8pPr>
            <a:lvl9pPr marL="1828800" algn="ctr" rtl="0" fontAlgn="base">
              <a:spcBef>
                <a:spcPct val="0"/>
              </a:spcBef>
              <a:spcAft>
                <a:spcPct val="0"/>
              </a:spcAft>
              <a:defRPr sz="4400">
                <a:solidFill>
                  <a:srgbClr val="E46C0A"/>
                </a:solidFill>
                <a:latin typeface="Arial" charset="0"/>
              </a:defRPr>
            </a:lvl9pPr>
          </a:lstStyle>
          <a:p>
            <a:r>
              <a:rPr lang="en-IN" dirty="0"/>
              <a:t>Galilean Transformation</a:t>
            </a:r>
          </a:p>
        </p:txBody>
      </p:sp>
    </p:spTree>
    <p:extLst>
      <p:ext uri="{BB962C8B-B14F-4D97-AF65-F5344CB8AC3E}">
        <p14:creationId xmlns:p14="http://schemas.microsoft.com/office/powerpoint/2010/main" val="251072895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62639</TotalTime>
  <Words>991</Words>
  <Application>Microsoft Office PowerPoint</Application>
  <PresentationFormat>On-screen Show (4:3)</PresentationFormat>
  <Paragraphs>188</Paragraphs>
  <Slides>47</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47</vt:i4>
      </vt:variant>
    </vt:vector>
  </HeadingPairs>
  <TitlesOfParts>
    <vt:vector size="52" baseType="lpstr">
      <vt:lpstr>Arial</vt:lpstr>
      <vt:lpstr>Bradley Hand ITC</vt:lpstr>
      <vt:lpstr>Calibri</vt:lpstr>
      <vt:lpstr>Times New Roman</vt:lpstr>
      <vt:lpstr>Office Theme</vt:lpstr>
      <vt:lpstr>PowerPoint Presentation</vt:lpstr>
      <vt:lpstr>PowerPoint Presentation</vt:lpstr>
      <vt:lpstr>Basic Definitions</vt:lpstr>
      <vt:lpstr>PowerPoint Presentation</vt:lpstr>
      <vt:lpstr>Basic Definitions</vt:lpstr>
      <vt:lpstr>PowerPoint Presentation</vt:lpstr>
      <vt:lpstr>PowerPoint Presentation</vt:lpstr>
      <vt:lpstr>Einstein’s Postulates</vt:lpstr>
      <vt:lpstr>PowerPoint Presentation</vt:lpstr>
      <vt:lpstr>Galilean Transformation</vt:lpstr>
      <vt:lpstr>Galilean Transformation</vt:lpstr>
      <vt:lpstr>Galilean Transformation</vt:lpstr>
      <vt:lpstr>Galilean Transformation</vt:lpstr>
      <vt:lpstr>PowerPoint Presentation</vt:lpstr>
      <vt:lpstr>Lorentz Transformation</vt:lpstr>
      <vt:lpstr>Lorentz Transformation</vt:lpstr>
      <vt:lpstr>Lorentz Transformation</vt:lpstr>
      <vt:lpstr>Lorentz Transformation</vt:lpstr>
      <vt:lpstr>Lorentz Transformation</vt:lpstr>
      <vt:lpstr>Lorentz Transformation</vt:lpstr>
      <vt:lpstr>Lorentz Transformation</vt:lpstr>
      <vt:lpstr>Lorentz Transformation</vt:lpstr>
      <vt:lpstr>Time Dilation</vt:lpstr>
      <vt:lpstr>Time Dilation</vt:lpstr>
      <vt:lpstr>Time Dilation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Length Contraction</vt:lpstr>
      <vt:lpstr>PowerPoint Presentation</vt:lpstr>
      <vt:lpstr>PowerPoint Presentation</vt:lpstr>
      <vt:lpstr>PowerPoint Presentation</vt:lpstr>
      <vt:lpstr>PowerPoint Presentation</vt:lpstr>
      <vt:lpstr>PowerPoint Presentation</vt:lpstr>
      <vt:lpstr>Variation of mass with velocity</vt:lpstr>
      <vt:lpstr>PowerPoint Presentation</vt:lpstr>
      <vt:lpstr>PowerPoint Presentation</vt:lpstr>
      <vt:lpstr>Variation of mass with velocity</vt:lpstr>
      <vt:lpstr>Variation of mass with velocity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syte1</dc:creator>
  <cp:lastModifiedBy>Srinivas Prasad</cp:lastModifiedBy>
  <cp:revision>351</cp:revision>
  <dcterms:created xsi:type="dcterms:W3CDTF">2012-02-29T06:08:47Z</dcterms:created>
  <dcterms:modified xsi:type="dcterms:W3CDTF">2020-11-09T12:31:39Z</dcterms:modified>
</cp:coreProperties>
</file>